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5" r:id="rId1"/>
  </p:sldMasterIdLst>
  <p:sldIdLst>
    <p:sldId id="1078" r:id="rId2"/>
    <p:sldId id="1079" r:id="rId3"/>
    <p:sldId id="1080" r:id="rId4"/>
    <p:sldId id="1081" r:id="rId5"/>
  </p:sldIdLst>
  <p:sldSz cx="18291175" cy="10288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41"/>
    <p:restoredTop sz="94694"/>
  </p:normalViewPr>
  <p:slideViewPr>
    <p:cSldViewPr snapToGrid="0" snapToObjects="1">
      <p:cViewPr varScale="1">
        <p:scale>
          <a:sx n="80" d="100"/>
          <a:sy n="80" d="100"/>
        </p:scale>
        <p:origin x="45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5D7A88-9133-694F-B399-45807959694F}" type="doc">
      <dgm:prSet loTypeId="urn:microsoft.com/office/officeart/2005/8/layout/process3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F6071E1C-EDAC-9A40-920E-6396D1F3F8B6}">
      <dgm:prSet phldrT="[Text]"/>
      <dgm:spPr/>
      <dgm:t>
        <a:bodyPr/>
        <a:lstStyle/>
        <a:p>
          <a:r>
            <a:rPr lang="en-GB" dirty="0"/>
            <a:t>Release 1.0</a:t>
          </a:r>
          <a:br>
            <a:rPr lang="en-GB" dirty="0"/>
          </a:br>
          <a:r>
            <a:rPr lang="en-GB" dirty="0"/>
            <a:t>January 2020</a:t>
          </a:r>
        </a:p>
      </dgm:t>
    </dgm:pt>
    <dgm:pt modelId="{B11FCE09-F120-8B49-AA5E-D514E812025E}" type="parTrans" cxnId="{C05F9B6C-1B06-1D4C-929B-E1475DEFCA56}">
      <dgm:prSet/>
      <dgm:spPr/>
      <dgm:t>
        <a:bodyPr/>
        <a:lstStyle/>
        <a:p>
          <a:endParaRPr lang="en-GB"/>
        </a:p>
      </dgm:t>
    </dgm:pt>
    <dgm:pt modelId="{14358919-DA4D-1D41-A664-4A9CD28B0FE9}" type="sibTrans" cxnId="{C05F9B6C-1B06-1D4C-929B-E1475DEFCA56}">
      <dgm:prSet/>
      <dgm:spPr/>
      <dgm:t>
        <a:bodyPr/>
        <a:lstStyle/>
        <a:p>
          <a:endParaRPr lang="en-GB"/>
        </a:p>
      </dgm:t>
    </dgm:pt>
    <dgm:pt modelId="{77355CEE-F4FB-B145-BA7B-0969D50CE212}">
      <dgm:prSet phldrT="[Text]"/>
      <dgm:spPr/>
      <dgm:t>
        <a:bodyPr/>
        <a:lstStyle/>
        <a:p>
          <a:r>
            <a:rPr lang="en-GB" dirty="0" err="1"/>
            <a:t>ToC</a:t>
          </a:r>
          <a:r>
            <a:rPr lang="en-GB" dirty="0"/>
            <a:t> complete for all chapters</a:t>
          </a:r>
        </a:p>
      </dgm:t>
    </dgm:pt>
    <dgm:pt modelId="{F2BDCC11-56D3-4442-A429-5D06472DF069}" type="parTrans" cxnId="{8592FE85-E4E9-8B48-A407-6DADD09EA5B1}">
      <dgm:prSet/>
      <dgm:spPr/>
      <dgm:t>
        <a:bodyPr/>
        <a:lstStyle/>
        <a:p>
          <a:endParaRPr lang="en-GB"/>
        </a:p>
      </dgm:t>
    </dgm:pt>
    <dgm:pt modelId="{E6C3A3F3-286E-1A48-A36D-BD1179C07AFF}" type="sibTrans" cxnId="{8592FE85-E4E9-8B48-A407-6DADD09EA5B1}">
      <dgm:prSet/>
      <dgm:spPr/>
      <dgm:t>
        <a:bodyPr/>
        <a:lstStyle/>
        <a:p>
          <a:endParaRPr lang="en-GB"/>
        </a:p>
      </dgm:t>
    </dgm:pt>
    <dgm:pt modelId="{E29E2A27-8533-E24F-8C31-5B9521B1439F}">
      <dgm:prSet phldrT="[Text]"/>
      <dgm:spPr/>
      <dgm:t>
        <a:bodyPr/>
        <a:lstStyle/>
        <a:p>
          <a:r>
            <a:rPr lang="en-GB" dirty="0"/>
            <a:t>Release 2.0</a:t>
          </a:r>
          <a:br>
            <a:rPr lang="en-GB" dirty="0"/>
          </a:br>
          <a:r>
            <a:rPr lang="en-GB" dirty="0"/>
            <a:t>April 2020</a:t>
          </a:r>
        </a:p>
      </dgm:t>
    </dgm:pt>
    <dgm:pt modelId="{9F65CE4E-3F27-574B-8BF9-5777868BAB69}" type="parTrans" cxnId="{9094B106-AE32-1F4B-AAC1-A6787A1B5D54}">
      <dgm:prSet/>
      <dgm:spPr/>
      <dgm:t>
        <a:bodyPr/>
        <a:lstStyle/>
        <a:p>
          <a:endParaRPr lang="en-GB"/>
        </a:p>
      </dgm:t>
    </dgm:pt>
    <dgm:pt modelId="{8EEB82E9-666C-3146-88B9-7686E6360F82}" type="sibTrans" cxnId="{9094B106-AE32-1F4B-AAC1-A6787A1B5D54}">
      <dgm:prSet/>
      <dgm:spPr/>
      <dgm:t>
        <a:bodyPr/>
        <a:lstStyle/>
        <a:p>
          <a:endParaRPr lang="en-GB"/>
        </a:p>
      </dgm:t>
    </dgm:pt>
    <dgm:pt modelId="{A42F1D9D-E815-A840-B21A-C8A308A1B242}">
      <dgm:prSet phldrT="[Text]" phldr="1"/>
      <dgm:spPr/>
      <dgm:t>
        <a:bodyPr/>
        <a:lstStyle/>
        <a:p>
          <a:endParaRPr lang="en-GB" dirty="0"/>
        </a:p>
      </dgm:t>
    </dgm:pt>
    <dgm:pt modelId="{10F67730-0A55-0E47-B0C8-495B065B6AAE}" type="parTrans" cxnId="{0989B610-916F-E94B-B537-014828527B9D}">
      <dgm:prSet/>
      <dgm:spPr/>
      <dgm:t>
        <a:bodyPr/>
        <a:lstStyle/>
        <a:p>
          <a:endParaRPr lang="en-GB"/>
        </a:p>
      </dgm:t>
    </dgm:pt>
    <dgm:pt modelId="{59DC6480-6842-1E42-AD02-3E23098B1587}" type="sibTrans" cxnId="{0989B610-916F-E94B-B537-014828527B9D}">
      <dgm:prSet/>
      <dgm:spPr/>
      <dgm:t>
        <a:bodyPr/>
        <a:lstStyle/>
        <a:p>
          <a:endParaRPr lang="en-GB"/>
        </a:p>
      </dgm:t>
    </dgm:pt>
    <dgm:pt modelId="{38B9CEC9-CE5B-5C4B-BB14-05AD30CEFB16}">
      <dgm:prSet phldrT="[Text]"/>
      <dgm:spPr/>
      <dgm:t>
        <a:bodyPr/>
        <a:lstStyle/>
        <a:p>
          <a:r>
            <a:rPr lang="en-GB" dirty="0"/>
            <a:t>Release 3.0</a:t>
          </a:r>
          <a:br>
            <a:rPr lang="en-GB" dirty="0"/>
          </a:br>
          <a:r>
            <a:rPr lang="en-GB" dirty="0"/>
            <a:t>July 2020</a:t>
          </a:r>
        </a:p>
      </dgm:t>
    </dgm:pt>
    <dgm:pt modelId="{960ABDB2-224B-2E47-9C3A-81C29589C852}" type="parTrans" cxnId="{B3330C26-D38A-304F-9698-5A710021FFA5}">
      <dgm:prSet/>
      <dgm:spPr/>
      <dgm:t>
        <a:bodyPr/>
        <a:lstStyle/>
        <a:p>
          <a:endParaRPr lang="en-GB"/>
        </a:p>
      </dgm:t>
    </dgm:pt>
    <dgm:pt modelId="{92693703-2B0C-9D43-AB0A-839797ADE0B9}" type="sibTrans" cxnId="{B3330C26-D38A-304F-9698-5A710021FFA5}">
      <dgm:prSet/>
      <dgm:spPr/>
      <dgm:t>
        <a:bodyPr/>
        <a:lstStyle/>
        <a:p>
          <a:endParaRPr lang="en-GB"/>
        </a:p>
      </dgm:t>
    </dgm:pt>
    <dgm:pt modelId="{8DDEE7E0-DDB7-A24B-89B2-ADACF1815350}">
      <dgm:prSet phldrT="[Text]" phldr="1"/>
      <dgm:spPr/>
      <dgm:t>
        <a:bodyPr/>
        <a:lstStyle/>
        <a:p>
          <a:endParaRPr lang="en-GB"/>
        </a:p>
      </dgm:t>
    </dgm:pt>
    <dgm:pt modelId="{4B5C4B37-5F9D-864F-A390-04545835A47D}" type="parTrans" cxnId="{7380BC42-2D37-E747-B2C4-31F0A7DF3963}">
      <dgm:prSet/>
      <dgm:spPr/>
      <dgm:t>
        <a:bodyPr/>
        <a:lstStyle/>
        <a:p>
          <a:endParaRPr lang="en-GB"/>
        </a:p>
      </dgm:t>
    </dgm:pt>
    <dgm:pt modelId="{4EF6A7EA-1061-834F-976A-042DFFF32111}" type="sibTrans" cxnId="{7380BC42-2D37-E747-B2C4-31F0A7DF3963}">
      <dgm:prSet/>
      <dgm:spPr/>
      <dgm:t>
        <a:bodyPr/>
        <a:lstStyle/>
        <a:p>
          <a:endParaRPr lang="en-GB"/>
        </a:p>
      </dgm:t>
    </dgm:pt>
    <dgm:pt modelId="{8E9C75FF-DB25-164E-A506-DC6D3BD6B9F9}">
      <dgm:prSet phldrT="[Text]"/>
      <dgm:spPr/>
      <dgm:t>
        <a:bodyPr/>
        <a:lstStyle/>
        <a:p>
          <a:r>
            <a:rPr lang="en-GB" dirty="0"/>
            <a:t>Chapters 1-3 at SDC or above</a:t>
          </a:r>
        </a:p>
      </dgm:t>
    </dgm:pt>
    <dgm:pt modelId="{D5534814-DD98-9B4A-969A-C516DAF4A0C6}" type="parTrans" cxnId="{9822DB2E-1A45-EA43-873A-798EFDFAAFEA}">
      <dgm:prSet/>
      <dgm:spPr/>
    </dgm:pt>
    <dgm:pt modelId="{13CA365F-E908-194F-9A99-1F8B0D6C17A9}" type="sibTrans" cxnId="{9822DB2E-1A45-EA43-873A-798EFDFAAFEA}">
      <dgm:prSet/>
      <dgm:spPr/>
    </dgm:pt>
    <dgm:pt modelId="{1F029FFD-902F-384D-A91E-8DEFFF0BCC96}">
      <dgm:prSet phldrT="[Text]"/>
      <dgm:spPr/>
      <dgm:t>
        <a:bodyPr/>
        <a:lstStyle/>
        <a:p>
          <a:endParaRPr lang="en-GB" dirty="0"/>
        </a:p>
      </dgm:t>
    </dgm:pt>
    <dgm:pt modelId="{C254A68C-CE48-FA48-B98A-674B5E72A453}" type="parTrans" cxnId="{10857C00-30B5-8641-A91F-5DCD7CA72404}">
      <dgm:prSet/>
      <dgm:spPr/>
    </dgm:pt>
    <dgm:pt modelId="{07FCDDC9-D01F-B746-88DA-0A7FE34E6126}" type="sibTrans" cxnId="{10857C00-30B5-8641-A91F-5DCD7CA72404}">
      <dgm:prSet/>
      <dgm:spPr/>
    </dgm:pt>
    <dgm:pt modelId="{D1BE18DD-4C4A-A442-9D71-73B0C232EAE0}" type="pres">
      <dgm:prSet presAssocID="{A35D7A88-9133-694F-B399-45807959694F}" presName="linearFlow" presStyleCnt="0">
        <dgm:presLayoutVars>
          <dgm:dir/>
          <dgm:animLvl val="lvl"/>
          <dgm:resizeHandles val="exact"/>
        </dgm:presLayoutVars>
      </dgm:prSet>
      <dgm:spPr/>
    </dgm:pt>
    <dgm:pt modelId="{2999F663-81FC-CD49-9289-F10FAA96BCF2}" type="pres">
      <dgm:prSet presAssocID="{F6071E1C-EDAC-9A40-920E-6396D1F3F8B6}" presName="composite" presStyleCnt="0"/>
      <dgm:spPr/>
    </dgm:pt>
    <dgm:pt modelId="{D960066C-7F11-884C-9860-302ADD73C7C4}" type="pres">
      <dgm:prSet presAssocID="{F6071E1C-EDAC-9A40-920E-6396D1F3F8B6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9CDFDE7D-7C43-9A4B-9783-3717603A5868}" type="pres">
      <dgm:prSet presAssocID="{F6071E1C-EDAC-9A40-920E-6396D1F3F8B6}" presName="parSh" presStyleLbl="node1" presStyleIdx="0" presStyleCnt="3"/>
      <dgm:spPr/>
    </dgm:pt>
    <dgm:pt modelId="{DE015A68-ADE8-F543-AD84-BF9820084071}" type="pres">
      <dgm:prSet presAssocID="{F6071E1C-EDAC-9A40-920E-6396D1F3F8B6}" presName="desTx" presStyleLbl="fgAcc1" presStyleIdx="0" presStyleCnt="3">
        <dgm:presLayoutVars>
          <dgm:bulletEnabled val="1"/>
        </dgm:presLayoutVars>
      </dgm:prSet>
      <dgm:spPr/>
    </dgm:pt>
    <dgm:pt modelId="{27530C4A-D221-504E-BF30-BAA062D417F9}" type="pres">
      <dgm:prSet presAssocID="{14358919-DA4D-1D41-A664-4A9CD28B0FE9}" presName="sibTrans" presStyleLbl="sibTrans2D1" presStyleIdx="0" presStyleCnt="2"/>
      <dgm:spPr/>
    </dgm:pt>
    <dgm:pt modelId="{D29D8A10-276C-F344-8D74-44B203D1E11D}" type="pres">
      <dgm:prSet presAssocID="{14358919-DA4D-1D41-A664-4A9CD28B0FE9}" presName="connTx" presStyleLbl="sibTrans2D1" presStyleIdx="0" presStyleCnt="2"/>
      <dgm:spPr/>
    </dgm:pt>
    <dgm:pt modelId="{DA192671-23A3-7E4B-B20F-14EA1ECFC531}" type="pres">
      <dgm:prSet presAssocID="{E29E2A27-8533-E24F-8C31-5B9521B1439F}" presName="composite" presStyleCnt="0"/>
      <dgm:spPr/>
    </dgm:pt>
    <dgm:pt modelId="{3C29C002-A71C-7B4F-A8A2-69110F9B18BE}" type="pres">
      <dgm:prSet presAssocID="{E29E2A27-8533-E24F-8C31-5B9521B1439F}" presName="par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224F946-92B8-0749-8270-713EB38BAC6C}" type="pres">
      <dgm:prSet presAssocID="{E29E2A27-8533-E24F-8C31-5B9521B1439F}" presName="parSh" presStyleLbl="node1" presStyleIdx="1" presStyleCnt="3"/>
      <dgm:spPr/>
    </dgm:pt>
    <dgm:pt modelId="{A55D9B1E-BD4F-B349-8ABF-6A0089FC19D5}" type="pres">
      <dgm:prSet presAssocID="{E29E2A27-8533-E24F-8C31-5B9521B1439F}" presName="desTx" presStyleLbl="fgAcc1" presStyleIdx="1" presStyleCnt="3">
        <dgm:presLayoutVars>
          <dgm:bulletEnabled val="1"/>
        </dgm:presLayoutVars>
      </dgm:prSet>
      <dgm:spPr/>
    </dgm:pt>
    <dgm:pt modelId="{A86F9210-CE85-8249-9DF3-250CA863B258}" type="pres">
      <dgm:prSet presAssocID="{8EEB82E9-666C-3146-88B9-7686E6360F82}" presName="sibTrans" presStyleLbl="sibTrans2D1" presStyleIdx="1" presStyleCnt="2"/>
      <dgm:spPr/>
    </dgm:pt>
    <dgm:pt modelId="{B779963B-8B5A-004E-83A0-0AB26ED18502}" type="pres">
      <dgm:prSet presAssocID="{8EEB82E9-666C-3146-88B9-7686E6360F82}" presName="connTx" presStyleLbl="sibTrans2D1" presStyleIdx="1" presStyleCnt="2"/>
      <dgm:spPr/>
    </dgm:pt>
    <dgm:pt modelId="{2851A344-545C-1342-AB02-8522980F1988}" type="pres">
      <dgm:prSet presAssocID="{38B9CEC9-CE5B-5C4B-BB14-05AD30CEFB16}" presName="composite" presStyleCnt="0"/>
      <dgm:spPr/>
    </dgm:pt>
    <dgm:pt modelId="{E42FD0D1-3D2E-3E49-B0E4-185F0E17BAC3}" type="pres">
      <dgm:prSet presAssocID="{38B9CEC9-CE5B-5C4B-BB14-05AD30CEFB16}" presName="par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1E52646C-4B4D-424F-9372-698215679674}" type="pres">
      <dgm:prSet presAssocID="{38B9CEC9-CE5B-5C4B-BB14-05AD30CEFB16}" presName="parSh" presStyleLbl="node1" presStyleIdx="2" presStyleCnt="3"/>
      <dgm:spPr/>
    </dgm:pt>
    <dgm:pt modelId="{B5D50598-DA0E-4D4F-B036-A74CED980BD5}" type="pres">
      <dgm:prSet presAssocID="{38B9CEC9-CE5B-5C4B-BB14-05AD30CEFB16}" presName="desTx" presStyleLbl="fgAcc1" presStyleIdx="2" presStyleCnt="3">
        <dgm:presLayoutVars>
          <dgm:bulletEnabled val="1"/>
        </dgm:presLayoutVars>
      </dgm:prSet>
      <dgm:spPr/>
    </dgm:pt>
  </dgm:ptLst>
  <dgm:cxnLst>
    <dgm:cxn modelId="{10857C00-30B5-8641-A91F-5DCD7CA72404}" srcId="{F6071E1C-EDAC-9A40-920E-6396D1F3F8B6}" destId="{1F029FFD-902F-384D-A91E-8DEFFF0BCC96}" srcOrd="2" destOrd="0" parTransId="{C254A68C-CE48-FA48-B98A-674B5E72A453}" sibTransId="{07FCDDC9-D01F-B746-88DA-0A7FE34E6126}"/>
    <dgm:cxn modelId="{9094B106-AE32-1F4B-AAC1-A6787A1B5D54}" srcId="{A35D7A88-9133-694F-B399-45807959694F}" destId="{E29E2A27-8533-E24F-8C31-5B9521B1439F}" srcOrd="1" destOrd="0" parTransId="{9F65CE4E-3F27-574B-8BF9-5777868BAB69}" sibTransId="{8EEB82E9-666C-3146-88B9-7686E6360F82}"/>
    <dgm:cxn modelId="{21B3B30A-6964-3841-AA6B-1AAA1CBDFEB2}" type="presOf" srcId="{1F029FFD-902F-384D-A91E-8DEFFF0BCC96}" destId="{DE015A68-ADE8-F543-AD84-BF9820084071}" srcOrd="0" destOrd="2" presId="urn:microsoft.com/office/officeart/2005/8/layout/process3"/>
    <dgm:cxn modelId="{07ACFA0A-ED66-7547-9071-8DDF4F67FBD2}" type="presOf" srcId="{A42F1D9D-E815-A840-B21A-C8A308A1B242}" destId="{A55D9B1E-BD4F-B349-8ABF-6A0089FC19D5}" srcOrd="0" destOrd="0" presId="urn:microsoft.com/office/officeart/2005/8/layout/process3"/>
    <dgm:cxn modelId="{0989B610-916F-E94B-B537-014828527B9D}" srcId="{E29E2A27-8533-E24F-8C31-5B9521B1439F}" destId="{A42F1D9D-E815-A840-B21A-C8A308A1B242}" srcOrd="0" destOrd="0" parTransId="{10F67730-0A55-0E47-B0C8-495B065B6AAE}" sibTransId="{59DC6480-6842-1E42-AD02-3E23098B1587}"/>
    <dgm:cxn modelId="{61BE4E16-E0C6-2947-B70E-70019B6DC89F}" type="presOf" srcId="{14358919-DA4D-1D41-A664-4A9CD28B0FE9}" destId="{27530C4A-D221-504E-BF30-BAA062D417F9}" srcOrd="0" destOrd="0" presId="urn:microsoft.com/office/officeart/2005/8/layout/process3"/>
    <dgm:cxn modelId="{B3244F1D-29F1-FA4F-BA62-45F93F10B3A3}" type="presOf" srcId="{F6071E1C-EDAC-9A40-920E-6396D1F3F8B6}" destId="{D960066C-7F11-884C-9860-302ADD73C7C4}" srcOrd="0" destOrd="0" presId="urn:microsoft.com/office/officeart/2005/8/layout/process3"/>
    <dgm:cxn modelId="{B3330C26-D38A-304F-9698-5A710021FFA5}" srcId="{A35D7A88-9133-694F-B399-45807959694F}" destId="{38B9CEC9-CE5B-5C4B-BB14-05AD30CEFB16}" srcOrd="2" destOrd="0" parTransId="{960ABDB2-224B-2E47-9C3A-81C29589C852}" sibTransId="{92693703-2B0C-9D43-AB0A-839797ADE0B9}"/>
    <dgm:cxn modelId="{9822DB2E-1A45-EA43-873A-798EFDFAAFEA}" srcId="{F6071E1C-EDAC-9A40-920E-6396D1F3F8B6}" destId="{8E9C75FF-DB25-164E-A506-DC6D3BD6B9F9}" srcOrd="1" destOrd="0" parTransId="{D5534814-DD98-9B4A-969A-C516DAF4A0C6}" sibTransId="{13CA365F-E908-194F-9A99-1F8B0D6C17A9}"/>
    <dgm:cxn modelId="{AC927E33-48B4-6E43-97D4-C82CFC6DFFF4}" type="presOf" srcId="{77355CEE-F4FB-B145-BA7B-0969D50CE212}" destId="{DE015A68-ADE8-F543-AD84-BF9820084071}" srcOrd="0" destOrd="0" presId="urn:microsoft.com/office/officeart/2005/8/layout/process3"/>
    <dgm:cxn modelId="{7380BC42-2D37-E747-B2C4-31F0A7DF3963}" srcId="{38B9CEC9-CE5B-5C4B-BB14-05AD30CEFB16}" destId="{8DDEE7E0-DDB7-A24B-89B2-ADACF1815350}" srcOrd="0" destOrd="0" parTransId="{4B5C4B37-5F9D-864F-A390-04545835A47D}" sibTransId="{4EF6A7EA-1061-834F-976A-042DFFF32111}"/>
    <dgm:cxn modelId="{64D78649-0807-D04A-8AC5-33550A2348FD}" type="presOf" srcId="{8DDEE7E0-DDB7-A24B-89B2-ADACF1815350}" destId="{B5D50598-DA0E-4D4F-B036-A74CED980BD5}" srcOrd="0" destOrd="0" presId="urn:microsoft.com/office/officeart/2005/8/layout/process3"/>
    <dgm:cxn modelId="{D1D37459-EC90-FA4E-85A9-F01CBA8D1CF9}" type="presOf" srcId="{E29E2A27-8533-E24F-8C31-5B9521B1439F}" destId="{1224F946-92B8-0749-8270-713EB38BAC6C}" srcOrd="1" destOrd="0" presId="urn:microsoft.com/office/officeart/2005/8/layout/process3"/>
    <dgm:cxn modelId="{C05F9B6C-1B06-1D4C-929B-E1475DEFCA56}" srcId="{A35D7A88-9133-694F-B399-45807959694F}" destId="{F6071E1C-EDAC-9A40-920E-6396D1F3F8B6}" srcOrd="0" destOrd="0" parTransId="{B11FCE09-F120-8B49-AA5E-D514E812025E}" sibTransId="{14358919-DA4D-1D41-A664-4A9CD28B0FE9}"/>
    <dgm:cxn modelId="{56CA3E80-CFA1-1445-83B2-63F215000314}" type="presOf" srcId="{8EEB82E9-666C-3146-88B9-7686E6360F82}" destId="{A86F9210-CE85-8249-9DF3-250CA863B258}" srcOrd="0" destOrd="0" presId="urn:microsoft.com/office/officeart/2005/8/layout/process3"/>
    <dgm:cxn modelId="{8592FE85-E4E9-8B48-A407-6DADD09EA5B1}" srcId="{F6071E1C-EDAC-9A40-920E-6396D1F3F8B6}" destId="{77355CEE-F4FB-B145-BA7B-0969D50CE212}" srcOrd="0" destOrd="0" parTransId="{F2BDCC11-56D3-4442-A429-5D06472DF069}" sibTransId="{E6C3A3F3-286E-1A48-A36D-BD1179C07AFF}"/>
    <dgm:cxn modelId="{B6D0E28E-A8DC-904F-B117-55444C1C85A3}" type="presOf" srcId="{F6071E1C-EDAC-9A40-920E-6396D1F3F8B6}" destId="{9CDFDE7D-7C43-9A4B-9783-3717603A5868}" srcOrd="1" destOrd="0" presId="urn:microsoft.com/office/officeart/2005/8/layout/process3"/>
    <dgm:cxn modelId="{337DA693-984C-454E-BAAA-BD401256C131}" type="presOf" srcId="{8EEB82E9-666C-3146-88B9-7686E6360F82}" destId="{B779963B-8B5A-004E-83A0-0AB26ED18502}" srcOrd="1" destOrd="0" presId="urn:microsoft.com/office/officeart/2005/8/layout/process3"/>
    <dgm:cxn modelId="{E467D6A5-36CA-4746-A6A5-6102DF4C6E3A}" type="presOf" srcId="{E29E2A27-8533-E24F-8C31-5B9521B1439F}" destId="{3C29C002-A71C-7B4F-A8A2-69110F9B18BE}" srcOrd="0" destOrd="0" presId="urn:microsoft.com/office/officeart/2005/8/layout/process3"/>
    <dgm:cxn modelId="{B8769DC9-9289-594B-B530-73E1892B0230}" type="presOf" srcId="{38B9CEC9-CE5B-5C4B-BB14-05AD30CEFB16}" destId="{1E52646C-4B4D-424F-9372-698215679674}" srcOrd="1" destOrd="0" presId="urn:microsoft.com/office/officeart/2005/8/layout/process3"/>
    <dgm:cxn modelId="{7E6289CC-45D5-334E-9E3E-440A93318F0E}" type="presOf" srcId="{38B9CEC9-CE5B-5C4B-BB14-05AD30CEFB16}" destId="{E42FD0D1-3D2E-3E49-B0E4-185F0E17BAC3}" srcOrd="0" destOrd="0" presId="urn:microsoft.com/office/officeart/2005/8/layout/process3"/>
    <dgm:cxn modelId="{4FB079D0-5C09-8049-B855-A50F5D1A2DF2}" type="presOf" srcId="{8E9C75FF-DB25-164E-A506-DC6D3BD6B9F9}" destId="{DE015A68-ADE8-F543-AD84-BF9820084071}" srcOrd="0" destOrd="1" presId="urn:microsoft.com/office/officeart/2005/8/layout/process3"/>
    <dgm:cxn modelId="{3A4363E7-08A4-5442-A0E8-AB31C7B628AF}" type="presOf" srcId="{A35D7A88-9133-694F-B399-45807959694F}" destId="{D1BE18DD-4C4A-A442-9D71-73B0C232EAE0}" srcOrd="0" destOrd="0" presId="urn:microsoft.com/office/officeart/2005/8/layout/process3"/>
    <dgm:cxn modelId="{86154EF9-14E4-9D48-8CFA-C18B63B35221}" type="presOf" srcId="{14358919-DA4D-1D41-A664-4A9CD28B0FE9}" destId="{D29D8A10-276C-F344-8D74-44B203D1E11D}" srcOrd="1" destOrd="0" presId="urn:microsoft.com/office/officeart/2005/8/layout/process3"/>
    <dgm:cxn modelId="{93FF5E04-F0E5-E04C-9FF3-98652C4FAF0F}" type="presParOf" srcId="{D1BE18DD-4C4A-A442-9D71-73B0C232EAE0}" destId="{2999F663-81FC-CD49-9289-F10FAA96BCF2}" srcOrd="0" destOrd="0" presId="urn:microsoft.com/office/officeart/2005/8/layout/process3"/>
    <dgm:cxn modelId="{7C872628-F3BE-8D42-8B14-7391CD85CD6E}" type="presParOf" srcId="{2999F663-81FC-CD49-9289-F10FAA96BCF2}" destId="{D960066C-7F11-884C-9860-302ADD73C7C4}" srcOrd="0" destOrd="0" presId="urn:microsoft.com/office/officeart/2005/8/layout/process3"/>
    <dgm:cxn modelId="{80CD5BE0-4DC5-0147-B2CC-0B0740BFFB22}" type="presParOf" srcId="{2999F663-81FC-CD49-9289-F10FAA96BCF2}" destId="{9CDFDE7D-7C43-9A4B-9783-3717603A5868}" srcOrd="1" destOrd="0" presId="urn:microsoft.com/office/officeart/2005/8/layout/process3"/>
    <dgm:cxn modelId="{00B56C4E-5FF1-4747-8821-02E5C273F55A}" type="presParOf" srcId="{2999F663-81FC-CD49-9289-F10FAA96BCF2}" destId="{DE015A68-ADE8-F543-AD84-BF9820084071}" srcOrd="2" destOrd="0" presId="urn:microsoft.com/office/officeart/2005/8/layout/process3"/>
    <dgm:cxn modelId="{E2B8F5D7-3123-9346-9975-DEBA69338388}" type="presParOf" srcId="{D1BE18DD-4C4A-A442-9D71-73B0C232EAE0}" destId="{27530C4A-D221-504E-BF30-BAA062D417F9}" srcOrd="1" destOrd="0" presId="urn:microsoft.com/office/officeart/2005/8/layout/process3"/>
    <dgm:cxn modelId="{77C941EB-54DC-3945-AC67-B66804D1D0BE}" type="presParOf" srcId="{27530C4A-D221-504E-BF30-BAA062D417F9}" destId="{D29D8A10-276C-F344-8D74-44B203D1E11D}" srcOrd="0" destOrd="0" presId="urn:microsoft.com/office/officeart/2005/8/layout/process3"/>
    <dgm:cxn modelId="{40611AB0-2EEA-6940-B229-E0CDC59EEA27}" type="presParOf" srcId="{D1BE18DD-4C4A-A442-9D71-73B0C232EAE0}" destId="{DA192671-23A3-7E4B-B20F-14EA1ECFC531}" srcOrd="2" destOrd="0" presId="urn:microsoft.com/office/officeart/2005/8/layout/process3"/>
    <dgm:cxn modelId="{B13D93D8-1A2F-7A4D-B73D-BE47163802D2}" type="presParOf" srcId="{DA192671-23A3-7E4B-B20F-14EA1ECFC531}" destId="{3C29C002-A71C-7B4F-A8A2-69110F9B18BE}" srcOrd="0" destOrd="0" presId="urn:microsoft.com/office/officeart/2005/8/layout/process3"/>
    <dgm:cxn modelId="{66D09551-A7D5-944C-84DC-C9C694FAD9B9}" type="presParOf" srcId="{DA192671-23A3-7E4B-B20F-14EA1ECFC531}" destId="{1224F946-92B8-0749-8270-713EB38BAC6C}" srcOrd="1" destOrd="0" presId="urn:microsoft.com/office/officeart/2005/8/layout/process3"/>
    <dgm:cxn modelId="{2576900B-D43D-AE48-AA98-88588234E5FF}" type="presParOf" srcId="{DA192671-23A3-7E4B-B20F-14EA1ECFC531}" destId="{A55D9B1E-BD4F-B349-8ABF-6A0089FC19D5}" srcOrd="2" destOrd="0" presId="urn:microsoft.com/office/officeart/2005/8/layout/process3"/>
    <dgm:cxn modelId="{3D6F632E-8A98-524C-92E6-8911934BBD15}" type="presParOf" srcId="{D1BE18DD-4C4A-A442-9D71-73B0C232EAE0}" destId="{A86F9210-CE85-8249-9DF3-250CA863B258}" srcOrd="3" destOrd="0" presId="urn:microsoft.com/office/officeart/2005/8/layout/process3"/>
    <dgm:cxn modelId="{D1D01330-9C5B-5741-8C21-05A8A2A71775}" type="presParOf" srcId="{A86F9210-CE85-8249-9DF3-250CA863B258}" destId="{B779963B-8B5A-004E-83A0-0AB26ED18502}" srcOrd="0" destOrd="0" presId="urn:microsoft.com/office/officeart/2005/8/layout/process3"/>
    <dgm:cxn modelId="{8042B5F1-684D-F24B-9CF1-34D82DAA35E1}" type="presParOf" srcId="{D1BE18DD-4C4A-A442-9D71-73B0C232EAE0}" destId="{2851A344-545C-1342-AB02-8522980F1988}" srcOrd="4" destOrd="0" presId="urn:microsoft.com/office/officeart/2005/8/layout/process3"/>
    <dgm:cxn modelId="{9B08F076-866C-2F46-BED7-BD78C8DD5C62}" type="presParOf" srcId="{2851A344-545C-1342-AB02-8522980F1988}" destId="{E42FD0D1-3D2E-3E49-B0E4-185F0E17BAC3}" srcOrd="0" destOrd="0" presId="urn:microsoft.com/office/officeart/2005/8/layout/process3"/>
    <dgm:cxn modelId="{05444877-F76F-F644-9EF1-179ED63D44EE}" type="presParOf" srcId="{2851A344-545C-1342-AB02-8522980F1988}" destId="{1E52646C-4B4D-424F-9372-698215679674}" srcOrd="1" destOrd="0" presId="urn:microsoft.com/office/officeart/2005/8/layout/process3"/>
    <dgm:cxn modelId="{8A3DF9A5-991E-7C46-A83E-492E507D898B}" type="presParOf" srcId="{2851A344-545C-1342-AB02-8522980F1988}" destId="{B5D50598-DA0E-4D4F-B036-A74CED980BD5}" srcOrd="2" destOrd="0" presId="urn:microsoft.com/office/officeart/2005/8/layout/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DFDE7D-7C43-9A4B-9783-3717603A5868}">
      <dsp:nvSpPr>
        <dsp:cNvPr id="0" name=""/>
        <dsp:cNvSpPr/>
      </dsp:nvSpPr>
      <dsp:spPr>
        <a:xfrm>
          <a:off x="6064" y="1804218"/>
          <a:ext cx="2757609" cy="1640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Release 1.0</a:t>
          </a:r>
          <a:br>
            <a:rPr lang="en-GB" sz="2800" kern="1200" dirty="0"/>
          </a:br>
          <a:r>
            <a:rPr lang="en-GB" sz="2800" kern="1200" dirty="0"/>
            <a:t>January 2020</a:t>
          </a:r>
        </a:p>
      </dsp:txBody>
      <dsp:txXfrm>
        <a:off x="6064" y="1804218"/>
        <a:ext cx="2757609" cy="1093773"/>
      </dsp:txXfrm>
    </dsp:sp>
    <dsp:sp modelId="{DE015A68-ADE8-F543-AD84-BF9820084071}">
      <dsp:nvSpPr>
        <dsp:cNvPr id="0" name=""/>
        <dsp:cNvSpPr/>
      </dsp:nvSpPr>
      <dsp:spPr>
        <a:xfrm>
          <a:off x="570876" y="2897992"/>
          <a:ext cx="2757609" cy="342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 err="1"/>
            <a:t>ToC</a:t>
          </a:r>
          <a:r>
            <a:rPr lang="en-GB" sz="2800" kern="1200" dirty="0"/>
            <a:t> complete for all chapters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800" kern="1200" dirty="0"/>
            <a:t>Chapters 1-3 at SDC or above</a:t>
          </a:r>
        </a:p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800" kern="1200" dirty="0"/>
        </a:p>
      </dsp:txBody>
      <dsp:txXfrm>
        <a:off x="651644" y="2978760"/>
        <a:ext cx="2596073" cy="3265664"/>
      </dsp:txXfrm>
    </dsp:sp>
    <dsp:sp modelId="{27530C4A-D221-504E-BF30-BAA062D417F9}">
      <dsp:nvSpPr>
        <dsp:cNvPr id="0" name=""/>
        <dsp:cNvSpPr/>
      </dsp:nvSpPr>
      <dsp:spPr>
        <a:xfrm>
          <a:off x="3181717" y="2007823"/>
          <a:ext cx="886252" cy="686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3181717" y="2145136"/>
        <a:ext cx="680283" cy="411938"/>
      </dsp:txXfrm>
    </dsp:sp>
    <dsp:sp modelId="{1224F946-92B8-0749-8270-713EB38BAC6C}">
      <dsp:nvSpPr>
        <dsp:cNvPr id="0" name=""/>
        <dsp:cNvSpPr/>
      </dsp:nvSpPr>
      <dsp:spPr>
        <a:xfrm>
          <a:off x="4435848" y="1804218"/>
          <a:ext cx="2757609" cy="1640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Release 2.0</a:t>
          </a:r>
          <a:br>
            <a:rPr lang="en-GB" sz="2800" kern="1200" dirty="0"/>
          </a:br>
          <a:r>
            <a:rPr lang="en-GB" sz="2800" kern="1200" dirty="0"/>
            <a:t>April 2020</a:t>
          </a:r>
        </a:p>
      </dsp:txBody>
      <dsp:txXfrm>
        <a:off x="4435848" y="1804218"/>
        <a:ext cx="2757609" cy="1093773"/>
      </dsp:txXfrm>
    </dsp:sp>
    <dsp:sp modelId="{A55D9B1E-BD4F-B349-8ABF-6A0089FC19D5}">
      <dsp:nvSpPr>
        <dsp:cNvPr id="0" name=""/>
        <dsp:cNvSpPr/>
      </dsp:nvSpPr>
      <dsp:spPr>
        <a:xfrm>
          <a:off x="5000659" y="2897992"/>
          <a:ext cx="2757609" cy="342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800" kern="1200" dirty="0"/>
        </a:p>
      </dsp:txBody>
      <dsp:txXfrm>
        <a:off x="5081427" y="2978760"/>
        <a:ext cx="2596073" cy="3265664"/>
      </dsp:txXfrm>
    </dsp:sp>
    <dsp:sp modelId="{A86F9210-CE85-8249-9DF3-250CA863B258}">
      <dsp:nvSpPr>
        <dsp:cNvPr id="0" name=""/>
        <dsp:cNvSpPr/>
      </dsp:nvSpPr>
      <dsp:spPr>
        <a:xfrm>
          <a:off x="7611500" y="2007823"/>
          <a:ext cx="886252" cy="686564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GB" sz="2200" kern="1200"/>
        </a:p>
      </dsp:txBody>
      <dsp:txXfrm>
        <a:off x="7611500" y="2145136"/>
        <a:ext cx="680283" cy="411938"/>
      </dsp:txXfrm>
    </dsp:sp>
    <dsp:sp modelId="{1E52646C-4B4D-424F-9372-698215679674}">
      <dsp:nvSpPr>
        <dsp:cNvPr id="0" name=""/>
        <dsp:cNvSpPr/>
      </dsp:nvSpPr>
      <dsp:spPr>
        <a:xfrm>
          <a:off x="8865631" y="1804218"/>
          <a:ext cx="2757609" cy="164066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199136" rIns="199136" bIns="106680" numCol="1" spcCol="1270" anchor="t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Release 3.0</a:t>
          </a:r>
          <a:br>
            <a:rPr lang="en-GB" sz="2800" kern="1200" dirty="0"/>
          </a:br>
          <a:r>
            <a:rPr lang="en-GB" sz="2800" kern="1200" dirty="0"/>
            <a:t>July 2020</a:t>
          </a:r>
        </a:p>
      </dsp:txBody>
      <dsp:txXfrm>
        <a:off x="8865631" y="1804218"/>
        <a:ext cx="2757609" cy="1093773"/>
      </dsp:txXfrm>
    </dsp:sp>
    <dsp:sp modelId="{B5D50598-DA0E-4D4F-B036-A74CED980BD5}">
      <dsp:nvSpPr>
        <dsp:cNvPr id="0" name=""/>
        <dsp:cNvSpPr/>
      </dsp:nvSpPr>
      <dsp:spPr>
        <a:xfrm>
          <a:off x="9430443" y="2897992"/>
          <a:ext cx="2757609" cy="342720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99136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en-GB" sz="2800" kern="1200"/>
        </a:p>
      </dsp:txBody>
      <dsp:txXfrm>
        <a:off x="9511211" y="2978760"/>
        <a:ext cx="2596073" cy="32656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3">
  <dgm:title val=""/>
  <dgm:desc val=""/>
  <dgm:catLst>
    <dgm:cat type="process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3" destOrd="0"/>
        <dgm:cxn modelId="12" srcId="1" destId="11" srcOrd="0" destOrd="0"/>
        <dgm:cxn modelId="23" srcId="2" destId="21" srcOrd="0" destOrd="0"/>
        <dgm:cxn modelId="34" srcId="3" destId="31" srcOrd="0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choose name="Name0">
      <dgm:if name="Name1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w" for="ch" ptType="sibTrans" refType="w" refFor="ch" refForName="composite" fact="0.3333"/>
      <dgm:constr type="w" for="des" forName="parTx"/>
      <dgm:constr type="h" for="des" forName="parTx" op="equ"/>
      <dgm:constr type="h" for="des" forName="parSh" op="equ"/>
      <dgm:constr type="w" for="des" forName="desTx"/>
      <dgm:constr type="h" for="des" forName="desTx" op="equ"/>
      <dgm:constr type="w" for="des" forName="parSh"/>
      <dgm:constr type="primFontSz" for="des" forName="parTx" val="65"/>
      <dgm:constr type="secFontSz" for="des" forName="desTx" refType="primFontSz" refFor="des" refForName="parTx" op="equ"/>
      <dgm:constr type="primFontSz" for="des" forName="connTx" refType="primFontSz" refFor="des" refForName="parTx" fact="0.8"/>
      <dgm:constr type="primFontSz" for="des" forName="connTx" refType="primFontSz" refFor="des" refForName="parTx" op="lte" fact="0.8"/>
      <dgm:constr type="h" for="des" forName="parTx" refType="primFontSz" refFor="des" refForName="parTx" fact="0.8"/>
      <dgm:constr type="h" for="des" forName="parSh" refType="primFontSz" refFor="des" refForName="parTx" fact="1.2"/>
      <dgm:constr type="h" for="des" forName="desTx" refType="primFontSz" refFor="des" refForName="parTx" fact="1.6"/>
      <dgm:constr type="h" for="des" forName="parSh" refType="h" refFor="des" refForName="parTx" op="lte" fact="1.5"/>
      <dgm:constr type="h" for="des" forName="parSh" refType="h" refFor="des" refForName="parTx" op="gte" fact="1.5"/>
    </dgm:constrLst>
    <dgm:ruleLst>
      <dgm:rule type="w" for="ch" forName="composite" val="0" fact="NaN" max="NaN"/>
      <dgm:rule type="primFontSz" for="des" forName="parTx" val="5" fact="NaN" max="NaN"/>
    </dgm:ruleLst>
    <dgm:forEach name="Name3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4">
          <dgm:if name="Name5" func="var" arg="dir" op="equ" val="norm">
            <dgm:constrLst>
              <dgm:constr type="h" refType="w" fact="1000"/>
              <dgm:constr type="l" for="ch" forName="parTx"/>
              <dgm:constr type="w" for="ch" forName="parTx" refType="w" fact="0.83"/>
              <dgm:constr type="t" for="ch" forName="parTx"/>
              <dgm:constr type="l" for="ch" forName="parSh"/>
              <dgm:constr type="w" for="ch" forName="parSh" refType="w" refFor="ch" refForName="parTx"/>
              <dgm:constr type="t" for="ch" forName="parSh"/>
              <dgm:constr type="l" for="ch" forName="desTx" refType="w" fact="0.17"/>
              <dgm:constr type="w" for="ch" forName="desTx" refType="w" refFor="ch" refForName="parTx"/>
              <dgm:constr type="t" for="ch" forName="desTx" refType="h" refFor="ch" refForName="parTx"/>
            </dgm:constrLst>
          </dgm:if>
          <dgm:else name="Name6">
            <dgm:constrLst>
              <dgm:constr type="h" refType="w" fact="1000"/>
              <dgm:constr type="l" for="ch" forName="parTx" refType="w" fact="0.17"/>
              <dgm:constr type="w" for="ch" forName="parTx" refType="w" fact="0.83"/>
              <dgm:constr type="t" for="ch" forName="parTx"/>
              <dgm:constr type="l" for="ch" forName="parSh" refType="w" fact="0.15"/>
              <dgm:constr type="w" for="ch" forName="parSh" refType="w" refFor="ch" refForName="parTx"/>
              <dgm:constr type="t" for="ch" forName="parSh"/>
              <dgm:constr type="l" for="ch" forName="desTx"/>
              <dgm:constr type="w" for="ch" forName="desTx" refType="w" refFor="ch" refForName="parTx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>
          <dgm:varLst>
            <dgm:chMax val="0"/>
            <dgm:chPref val="0"/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1" hideGeom="1">
            <dgm:adjLst>
              <dgm:adj idx="1" val="0.1"/>
            </dgm:adjLst>
          </dgm:shape>
          <dgm:presOf axis="self" ptType="node"/>
          <dgm:constrLst>
            <dgm:constr type="h" refType="w" op="lte" fact="0.4"/>
            <dgm:constr type="bMarg" refType="primFontSz" fact="0.3"/>
            <dgm:constr type="h"/>
          </dgm:constrLst>
          <dgm:ruleLst>
            <dgm:rule type="h" val="INF" fact="NaN" max="NaN"/>
          </dgm:ruleLst>
        </dgm:layoutNode>
        <dgm:layoutNode name="parSh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 ptType="node"/>
          <dgm:constrLst>
            <dgm:constr type="h"/>
          </dgm:constrLst>
          <dgm:ruleLst/>
        </dgm:layoutNode>
        <dgm:layoutNode name="desTx" styleLbl="f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Rect" r:blip="">
            <dgm:adjLst>
              <dgm:adj idx="1" val="0.1"/>
            </dgm:adjLst>
          </dgm:shape>
          <dgm:presOf axis="des" ptType="node"/>
          <dgm:constrLst>
            <dgm:constr type="secFontSz" val="65"/>
            <dgm:constr type="primFontSz" refType="secFontSz"/>
            <dgm:constr type="h"/>
          </dgm:constrLst>
          <dgm:ruleLst>
            <dgm:rule type="h" val="INF" fact="NaN" max="NaN"/>
          </dgm:ruleLst>
        </dgm:layoutNode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  <dgm:param type="srcNode" val="parTx"/>
            <dgm:param type="dstNode" val="parTx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Tx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397" y="1683804"/>
            <a:ext cx="13718381" cy="3581953"/>
          </a:xfrm>
        </p:spPr>
        <p:txBody>
          <a:bodyPr anchor="b"/>
          <a:lstStyle>
            <a:lvl1pPr algn="ctr"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86397" y="5403891"/>
            <a:ext cx="13718381" cy="2484026"/>
          </a:xfrm>
        </p:spPr>
        <p:txBody>
          <a:bodyPr/>
          <a:lstStyle>
            <a:lvl1pPr marL="0" indent="0" algn="ctr">
              <a:buNone/>
              <a:defRPr sz="3600"/>
            </a:lvl1pPr>
            <a:lvl2pPr marL="685891" indent="0" algn="ctr">
              <a:buNone/>
              <a:defRPr sz="3000"/>
            </a:lvl2pPr>
            <a:lvl3pPr marL="1371783" indent="0" algn="ctr">
              <a:buNone/>
              <a:defRPr sz="2700"/>
            </a:lvl3pPr>
            <a:lvl4pPr marL="2057674" indent="0" algn="ctr">
              <a:buNone/>
              <a:defRPr sz="2400"/>
            </a:lvl4pPr>
            <a:lvl5pPr marL="2743566" indent="0" algn="ctr">
              <a:buNone/>
              <a:defRPr sz="2400"/>
            </a:lvl5pPr>
            <a:lvl6pPr marL="3429457" indent="0" algn="ctr">
              <a:buNone/>
              <a:defRPr sz="2400"/>
            </a:lvl6pPr>
            <a:lvl7pPr marL="4115349" indent="0" algn="ctr">
              <a:buNone/>
              <a:defRPr sz="2400"/>
            </a:lvl7pPr>
            <a:lvl8pPr marL="4801240" indent="0" algn="ctr">
              <a:buNone/>
              <a:defRPr sz="2400"/>
            </a:lvl8pPr>
            <a:lvl9pPr marL="5487132" indent="0" algn="ctr">
              <a:buNone/>
              <a:defRPr sz="24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495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8533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3089622" y="547772"/>
            <a:ext cx="3944035" cy="8719103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518" y="547772"/>
            <a:ext cx="11603464" cy="8719103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958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4965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47992" y="2565004"/>
            <a:ext cx="15776138" cy="4279766"/>
          </a:xfrm>
        </p:spPr>
        <p:txBody>
          <a:bodyPr anchor="b"/>
          <a:lstStyle>
            <a:lvl1pPr>
              <a:defRPr sz="90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47992" y="6885258"/>
            <a:ext cx="15776138" cy="2250628"/>
          </a:xfrm>
        </p:spPr>
        <p:txBody>
          <a:bodyPr/>
          <a:lstStyle>
            <a:lvl1pPr marL="0" indent="0">
              <a:buNone/>
              <a:defRPr sz="3600">
                <a:solidFill>
                  <a:schemeClr val="tx1">
                    <a:tint val="75000"/>
                  </a:schemeClr>
                </a:solidFill>
              </a:defRPr>
            </a:lvl1pPr>
            <a:lvl2pPr marL="685891" indent="0">
              <a:buNone/>
              <a:defRPr sz="3000">
                <a:solidFill>
                  <a:schemeClr val="tx1">
                    <a:tint val="75000"/>
                  </a:schemeClr>
                </a:solidFill>
              </a:defRPr>
            </a:lvl2pPr>
            <a:lvl3pPr marL="1371783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3pPr>
            <a:lvl4pPr marL="2057674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4pPr>
            <a:lvl5pPr marL="274356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5pPr>
            <a:lvl6pPr marL="3429457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6pPr>
            <a:lvl7pPr marL="41153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7pPr>
            <a:lvl8pPr marL="480124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8pPr>
            <a:lvl9pPr marL="5487132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47752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51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259908" y="2738860"/>
            <a:ext cx="7773749" cy="652801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182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547773"/>
            <a:ext cx="15776138" cy="1988651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9901" y="2522134"/>
            <a:ext cx="7738024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9901" y="3758193"/>
            <a:ext cx="7738024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259907" y="2522134"/>
            <a:ext cx="7776132" cy="1236059"/>
          </a:xfrm>
        </p:spPr>
        <p:txBody>
          <a:bodyPr anchor="b"/>
          <a:lstStyle>
            <a:lvl1pPr marL="0" indent="0">
              <a:buNone/>
              <a:defRPr sz="3600" b="1"/>
            </a:lvl1pPr>
            <a:lvl2pPr marL="685891" indent="0">
              <a:buNone/>
              <a:defRPr sz="3000" b="1"/>
            </a:lvl2pPr>
            <a:lvl3pPr marL="1371783" indent="0">
              <a:buNone/>
              <a:defRPr sz="2700" b="1"/>
            </a:lvl3pPr>
            <a:lvl4pPr marL="2057674" indent="0">
              <a:buNone/>
              <a:defRPr sz="2400" b="1"/>
            </a:lvl4pPr>
            <a:lvl5pPr marL="2743566" indent="0">
              <a:buNone/>
              <a:defRPr sz="2400" b="1"/>
            </a:lvl5pPr>
            <a:lvl6pPr marL="3429457" indent="0">
              <a:buNone/>
              <a:defRPr sz="2400" b="1"/>
            </a:lvl6pPr>
            <a:lvl7pPr marL="4115349" indent="0">
              <a:buNone/>
              <a:defRPr sz="2400" b="1"/>
            </a:lvl7pPr>
            <a:lvl8pPr marL="4801240" indent="0">
              <a:buNone/>
              <a:defRPr sz="2400" b="1"/>
            </a:lvl8pPr>
            <a:lvl9pPr marL="5487132" indent="0">
              <a:buNone/>
              <a:defRPr sz="24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259907" y="3758193"/>
            <a:ext cx="7776132" cy="55277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5834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542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68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76132" y="1481367"/>
            <a:ext cx="9259907" cy="7311566"/>
          </a:xfrm>
        </p:spPr>
        <p:txBody>
          <a:bodyPr/>
          <a:lstStyle>
            <a:lvl1pPr>
              <a:defRPr sz="4801"/>
            </a:lvl1pPr>
            <a:lvl2pPr>
              <a:defRPr sz="4201"/>
            </a:lvl2pPr>
            <a:lvl3pPr>
              <a:defRPr sz="3600"/>
            </a:lvl3pPr>
            <a:lvl4pPr>
              <a:defRPr sz="3000"/>
            </a:lvl4pPr>
            <a:lvl5pPr>
              <a:defRPr sz="3000"/>
            </a:lvl5pPr>
            <a:lvl6pPr>
              <a:defRPr sz="3000"/>
            </a:lvl6pPr>
            <a:lvl7pPr>
              <a:defRPr sz="3000"/>
            </a:lvl7pPr>
            <a:lvl8pPr>
              <a:defRPr sz="3000"/>
            </a:lvl8pPr>
            <a:lvl9pPr>
              <a:defRPr sz="3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19067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9901" y="685906"/>
            <a:ext cx="5899380" cy="2400671"/>
          </a:xfrm>
        </p:spPr>
        <p:txBody>
          <a:bodyPr anchor="b"/>
          <a:lstStyle>
            <a:lvl1pPr>
              <a:defRPr sz="4801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776132" y="1481367"/>
            <a:ext cx="9259907" cy="7311566"/>
          </a:xfrm>
        </p:spPr>
        <p:txBody>
          <a:bodyPr anchor="t"/>
          <a:lstStyle>
            <a:lvl1pPr marL="0" indent="0">
              <a:buNone/>
              <a:defRPr sz="4801"/>
            </a:lvl1pPr>
            <a:lvl2pPr marL="685891" indent="0">
              <a:buNone/>
              <a:defRPr sz="4201"/>
            </a:lvl2pPr>
            <a:lvl3pPr marL="1371783" indent="0">
              <a:buNone/>
              <a:defRPr sz="3600"/>
            </a:lvl3pPr>
            <a:lvl4pPr marL="2057674" indent="0">
              <a:buNone/>
              <a:defRPr sz="3000"/>
            </a:lvl4pPr>
            <a:lvl5pPr marL="2743566" indent="0">
              <a:buNone/>
              <a:defRPr sz="3000"/>
            </a:lvl5pPr>
            <a:lvl6pPr marL="3429457" indent="0">
              <a:buNone/>
              <a:defRPr sz="3000"/>
            </a:lvl6pPr>
            <a:lvl7pPr marL="4115349" indent="0">
              <a:buNone/>
              <a:defRPr sz="3000"/>
            </a:lvl7pPr>
            <a:lvl8pPr marL="4801240" indent="0">
              <a:buNone/>
              <a:defRPr sz="3000"/>
            </a:lvl8pPr>
            <a:lvl9pPr marL="5487132" indent="0">
              <a:buNone/>
              <a:defRPr sz="3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59901" y="3086576"/>
            <a:ext cx="5899380" cy="5718265"/>
          </a:xfrm>
        </p:spPr>
        <p:txBody>
          <a:bodyPr/>
          <a:lstStyle>
            <a:lvl1pPr marL="0" indent="0">
              <a:buNone/>
              <a:defRPr sz="2400"/>
            </a:lvl1pPr>
            <a:lvl2pPr marL="685891" indent="0">
              <a:buNone/>
              <a:defRPr sz="2100"/>
            </a:lvl2pPr>
            <a:lvl3pPr marL="1371783" indent="0">
              <a:buNone/>
              <a:defRPr sz="1800"/>
            </a:lvl3pPr>
            <a:lvl4pPr marL="2057674" indent="0">
              <a:buNone/>
              <a:defRPr sz="1500"/>
            </a:lvl4pPr>
            <a:lvl5pPr marL="2743566" indent="0">
              <a:buNone/>
              <a:defRPr sz="1500"/>
            </a:lvl5pPr>
            <a:lvl6pPr marL="3429457" indent="0">
              <a:buNone/>
              <a:defRPr sz="1500"/>
            </a:lvl6pPr>
            <a:lvl7pPr marL="4115349" indent="0">
              <a:buNone/>
              <a:defRPr sz="1500"/>
            </a:lvl7pPr>
            <a:lvl8pPr marL="4801240" indent="0">
              <a:buNone/>
              <a:defRPr sz="1500"/>
            </a:lvl8pPr>
            <a:lvl9pPr marL="5487132" indent="0">
              <a:buNone/>
              <a:defRPr sz="15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06386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7519" y="547773"/>
            <a:ext cx="15776138" cy="19886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7519" y="2738860"/>
            <a:ext cx="15776138" cy="65280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7518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D3E6FF-AC24-BE43-AFD3-27417514DD0F}" type="datetimeFigureOut">
              <a:rPr lang="en-GB" smtClean="0"/>
              <a:t>29/11/2019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58952" y="9535998"/>
            <a:ext cx="6173272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918143" y="9535998"/>
            <a:ext cx="4115514" cy="54777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BF77D1-BCE9-F840-9DDE-1CBE1AA5F57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82355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8" r:id="rId3"/>
    <p:sldLayoutId id="2147483659" r:id="rId4"/>
    <p:sldLayoutId id="2147483660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txStyles>
    <p:titleStyle>
      <a:lvl1pPr algn="l" defTabSz="1371783" rtl="0" eaLnBrk="1" latinLnBrk="0" hangingPunct="1">
        <a:lnSpc>
          <a:spcPct val="90000"/>
        </a:lnSpc>
        <a:spcBef>
          <a:spcPct val="0"/>
        </a:spcBef>
        <a:buNone/>
        <a:defRPr sz="660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46" indent="-342946" algn="l" defTabSz="1371783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1" kern="1200">
          <a:solidFill>
            <a:schemeClr val="tx1"/>
          </a:solidFill>
          <a:latin typeface="+mn-lt"/>
          <a:ea typeface="+mn-ea"/>
          <a:cs typeface="+mn-cs"/>
        </a:defRPr>
      </a:lvl1pPr>
      <a:lvl2pPr marL="102883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729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620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511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2403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8294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4186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30077" indent="-342946" algn="l" defTabSz="1371783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91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783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674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566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457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5349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1240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7132" algn="l" defTabSz="1371783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9" name="Elbow Connector 218">
            <a:extLst>
              <a:ext uri="{FF2B5EF4-FFF2-40B4-BE49-F238E27FC236}">
                <a16:creationId xmlns:a16="http://schemas.microsoft.com/office/drawing/2014/main" id="{89355C60-4E95-4A41-900E-FF1C2BACA279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283878" y="4088979"/>
            <a:ext cx="1453660" cy="477968"/>
          </a:xfrm>
          <a:prstGeom prst="bentConnector3">
            <a:avLst>
              <a:gd name="adj1" fmla="val 2935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Elbow Connector 217">
            <a:extLst>
              <a:ext uri="{FF2B5EF4-FFF2-40B4-BE49-F238E27FC236}">
                <a16:creationId xmlns:a16="http://schemas.microsoft.com/office/drawing/2014/main" id="{ECDFE45D-B312-4E43-B46E-C8D2F3DFBF66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508964" y="4326723"/>
            <a:ext cx="1228577" cy="240224"/>
          </a:xfrm>
          <a:prstGeom prst="bentConnector3">
            <a:avLst>
              <a:gd name="adj1" fmla="val 34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Elbow Connector 216">
            <a:extLst>
              <a:ext uri="{FF2B5EF4-FFF2-40B4-BE49-F238E27FC236}">
                <a16:creationId xmlns:a16="http://schemas.microsoft.com/office/drawing/2014/main" id="{0E7568D3-E0AA-404B-8900-556972779205}"/>
              </a:ext>
            </a:extLst>
          </p:cNvPr>
          <p:cNvCxnSpPr>
            <a:cxnSpLocks/>
            <a:stCxn id="214" idx="1"/>
          </p:cNvCxnSpPr>
          <p:nvPr/>
        </p:nvCxnSpPr>
        <p:spPr>
          <a:xfrm rot="10800000">
            <a:off x="11687153" y="4524323"/>
            <a:ext cx="1050387" cy="42624"/>
          </a:xfrm>
          <a:prstGeom prst="bentConnector3">
            <a:avLst>
              <a:gd name="adj1" fmla="val 410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0951B-CADE-4B4A-A174-DAB2A8F6449D}"/>
              </a:ext>
            </a:extLst>
          </p:cNvPr>
          <p:cNvGrpSpPr/>
          <p:nvPr/>
        </p:nvGrpSpPr>
        <p:grpSpPr>
          <a:xfrm>
            <a:off x="4078031" y="4033725"/>
            <a:ext cx="7205439" cy="1639581"/>
            <a:chOff x="616396" y="2610795"/>
            <a:chExt cx="5404079" cy="1229686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45A0E3-B80A-9F46-807A-E7A00FBDD9F5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40" name="L-shape 39">
                <a:extLst>
                  <a:ext uri="{FF2B5EF4-FFF2-40B4-BE49-F238E27FC236}">
                    <a16:creationId xmlns:a16="http://schemas.microsoft.com/office/drawing/2014/main" id="{20573B5B-170B-0443-AD81-EEAC7E9DD8D6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43597CA-D0B8-D84C-B0CF-B618150B9C96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0BC2C5E7-8CF6-5D45-8E1D-739A4042FAA1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316E8B11-17B8-BD4F-B041-BBBA8963420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24A3820-D5BD-B244-9FC4-7948E4236ED3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207DA36B-AAC9-BB4C-9411-F132813CBFC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424EAE-5F27-2749-AC04-0B1D765775F3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674F1B0F-EA07-F342-AA87-DE3974B5973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E11388A1-1961-C942-A8F5-1A569C68ABA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FC3132B-AFE6-674F-BCFA-4A50CC4CA1D1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F367A959-77F5-F74A-9E26-CD478874B1CA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5DBEC32F-D700-7A42-86E2-564DBF817EC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A66ED3C8-F2FB-FC46-9FD7-314648AEB6AA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DD2D9A66-5CA3-E34B-9343-BD38289E6577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E4111AE2-68C7-C84F-8C1F-DBAFC587B9C4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3B0D333-9AE8-CF48-81A5-8829E7BD7C3F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3F361E5D-15AF-A64F-89B4-B25223C9040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AF15D834-7DF4-0943-A092-B88F2BBD49D7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733E5660-8A12-CC45-8AAA-AB1ED297DF03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79C23A46-AA60-0E4D-BB5C-92427977A197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8E51BC05-4B11-9343-82D1-11E17D09B069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EFAB4381-12A4-624C-BD24-67F7565F7ECC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5E6FA9B-C836-AE45-AA04-7E060D4AB5E8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58CDEFED-77F7-6F4F-B910-5E9E06E79DB8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A75D877-AED1-A844-9F39-C142204BFB4F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4CE7B8E3-8621-F149-B609-CE8018CF7D68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7E85F29-A23E-7545-AFC9-4572FFBC910E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C6AA17EB-5704-3F47-AA5C-1A6C3768DB9B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A20E62A-DF8E-AC4C-B356-B0E45857E43D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E45C3DE3-FF70-D344-95D7-334FE17DCD27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A2F78D51-D946-EA48-A6B9-7AA5C00815AB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E952952C-B147-914C-9516-50E0C3793884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BACBC6A-DAC3-384A-9AC1-B3571A7C8C8D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750AB48-4C6C-1741-BE0E-AFA2A5236016}"/>
              </a:ext>
            </a:extLst>
          </p:cNvPr>
          <p:cNvGrpSpPr/>
          <p:nvPr/>
        </p:nvGrpSpPr>
        <p:grpSpPr>
          <a:xfrm>
            <a:off x="4281231" y="4236925"/>
            <a:ext cx="7205439" cy="1639581"/>
            <a:chOff x="616396" y="2610795"/>
            <a:chExt cx="5404079" cy="1229686"/>
          </a:xfrm>
        </p:grpSpPr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AE8AA0A0-0F08-8348-AEF4-3106D4D8DDD7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41" name="L-shape 140">
                <a:extLst>
                  <a:ext uri="{FF2B5EF4-FFF2-40B4-BE49-F238E27FC236}">
                    <a16:creationId xmlns:a16="http://schemas.microsoft.com/office/drawing/2014/main" id="{28D754C8-E29D-5745-9B6A-3DCA302AB893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652AF2EE-223E-704D-9CDA-B926B4DF8464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CDA8C8DE-0E39-274E-B18B-02E8BB5FFA2E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E2C1B0B2-0374-BF47-A916-DD94A019DD32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03F1EBBC-B3D6-E944-80BC-AA9B15BBAEE0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B69DE739-CF0C-BB4F-8ECB-65D498064AC6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B9FFD185-6562-FD48-96C2-362010DC527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270A2EF2-EC7C-8046-8746-9BDADEE4D35B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68A1771D-0D50-C447-8688-1BF08352A40F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54951A1-49E3-2444-A4A7-F0031EAC793C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B44D4E68-A55A-F541-8B2A-71662EFB8260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27959C-3102-C047-AAF7-7BA1E457574F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950DA5C9-17BB-F840-A4A3-754311973E22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1BFE9B0-2DD8-444F-BA7D-4D3054C186A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0B4CF14-6AF7-CF44-85B1-AC10658FB491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735CA65E-0189-3643-B2EF-5D4359CD07C9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34CDD90A-42CE-DE44-A15E-7E7863649E9E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205BB900-ECA3-4547-8B0B-224F64544CAC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BE6637C0-2930-5343-9B84-3D0B18CC7202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FD2DC434-FD89-C442-A6B6-4E0AF3D2EFAA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A713DD94-23EE-2F4A-937F-EB23EE5D1831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165ECADF-AC12-FB43-8873-B8013D3BED60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5C936116-DE21-654C-93F0-C9AEE01BA810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F5F8FD59-8E85-2E47-8068-50B2067D6729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919F27C9-37BF-E14F-913D-76D1B4F16C21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40159DEF-8CD6-1045-A592-E8DC47D21A83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20752474-E34D-6046-B74C-AAD7A9B0E6A7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36A505A0-689F-644E-B130-1CEF93C9ADE9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7DE20A01-8FAC-0547-BA5F-9F322F523C7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622F57BA-3623-C947-8851-9A862BB7A3A6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28D06F69-4CAA-2A44-A260-D1106D21B80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AF59EA39-4038-B844-A072-6C6AC272A877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B15775EC-78B3-9242-97CD-C836C0AD71BA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7AC8BD84-79CC-A14A-A24D-706DF6280F41}"/>
              </a:ext>
            </a:extLst>
          </p:cNvPr>
          <p:cNvGrpSpPr/>
          <p:nvPr/>
        </p:nvGrpSpPr>
        <p:grpSpPr>
          <a:xfrm>
            <a:off x="4484431" y="4440125"/>
            <a:ext cx="7205439" cy="1639581"/>
            <a:chOff x="616396" y="2610795"/>
            <a:chExt cx="5404079" cy="1229686"/>
          </a:xfrm>
        </p:grpSpPr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BF846DEF-986B-1340-A767-BC78494DAC3A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176" name="L-shape 175">
                <a:extLst>
                  <a:ext uri="{FF2B5EF4-FFF2-40B4-BE49-F238E27FC236}">
                    <a16:creationId xmlns:a16="http://schemas.microsoft.com/office/drawing/2014/main" id="{420F95C4-ED3A-C44E-AB96-9AEB6E530B9C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177" name="TextBox 176">
                <a:extLst>
                  <a:ext uri="{FF2B5EF4-FFF2-40B4-BE49-F238E27FC236}">
                    <a16:creationId xmlns:a16="http://schemas.microsoft.com/office/drawing/2014/main" id="{8850E0DA-410F-C447-AE7F-7F2B5D18818D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47494E12-ED51-A44D-8270-5D12FC87FE3F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E5E8DC63-9E3B-8A46-89AE-D67806D032FC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1DD53018-C6D4-2043-B367-08922FBF0927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BE9F2AA1-5375-7840-925B-37F30F27B43D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3A714C91-AFDC-BB40-A070-D83E8C8D703C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7F360D37-2EA7-924D-BBDB-400BBFA5393F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1" name="Rectangle 150">
              <a:extLst>
                <a:ext uri="{FF2B5EF4-FFF2-40B4-BE49-F238E27FC236}">
                  <a16:creationId xmlns:a16="http://schemas.microsoft.com/office/drawing/2014/main" id="{C6177BF8-C8A8-E544-B856-4BEE601CDBED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7D5223D3-D7BE-2640-AFFD-173098E9C5D5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526B28CA-1BF5-C443-8F49-977B72323B24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D369F759-6DDC-C946-8A10-884D5FFD7DE6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857195D-E824-814D-A21D-FA65CD58EB5F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F20176F8-0EFA-694B-B359-699D03C9B1F4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7" name="Rectangle 156">
              <a:extLst>
                <a:ext uri="{FF2B5EF4-FFF2-40B4-BE49-F238E27FC236}">
                  <a16:creationId xmlns:a16="http://schemas.microsoft.com/office/drawing/2014/main" id="{549C490F-9098-164C-99EA-449AD9B35542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93788B6-A1B6-A343-B8B1-222B302EE7D2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59" name="Rectangle 158">
              <a:extLst>
                <a:ext uri="{FF2B5EF4-FFF2-40B4-BE49-F238E27FC236}">
                  <a16:creationId xmlns:a16="http://schemas.microsoft.com/office/drawing/2014/main" id="{F1341F95-0AC2-7D41-88D7-4E8AEC95418C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0" name="Rectangle 159">
              <a:extLst>
                <a:ext uri="{FF2B5EF4-FFF2-40B4-BE49-F238E27FC236}">
                  <a16:creationId xmlns:a16="http://schemas.microsoft.com/office/drawing/2014/main" id="{C7F4CB45-AE26-1645-B85A-7CFD4C51BC78}"/>
                </a:ext>
              </a:extLst>
            </p:cNvPr>
            <p:cNvSpPr/>
            <p:nvPr/>
          </p:nvSpPr>
          <p:spPr>
            <a:xfrm>
              <a:off x="4777853" y="2842899"/>
              <a:ext cx="1165747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0B4B229F-22AF-5944-A715-D82AAED22B34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2" name="Rectangle 161">
              <a:extLst>
                <a:ext uri="{FF2B5EF4-FFF2-40B4-BE49-F238E27FC236}">
                  <a16:creationId xmlns:a16="http://schemas.microsoft.com/office/drawing/2014/main" id="{37AB551B-FE96-4043-A97F-001AEBB78AAB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63" name="Rectangle 162">
              <a:extLst>
                <a:ext uri="{FF2B5EF4-FFF2-40B4-BE49-F238E27FC236}">
                  <a16:creationId xmlns:a16="http://schemas.microsoft.com/office/drawing/2014/main" id="{56034E18-417D-0A4C-9DF1-951B59D1908E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4" name="Rectangle 163">
              <a:extLst>
                <a:ext uri="{FF2B5EF4-FFF2-40B4-BE49-F238E27FC236}">
                  <a16:creationId xmlns:a16="http://schemas.microsoft.com/office/drawing/2014/main" id="{8B0DFCB8-4016-A042-80E0-1C5FFDAE56C8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5" name="Rectangle 164">
              <a:extLst>
                <a:ext uri="{FF2B5EF4-FFF2-40B4-BE49-F238E27FC236}">
                  <a16:creationId xmlns:a16="http://schemas.microsoft.com/office/drawing/2014/main" id="{17F9C98F-94BD-7448-A073-C061D50EB8D5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6" name="Rectangle 165">
              <a:extLst>
                <a:ext uri="{FF2B5EF4-FFF2-40B4-BE49-F238E27FC236}">
                  <a16:creationId xmlns:a16="http://schemas.microsoft.com/office/drawing/2014/main" id="{28DF37D6-E1FE-4441-BB6A-97343938E4AB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7" name="Rectangle 166">
              <a:extLst>
                <a:ext uri="{FF2B5EF4-FFF2-40B4-BE49-F238E27FC236}">
                  <a16:creationId xmlns:a16="http://schemas.microsoft.com/office/drawing/2014/main" id="{935A1DAD-D678-7F4B-A771-B50FA17C780C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8" name="Rectangle 167">
              <a:extLst>
                <a:ext uri="{FF2B5EF4-FFF2-40B4-BE49-F238E27FC236}">
                  <a16:creationId xmlns:a16="http://schemas.microsoft.com/office/drawing/2014/main" id="{5DD5F0A4-7AFB-0940-97E6-F59F4B0CB292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69" name="Rectangle 168">
              <a:extLst>
                <a:ext uri="{FF2B5EF4-FFF2-40B4-BE49-F238E27FC236}">
                  <a16:creationId xmlns:a16="http://schemas.microsoft.com/office/drawing/2014/main" id="{3766CBB1-51D6-E547-B448-E2A9519C86A0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0" name="Rectangle 169">
              <a:extLst>
                <a:ext uri="{FF2B5EF4-FFF2-40B4-BE49-F238E27FC236}">
                  <a16:creationId xmlns:a16="http://schemas.microsoft.com/office/drawing/2014/main" id="{ED491EE8-2F83-1B4C-93B7-CAE76B71ABE7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13AA888C-3DE7-5A4A-ACF9-E0ED196FD81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2" name="Rectangle 171">
              <a:extLst>
                <a:ext uri="{FF2B5EF4-FFF2-40B4-BE49-F238E27FC236}">
                  <a16:creationId xmlns:a16="http://schemas.microsoft.com/office/drawing/2014/main" id="{276E992E-7DB9-B343-9FAD-1C5BFB6C4E8C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3" name="Rectangle 172">
              <a:extLst>
                <a:ext uri="{FF2B5EF4-FFF2-40B4-BE49-F238E27FC236}">
                  <a16:creationId xmlns:a16="http://schemas.microsoft.com/office/drawing/2014/main" id="{43665F38-9053-C044-99D2-943F78228D3D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4" name="Rectangle 173">
              <a:extLst>
                <a:ext uri="{FF2B5EF4-FFF2-40B4-BE49-F238E27FC236}">
                  <a16:creationId xmlns:a16="http://schemas.microsoft.com/office/drawing/2014/main" id="{BFE46342-7D42-F74B-9E66-9E8FFB2719D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175" name="Rectangle 174">
              <a:extLst>
                <a:ext uri="{FF2B5EF4-FFF2-40B4-BE49-F238E27FC236}">
                  <a16:creationId xmlns:a16="http://schemas.microsoft.com/office/drawing/2014/main" id="{A82CCE2D-2CB1-544D-BF3E-CB130FA31327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08C65A75-2D3D-3546-9159-1E380A79A3E0}"/>
              </a:ext>
            </a:extLst>
          </p:cNvPr>
          <p:cNvSpPr/>
          <p:nvPr/>
        </p:nvSpPr>
        <p:spPr>
          <a:xfrm>
            <a:off x="4078027" y="6378549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Cluster-specific Infrastructure 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(subnets, VPCs, security groups, etc.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94BD2300-FCF3-CA46-99C5-51435B389F87}"/>
              </a:ext>
            </a:extLst>
          </p:cNvPr>
          <p:cNvSpPr/>
          <p:nvPr/>
        </p:nvSpPr>
        <p:spPr>
          <a:xfrm>
            <a:off x="10411683" y="5690783"/>
            <a:ext cx="1388011" cy="1639581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Manager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(aka VIM)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1AED1F01-BF18-8142-82FF-E8ECF9040D6C}"/>
              </a:ext>
            </a:extLst>
          </p:cNvPr>
          <p:cNvSpPr/>
          <p:nvPr/>
        </p:nvSpPr>
        <p:spPr>
          <a:xfrm>
            <a:off x="4075626" y="6911805"/>
            <a:ext cx="5878168" cy="41855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Cloud Infrastructure</a:t>
            </a:r>
            <a:br>
              <a:rPr lang="en-GB" sz="1333" dirty="0">
                <a:solidFill>
                  <a:srgbClr val="34342B"/>
                </a:solidFill>
                <a:latin typeface="Vodafone Rg" pitchFamily="34" charset="0"/>
              </a:rPr>
            </a:b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(Hardware, hypervisor, etc.)</a:t>
            </a:r>
          </a:p>
        </p:txBody>
      </p:sp>
      <p:grpSp>
        <p:nvGrpSpPr>
          <p:cNvPr id="178" name="Group 177">
            <a:extLst>
              <a:ext uri="{FF2B5EF4-FFF2-40B4-BE49-F238E27FC236}">
                <a16:creationId xmlns:a16="http://schemas.microsoft.com/office/drawing/2014/main" id="{587642B3-AF5C-B84D-91B4-7F4DEB01A7F2}"/>
              </a:ext>
            </a:extLst>
          </p:cNvPr>
          <p:cNvGrpSpPr/>
          <p:nvPr/>
        </p:nvGrpSpPr>
        <p:grpSpPr>
          <a:xfrm>
            <a:off x="4687631" y="4643325"/>
            <a:ext cx="7205439" cy="1639581"/>
            <a:chOff x="616396" y="2610795"/>
            <a:chExt cx="5404079" cy="1229686"/>
          </a:xfrm>
        </p:grpSpPr>
        <p:grpSp>
          <p:nvGrpSpPr>
            <p:cNvPr id="179" name="Group 178">
              <a:extLst>
                <a:ext uri="{FF2B5EF4-FFF2-40B4-BE49-F238E27FC236}">
                  <a16:creationId xmlns:a16="http://schemas.microsoft.com/office/drawing/2014/main" id="{3340871F-73C4-FF4C-8505-0ECCF2A3E1EE}"/>
                </a:ext>
              </a:extLst>
            </p:cNvPr>
            <p:cNvGrpSpPr/>
            <p:nvPr/>
          </p:nvGrpSpPr>
          <p:grpSpPr>
            <a:xfrm>
              <a:off x="616396" y="2610795"/>
              <a:ext cx="5404079" cy="1229686"/>
              <a:chOff x="616396" y="2610795"/>
              <a:chExt cx="5404079" cy="1229686"/>
            </a:xfrm>
          </p:grpSpPr>
          <p:sp>
            <p:nvSpPr>
              <p:cNvPr id="211" name="L-shape 210">
                <a:extLst>
                  <a:ext uri="{FF2B5EF4-FFF2-40B4-BE49-F238E27FC236}">
                    <a16:creationId xmlns:a16="http://schemas.microsoft.com/office/drawing/2014/main" id="{0FD75DFF-37AE-7145-90CC-DEDB63A23FD9}"/>
                  </a:ext>
                </a:extLst>
              </p:cNvPr>
              <p:cNvSpPr/>
              <p:nvPr/>
            </p:nvSpPr>
            <p:spPr>
              <a:xfrm rot="5400000">
                <a:off x="2703593" y="523598"/>
                <a:ext cx="1229686" cy="5404079"/>
              </a:xfrm>
              <a:prstGeom prst="corner">
                <a:avLst>
                  <a:gd name="adj1" fmla="val 319700"/>
                  <a:gd name="adj2" fmla="val 57167"/>
                </a:avLst>
              </a:prstGeom>
              <a:ln w="12700">
                <a:prstDash val="dash"/>
              </a:ln>
            </p:spPr>
            <p:style>
              <a:lnRef idx="2">
                <a:schemeClr val="accent2"/>
              </a:lnRef>
              <a:fillRef idx="1">
                <a:schemeClr val="lt1"/>
              </a:fillRef>
              <a:effectRef idx="0">
                <a:schemeClr val="accent2"/>
              </a:effectRef>
              <a:fontRef idx="minor">
                <a:schemeClr val="dk1"/>
              </a:fontRef>
            </p:style>
            <p:txBody>
              <a:bodyPr rot="0" spcFirstLastPara="0" vertOverflow="overflow" horzOverflow="overflow" vert="horz" wrap="square" lIns="48000" tIns="48000" rIns="48000" bIns="48000" numCol="1" spcCol="127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 defTabSz="592652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n-GB" sz="1600" dirty="0">
                  <a:solidFill>
                    <a:srgbClr val="34342B"/>
                  </a:solidFill>
                  <a:latin typeface="Vodafone Rg" pitchFamily="34" charset="0"/>
                </a:endParaRPr>
              </a:p>
            </p:txBody>
          </p:sp>
          <p:sp>
            <p:nvSpPr>
              <p:cNvPr id="212" name="TextBox 211">
                <a:extLst>
                  <a:ext uri="{FF2B5EF4-FFF2-40B4-BE49-F238E27FC236}">
                    <a16:creationId xmlns:a16="http://schemas.microsoft.com/office/drawing/2014/main" id="{6FCCAE6D-21DD-7A44-8C3E-843EC7AC108F}"/>
                  </a:ext>
                </a:extLst>
              </p:cNvPr>
              <p:cNvSpPr txBox="1"/>
              <p:nvPr/>
            </p:nvSpPr>
            <p:spPr>
              <a:xfrm>
                <a:off x="2525594" y="2638698"/>
                <a:ext cx="969132" cy="191804"/>
              </a:xfrm>
              <a:prstGeom prst="rect">
                <a:avLst/>
              </a:prstGeom>
            </p:spPr>
            <p:txBody>
              <a:bodyPr wrap="none" lIns="0" tIns="0" rIns="0" bIns="0" rtlCol="0">
                <a:noAutofit/>
              </a:bodyPr>
              <a:lstStyle/>
              <a:p>
                <a:r>
                  <a:rPr lang="en-GB" sz="1333" dirty="0">
                    <a:latin typeface="Vodafone Rg" pitchFamily="34" charset="0"/>
                  </a:rPr>
                  <a:t>Kubernetes Cluster</a:t>
                </a:r>
              </a:p>
            </p:txBody>
          </p:sp>
        </p:grpSp>
        <p:sp>
          <p:nvSpPr>
            <p:cNvPr id="180" name="Rectangle 179">
              <a:extLst>
                <a:ext uri="{FF2B5EF4-FFF2-40B4-BE49-F238E27FC236}">
                  <a16:creationId xmlns:a16="http://schemas.microsoft.com/office/drawing/2014/main" id="{A4F6F3FA-0677-7C48-9F27-B62BA574FC62}"/>
                </a:ext>
              </a:extLst>
            </p:cNvPr>
            <p:cNvSpPr/>
            <p:nvPr/>
          </p:nvSpPr>
          <p:spPr>
            <a:xfrm>
              <a:off x="695947" y="346627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1" name="Rectangle 180">
              <a:extLst>
                <a:ext uri="{FF2B5EF4-FFF2-40B4-BE49-F238E27FC236}">
                  <a16:creationId xmlns:a16="http://schemas.microsoft.com/office/drawing/2014/main" id="{FA67F2A5-8064-6441-9739-80776DF45A6B}"/>
                </a:ext>
              </a:extLst>
            </p:cNvPr>
            <p:cNvSpPr/>
            <p:nvPr/>
          </p:nvSpPr>
          <p:spPr>
            <a:xfrm>
              <a:off x="1445897" y="3466520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2" name="Rectangle 181">
              <a:extLst>
                <a:ext uri="{FF2B5EF4-FFF2-40B4-BE49-F238E27FC236}">
                  <a16:creationId xmlns:a16="http://schemas.microsoft.com/office/drawing/2014/main" id="{F15ED570-2885-4741-927C-0B3A150B82E9}"/>
                </a:ext>
              </a:extLst>
            </p:cNvPr>
            <p:cNvSpPr/>
            <p:nvPr/>
          </p:nvSpPr>
          <p:spPr>
            <a:xfrm>
              <a:off x="2195847" y="3466765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83" name="Rectangle 182">
              <a:extLst>
                <a:ext uri="{FF2B5EF4-FFF2-40B4-BE49-F238E27FC236}">
                  <a16:creationId xmlns:a16="http://schemas.microsoft.com/office/drawing/2014/main" id="{3CA754CC-4C61-4743-9B15-5E6132D64230}"/>
                </a:ext>
              </a:extLst>
            </p:cNvPr>
            <p:cNvSpPr/>
            <p:nvPr/>
          </p:nvSpPr>
          <p:spPr>
            <a:xfrm>
              <a:off x="792244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4" name="Rectangle 183">
              <a:extLst>
                <a:ext uri="{FF2B5EF4-FFF2-40B4-BE49-F238E27FC236}">
                  <a16:creationId xmlns:a16="http://schemas.microsoft.com/office/drawing/2014/main" id="{553B2A24-0F92-DF48-8516-F7A1E2E133B9}"/>
                </a:ext>
              </a:extLst>
            </p:cNvPr>
            <p:cNvSpPr/>
            <p:nvPr/>
          </p:nvSpPr>
          <p:spPr>
            <a:xfrm>
              <a:off x="792244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5" name="Rectangle 184">
              <a:extLst>
                <a:ext uri="{FF2B5EF4-FFF2-40B4-BE49-F238E27FC236}">
                  <a16:creationId xmlns:a16="http://schemas.microsoft.com/office/drawing/2014/main" id="{469F9370-1727-9647-AEE3-669AFDED6DCA}"/>
                </a:ext>
              </a:extLst>
            </p:cNvPr>
            <p:cNvSpPr/>
            <p:nvPr/>
          </p:nvSpPr>
          <p:spPr>
            <a:xfrm>
              <a:off x="1065317" y="287238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6" name="Rectangle 185">
              <a:extLst>
                <a:ext uri="{FF2B5EF4-FFF2-40B4-BE49-F238E27FC236}">
                  <a16:creationId xmlns:a16="http://schemas.microsoft.com/office/drawing/2014/main" id="{FF4AC40D-A16B-6548-9EA6-D4EBBC36FC6C}"/>
                </a:ext>
              </a:extLst>
            </p:cNvPr>
            <p:cNvSpPr/>
            <p:nvPr/>
          </p:nvSpPr>
          <p:spPr>
            <a:xfrm>
              <a:off x="1065317" y="305974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7" name="Rectangle 186">
              <a:extLst>
                <a:ext uri="{FF2B5EF4-FFF2-40B4-BE49-F238E27FC236}">
                  <a16:creationId xmlns:a16="http://schemas.microsoft.com/office/drawing/2014/main" id="{5DA2C81E-DD00-6F41-98E7-D60F3B308260}"/>
                </a:ext>
              </a:extLst>
            </p:cNvPr>
            <p:cNvSpPr/>
            <p:nvPr/>
          </p:nvSpPr>
          <p:spPr>
            <a:xfrm>
              <a:off x="153592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8" name="Rectangle 187">
              <a:extLst>
                <a:ext uri="{FF2B5EF4-FFF2-40B4-BE49-F238E27FC236}">
                  <a16:creationId xmlns:a16="http://schemas.microsoft.com/office/drawing/2014/main" id="{E8159A4B-4AB8-EA46-B583-4623E1A632C9}"/>
                </a:ext>
              </a:extLst>
            </p:cNvPr>
            <p:cNvSpPr/>
            <p:nvPr/>
          </p:nvSpPr>
          <p:spPr>
            <a:xfrm>
              <a:off x="153592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89" name="Rectangle 188">
              <a:extLst>
                <a:ext uri="{FF2B5EF4-FFF2-40B4-BE49-F238E27FC236}">
                  <a16:creationId xmlns:a16="http://schemas.microsoft.com/office/drawing/2014/main" id="{4FD4D5C9-8AE7-6041-84B3-825DC9B20AB3}"/>
                </a:ext>
              </a:extLst>
            </p:cNvPr>
            <p:cNvSpPr/>
            <p:nvPr/>
          </p:nvSpPr>
          <p:spPr>
            <a:xfrm>
              <a:off x="1808999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0" name="Rectangle 189">
              <a:extLst>
                <a:ext uri="{FF2B5EF4-FFF2-40B4-BE49-F238E27FC236}">
                  <a16:creationId xmlns:a16="http://schemas.microsoft.com/office/drawing/2014/main" id="{F8A352EA-9178-C146-B3D1-4DEEC22DB581}"/>
                </a:ext>
              </a:extLst>
            </p:cNvPr>
            <p:cNvSpPr/>
            <p:nvPr/>
          </p:nvSpPr>
          <p:spPr>
            <a:xfrm>
              <a:off x="1808999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7D671A51-9FA0-0647-AFAB-337524A5A69B}"/>
                </a:ext>
              </a:extLst>
            </p:cNvPr>
            <p:cNvSpPr/>
            <p:nvPr/>
          </p:nvSpPr>
          <p:spPr>
            <a:xfrm>
              <a:off x="227960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F446607F-4B31-DE43-96EA-7CB35CCB9D78}"/>
                </a:ext>
              </a:extLst>
            </p:cNvPr>
            <p:cNvSpPr/>
            <p:nvPr/>
          </p:nvSpPr>
          <p:spPr>
            <a:xfrm>
              <a:off x="227960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61C30A12-DCBB-7543-A05C-ABCB1EE1847A}"/>
                </a:ext>
              </a:extLst>
            </p:cNvPr>
            <p:cNvSpPr/>
            <p:nvPr/>
          </p:nvSpPr>
          <p:spPr>
            <a:xfrm>
              <a:off x="2552681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76D3E00F-5493-5043-8177-FE013F549C75}"/>
                </a:ext>
              </a:extLst>
            </p:cNvPr>
            <p:cNvSpPr/>
            <p:nvPr/>
          </p:nvSpPr>
          <p:spPr>
            <a:xfrm>
              <a:off x="2552681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F85BD611-055A-644F-886F-A8D20EB6DB40}"/>
                </a:ext>
              </a:extLst>
            </p:cNvPr>
            <p:cNvSpPr/>
            <p:nvPr/>
          </p:nvSpPr>
          <p:spPr>
            <a:xfrm>
              <a:off x="4909436" y="2842899"/>
              <a:ext cx="1041008" cy="363243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333" dirty="0">
                  <a:solidFill>
                    <a:srgbClr val="34342B"/>
                  </a:solidFill>
                  <a:latin typeface="Vodafone Rg" pitchFamily="34" charset="0"/>
                </a:rPr>
                <a:t>Kubernetes Cluster Control Plane</a:t>
              </a: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F18A7D1A-CD7D-9D40-B7B6-E4EFCD03A766}"/>
                </a:ext>
              </a:extLst>
            </p:cNvPr>
            <p:cNvSpPr/>
            <p:nvPr/>
          </p:nvSpPr>
          <p:spPr>
            <a:xfrm>
              <a:off x="2945797" y="3466274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E56C0585-4E8B-DF46-A4D3-8A2CE98BD851}"/>
                </a:ext>
              </a:extLst>
            </p:cNvPr>
            <p:cNvSpPr/>
            <p:nvPr/>
          </p:nvSpPr>
          <p:spPr>
            <a:xfrm>
              <a:off x="3695747" y="3465783"/>
              <a:ext cx="670402" cy="28829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200" dirty="0">
                  <a:solidFill>
                    <a:srgbClr val="34342B"/>
                  </a:solidFill>
                  <a:latin typeface="Vodafone Rg" pitchFamily="34" charset="0"/>
                </a:rPr>
                <a:t>Container Host (VM)</a:t>
              </a: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008A056C-412B-824F-AE41-DFA70B9ACAAB}"/>
                </a:ext>
              </a:extLst>
            </p:cNvPr>
            <p:cNvSpPr/>
            <p:nvPr/>
          </p:nvSpPr>
          <p:spPr>
            <a:xfrm>
              <a:off x="3023043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5D382464-CEE5-534B-9D3B-775381B94544}"/>
                </a:ext>
              </a:extLst>
            </p:cNvPr>
            <p:cNvSpPr/>
            <p:nvPr/>
          </p:nvSpPr>
          <p:spPr>
            <a:xfrm>
              <a:off x="3023043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8699FF75-E1BF-0844-B183-19FF8B92847F}"/>
                </a:ext>
              </a:extLst>
            </p:cNvPr>
            <p:cNvSpPr/>
            <p:nvPr/>
          </p:nvSpPr>
          <p:spPr>
            <a:xfrm>
              <a:off x="3296116" y="286835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9C135955-849C-AF4B-BD22-2B29C81ACEB2}"/>
                </a:ext>
              </a:extLst>
            </p:cNvPr>
            <p:cNvSpPr/>
            <p:nvPr/>
          </p:nvSpPr>
          <p:spPr>
            <a:xfrm>
              <a:off x="3296116" y="305571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19FA6CF2-8CC3-F446-B19D-0B6986C94A04}"/>
                </a:ext>
              </a:extLst>
            </p:cNvPr>
            <p:cNvSpPr/>
            <p:nvPr/>
          </p:nvSpPr>
          <p:spPr>
            <a:xfrm>
              <a:off x="3766725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45196E14-14B0-F846-AC8B-705B72BC2BB7}"/>
                </a:ext>
              </a:extLst>
            </p:cNvPr>
            <p:cNvSpPr/>
            <p:nvPr/>
          </p:nvSpPr>
          <p:spPr>
            <a:xfrm>
              <a:off x="3766725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DE4F270C-9410-2244-83D9-2D302385D5D6}"/>
                </a:ext>
              </a:extLst>
            </p:cNvPr>
            <p:cNvSpPr/>
            <p:nvPr/>
          </p:nvSpPr>
          <p:spPr>
            <a:xfrm>
              <a:off x="4039798" y="2864321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471ED08C-5014-9D40-ACFE-72AE777C1EAF}"/>
                </a:ext>
              </a:extLst>
            </p:cNvPr>
            <p:cNvSpPr/>
            <p:nvPr/>
          </p:nvSpPr>
          <p:spPr>
            <a:xfrm>
              <a:off x="4039798" y="3051685"/>
              <a:ext cx="234670" cy="131754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1067" dirty="0">
                  <a:solidFill>
                    <a:srgbClr val="34342B"/>
                  </a:solidFill>
                  <a:latin typeface="Vodafone Rg" pitchFamily="34" charset="0"/>
                </a:rPr>
                <a:t>Pod</a:t>
              </a: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B204184E-7C64-7946-9101-651E9A19CDCF}"/>
                </a:ext>
              </a:extLst>
            </p:cNvPr>
            <p:cNvSpPr/>
            <p:nvPr/>
          </p:nvSpPr>
          <p:spPr>
            <a:xfrm>
              <a:off x="698619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69CD782D-31AA-2A48-A688-F10EF7EBCC22}"/>
                </a:ext>
              </a:extLst>
            </p:cNvPr>
            <p:cNvSpPr/>
            <p:nvPr/>
          </p:nvSpPr>
          <p:spPr>
            <a:xfrm>
              <a:off x="1447451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BD96C45C-DBB5-8C46-9B23-07BADF1457EC}"/>
                </a:ext>
              </a:extLst>
            </p:cNvPr>
            <p:cNvSpPr/>
            <p:nvPr/>
          </p:nvSpPr>
          <p:spPr>
            <a:xfrm>
              <a:off x="2196283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D45C81A4-9862-FA44-A3FF-E3C84706A1A9}"/>
                </a:ext>
              </a:extLst>
            </p:cNvPr>
            <p:cNvSpPr/>
            <p:nvPr/>
          </p:nvSpPr>
          <p:spPr>
            <a:xfrm>
              <a:off x="2945115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FC634C16-D9BF-F947-85EF-65EFBEF894B0}"/>
                </a:ext>
              </a:extLst>
            </p:cNvPr>
            <p:cNvSpPr/>
            <p:nvPr/>
          </p:nvSpPr>
          <p:spPr>
            <a:xfrm>
              <a:off x="3693946" y="3323817"/>
              <a:ext cx="670402" cy="152892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8467" tIns="8467" rIns="8467" bIns="8467" numCol="1" spcCol="127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 defTabSz="592652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en-GB" sz="933" dirty="0">
                  <a:solidFill>
                    <a:srgbClr val="34342B"/>
                  </a:solidFill>
                  <a:latin typeface="Vodafone Rg" pitchFamily="34" charset="0"/>
                </a:rPr>
                <a:t>Container Runtime</a:t>
              </a:r>
            </a:p>
          </p:txBody>
        </p:sp>
      </p:grpSp>
      <p:sp>
        <p:nvSpPr>
          <p:cNvPr id="214" name="Rectangle 213">
            <a:extLst>
              <a:ext uri="{FF2B5EF4-FFF2-40B4-BE49-F238E27FC236}">
                <a16:creationId xmlns:a16="http://schemas.microsoft.com/office/drawing/2014/main" id="{FC724581-464C-9B4F-B203-400FED9CB8EF}"/>
              </a:ext>
            </a:extLst>
          </p:cNvPr>
          <p:cNvSpPr/>
          <p:nvPr/>
        </p:nvSpPr>
        <p:spPr>
          <a:xfrm>
            <a:off x="12737540" y="4225123"/>
            <a:ext cx="1538069" cy="683648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Multi Cluster Management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0CEA4A05-3327-FA4F-8910-D1B53BD29335}"/>
              </a:ext>
            </a:extLst>
          </p:cNvPr>
          <p:cNvCxnSpPr>
            <a:cxnSpLocks/>
            <a:stCxn id="214" idx="1"/>
            <a:endCxn id="211" idx="3"/>
          </p:cNvCxnSpPr>
          <p:nvPr/>
        </p:nvCxnSpPr>
        <p:spPr>
          <a:xfrm rot="10800000" flipV="1">
            <a:off x="11893070" y="4566947"/>
            <a:ext cx="844469" cy="54502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Elbow Connector 214">
            <a:extLst>
              <a:ext uri="{FF2B5EF4-FFF2-40B4-BE49-F238E27FC236}">
                <a16:creationId xmlns:a16="http://schemas.microsoft.com/office/drawing/2014/main" id="{6480450D-08CA-7D44-A7D4-98401E10A640}"/>
              </a:ext>
            </a:extLst>
          </p:cNvPr>
          <p:cNvCxnSpPr>
            <a:cxnSpLocks/>
            <a:stCxn id="214" idx="2"/>
            <a:endCxn id="91" idx="3"/>
          </p:cNvCxnSpPr>
          <p:nvPr/>
        </p:nvCxnSpPr>
        <p:spPr>
          <a:xfrm rot="5400000">
            <a:off x="11852236" y="4856230"/>
            <a:ext cx="1601799" cy="170688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Elbow Connector 219">
            <a:extLst>
              <a:ext uri="{FF2B5EF4-FFF2-40B4-BE49-F238E27FC236}">
                <a16:creationId xmlns:a16="http://schemas.microsoft.com/office/drawing/2014/main" id="{71574ECC-4822-0E4D-9A71-76E99C09D029}"/>
              </a:ext>
            </a:extLst>
          </p:cNvPr>
          <p:cNvCxnSpPr>
            <a:cxnSpLocks/>
            <a:stCxn id="91" idx="1"/>
            <a:endCxn id="107" idx="3"/>
          </p:cNvCxnSpPr>
          <p:nvPr/>
        </p:nvCxnSpPr>
        <p:spPr>
          <a:xfrm rot="10800000" flipV="1">
            <a:off x="9953799" y="6510573"/>
            <a:ext cx="457887" cy="6105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Elbow Connector 220">
            <a:extLst>
              <a:ext uri="{FF2B5EF4-FFF2-40B4-BE49-F238E27FC236}">
                <a16:creationId xmlns:a16="http://schemas.microsoft.com/office/drawing/2014/main" id="{96238CBB-D659-6347-B7E7-EF4121D8F67E}"/>
              </a:ext>
            </a:extLst>
          </p:cNvPr>
          <p:cNvCxnSpPr>
            <a:cxnSpLocks/>
            <a:stCxn id="91" idx="1"/>
            <a:endCxn id="39" idx="3"/>
          </p:cNvCxnSpPr>
          <p:nvPr/>
        </p:nvCxnSpPr>
        <p:spPr>
          <a:xfrm rot="10800000" flipV="1">
            <a:off x="9956198" y="6510573"/>
            <a:ext cx="455485" cy="772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Rectangle 248">
            <a:extLst>
              <a:ext uri="{FF2B5EF4-FFF2-40B4-BE49-F238E27FC236}">
                <a16:creationId xmlns:a16="http://schemas.microsoft.com/office/drawing/2014/main" id="{575C5275-790B-A142-8F76-2EB2DDAD51CB}"/>
              </a:ext>
            </a:extLst>
          </p:cNvPr>
          <p:cNvSpPr/>
          <p:nvPr/>
        </p:nvSpPr>
        <p:spPr>
          <a:xfrm>
            <a:off x="4075630" y="3434724"/>
            <a:ext cx="7724065" cy="418556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333" dirty="0">
                <a:solidFill>
                  <a:srgbClr val="34342B"/>
                </a:solidFill>
                <a:latin typeface="Vodafone Rg" pitchFamily="34" charset="0"/>
              </a:rPr>
              <a:t>Application Management (e.g. VNFM)</a:t>
            </a:r>
          </a:p>
        </p:txBody>
      </p:sp>
      <p:sp>
        <p:nvSpPr>
          <p:cNvPr id="250" name="Rectangle 249">
            <a:extLst>
              <a:ext uri="{FF2B5EF4-FFF2-40B4-BE49-F238E27FC236}">
                <a16:creationId xmlns:a16="http://schemas.microsoft.com/office/drawing/2014/main" id="{C7A8C4CA-AE46-0F44-B8C7-2759998F969C}"/>
              </a:ext>
            </a:extLst>
          </p:cNvPr>
          <p:cNvSpPr/>
          <p:nvPr/>
        </p:nvSpPr>
        <p:spPr>
          <a:xfrm>
            <a:off x="12865542" y="2757041"/>
            <a:ext cx="1282067" cy="227320"/>
          </a:xfrm>
          <a:prstGeom prst="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Application Vendor</a:t>
            </a:r>
          </a:p>
        </p:txBody>
      </p:sp>
      <p:sp>
        <p:nvSpPr>
          <p:cNvPr id="251" name="Rectangle 250">
            <a:extLst>
              <a:ext uri="{FF2B5EF4-FFF2-40B4-BE49-F238E27FC236}">
                <a16:creationId xmlns:a16="http://schemas.microsoft.com/office/drawing/2014/main" id="{187F6C9F-D8FE-1F44-8F7C-70945590A37F}"/>
              </a:ext>
            </a:extLst>
          </p:cNvPr>
          <p:cNvSpPr/>
          <p:nvPr/>
        </p:nvSpPr>
        <p:spPr>
          <a:xfrm>
            <a:off x="12865541" y="3067062"/>
            <a:ext cx="1282067" cy="227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Kubernetes Vendor</a:t>
            </a:r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673061B4-A7C8-1B4D-89F8-48480FB27803}"/>
              </a:ext>
            </a:extLst>
          </p:cNvPr>
          <p:cNvSpPr/>
          <p:nvPr/>
        </p:nvSpPr>
        <p:spPr>
          <a:xfrm>
            <a:off x="12865539" y="3377084"/>
            <a:ext cx="1282067" cy="22732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48000" tIns="48000" rIns="48000" bIns="48000" numCol="1" spcCol="127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592652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n-GB" sz="1067" dirty="0">
                <a:solidFill>
                  <a:srgbClr val="34342B"/>
                </a:solidFill>
                <a:latin typeface="Vodafone Rg" pitchFamily="34" charset="0"/>
              </a:rPr>
              <a:t>Operator</a:t>
            </a:r>
          </a:p>
        </p:txBody>
      </p:sp>
    </p:spTree>
    <p:extLst>
      <p:ext uri="{BB962C8B-B14F-4D97-AF65-F5344CB8AC3E}">
        <p14:creationId xmlns:p14="http://schemas.microsoft.com/office/powerpoint/2010/main" val="40877911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141">
            <a:extLst>
              <a:ext uri="{FF2B5EF4-FFF2-40B4-BE49-F238E27FC236}">
                <a16:creationId xmlns:a16="http://schemas.microsoft.com/office/drawing/2014/main" id="{793F419D-4B65-824A-A1AB-F566CA3974AE}"/>
              </a:ext>
            </a:extLst>
          </p:cNvPr>
          <p:cNvSpPr/>
          <p:nvPr/>
        </p:nvSpPr>
        <p:spPr>
          <a:xfrm>
            <a:off x="11619918" y="419165"/>
            <a:ext cx="2968768" cy="852914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Management and Orchestration (MANO)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2AB08709-76DF-9D43-9D55-A09E8189A76B}"/>
              </a:ext>
            </a:extLst>
          </p:cNvPr>
          <p:cNvSpPr/>
          <p:nvPr/>
        </p:nvSpPr>
        <p:spPr>
          <a:xfrm>
            <a:off x="1961102" y="1958358"/>
            <a:ext cx="6910265" cy="184222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CE53AC-F855-B344-86B1-3B8383E83FD0}"/>
              </a:ext>
            </a:extLst>
          </p:cNvPr>
          <p:cNvSpPr/>
          <p:nvPr/>
        </p:nvSpPr>
        <p:spPr>
          <a:xfrm>
            <a:off x="1851399" y="6667648"/>
            <a:ext cx="8921109" cy="28069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NFVI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047379C-7C2F-5840-9ED9-5840A7586E4C}"/>
              </a:ext>
            </a:extLst>
          </p:cNvPr>
          <p:cNvSpPr/>
          <p:nvPr/>
        </p:nvSpPr>
        <p:spPr>
          <a:xfrm>
            <a:off x="1968358" y="8460541"/>
            <a:ext cx="8717929" cy="91981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0000" tIns="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Hardware Resources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661B75-BB6E-0649-8551-805078A8CB9E}"/>
              </a:ext>
            </a:extLst>
          </p:cNvPr>
          <p:cNvSpPr/>
          <p:nvPr/>
        </p:nvSpPr>
        <p:spPr>
          <a:xfrm>
            <a:off x="12012733" y="2349281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ADD1965-C12A-E246-B5BA-846FB7BB4539}"/>
              </a:ext>
            </a:extLst>
          </p:cNvPr>
          <p:cNvSpPr/>
          <p:nvPr/>
        </p:nvSpPr>
        <p:spPr>
          <a:xfrm>
            <a:off x="11840136" y="7430374"/>
            <a:ext cx="1487277" cy="1265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Virtualised Infrastructure Manager(s)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B36BF6-8BB1-F745-9F69-33EEC86629CA}"/>
              </a:ext>
            </a:extLst>
          </p:cNvPr>
          <p:cNvSpPr/>
          <p:nvPr/>
        </p:nvSpPr>
        <p:spPr>
          <a:xfrm>
            <a:off x="11840135" y="1059593"/>
            <a:ext cx="2374595" cy="787644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NFV Orchestrator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EACDD3-B72B-8440-9338-BBACB650E26E}"/>
              </a:ext>
            </a:extLst>
          </p:cNvPr>
          <p:cNvSpPr/>
          <p:nvPr/>
        </p:nvSpPr>
        <p:spPr>
          <a:xfrm>
            <a:off x="11926434" y="2454858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1C05FA-A66C-5C4C-9F71-7ED55CD7DA66}"/>
              </a:ext>
            </a:extLst>
          </p:cNvPr>
          <p:cNvSpPr/>
          <p:nvPr/>
        </p:nvSpPr>
        <p:spPr>
          <a:xfrm>
            <a:off x="11840135" y="2566863"/>
            <a:ext cx="1487277" cy="68789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 Manager(s)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DC0286-8F38-3843-A915-0329AE5DA876}"/>
              </a:ext>
            </a:extLst>
          </p:cNvPr>
          <p:cNvSpPr/>
          <p:nvPr/>
        </p:nvSpPr>
        <p:spPr>
          <a:xfrm>
            <a:off x="216520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Computing Hardware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85EF8C1-EB99-EA47-B746-B4CC93618796}"/>
              </a:ext>
            </a:extLst>
          </p:cNvPr>
          <p:cNvSpPr/>
          <p:nvPr/>
        </p:nvSpPr>
        <p:spPr>
          <a:xfrm>
            <a:off x="5155153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Storage Hardware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5F389C-DD00-FE4B-9BEC-3A3371C1ACEB}"/>
              </a:ext>
            </a:extLst>
          </p:cNvPr>
          <p:cNvSpPr/>
          <p:nvPr/>
        </p:nvSpPr>
        <p:spPr>
          <a:xfrm>
            <a:off x="8134982" y="8774431"/>
            <a:ext cx="2344332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Network Hardware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8642F6D-5EEB-D94A-916E-50F92A2B25CE}"/>
              </a:ext>
            </a:extLst>
          </p:cNvPr>
          <p:cNvSpPr/>
          <p:nvPr/>
        </p:nvSpPr>
        <p:spPr>
          <a:xfrm>
            <a:off x="1968358" y="7913371"/>
            <a:ext cx="4869455" cy="2991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Virtualisation Layer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C155A7-9EB2-0B4C-A5F0-5916664D2AC0}"/>
              </a:ext>
            </a:extLst>
          </p:cNvPr>
          <p:cNvSpPr/>
          <p:nvPr/>
        </p:nvSpPr>
        <p:spPr>
          <a:xfrm>
            <a:off x="1968358" y="6954729"/>
            <a:ext cx="4869455" cy="71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3D0F2F9-D07D-2848-954A-1334BD6BB46A}"/>
              </a:ext>
            </a:extLst>
          </p:cNvPr>
          <p:cNvSpPr/>
          <p:nvPr/>
        </p:nvSpPr>
        <p:spPr>
          <a:xfrm>
            <a:off x="2074855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Computing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4DE4A9-FE33-7944-ADEA-049B84A80C28}"/>
              </a:ext>
            </a:extLst>
          </p:cNvPr>
          <p:cNvSpPr/>
          <p:nvPr/>
        </p:nvSpPr>
        <p:spPr>
          <a:xfrm>
            <a:off x="3659448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Storage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A6D736-E4BD-4D43-9344-5ABD6D4193CC}"/>
              </a:ext>
            </a:extLst>
          </p:cNvPr>
          <p:cNvSpPr/>
          <p:nvPr/>
        </p:nvSpPr>
        <p:spPr>
          <a:xfrm>
            <a:off x="5244041" y="7060452"/>
            <a:ext cx="1487277" cy="52513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Network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E2A2603-3A96-1348-9971-1C15B43FC722}"/>
              </a:ext>
            </a:extLst>
          </p:cNvPr>
          <p:cNvCxnSpPr>
            <a:cxnSpLocks/>
            <a:stCxn id="3" idx="1"/>
            <a:endCxn id="16" idx="3"/>
          </p:cNvCxnSpPr>
          <p:nvPr/>
        </p:nvCxnSpPr>
        <p:spPr>
          <a:xfrm flipH="1">
            <a:off x="10772507" y="8062926"/>
            <a:ext cx="1067628" cy="822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F8EC7029-96D9-2647-8105-9AC01FCDC90B}"/>
              </a:ext>
            </a:extLst>
          </p:cNvPr>
          <p:cNvCxnSpPr>
            <a:cxnSpLocks/>
            <a:stCxn id="4" idx="3"/>
            <a:endCxn id="3" idx="3"/>
          </p:cNvCxnSpPr>
          <p:nvPr/>
        </p:nvCxnSpPr>
        <p:spPr>
          <a:xfrm flipH="1">
            <a:off x="13327413" y="1453415"/>
            <a:ext cx="887317" cy="6609511"/>
          </a:xfrm>
          <a:prstGeom prst="bentConnector3">
            <a:avLst>
              <a:gd name="adj1" fmla="val -25763"/>
            </a:avLst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A30F64-CDC1-4D4E-8B07-B2003F6B4462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12583774" y="1847237"/>
            <a:ext cx="443659" cy="71962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4514DCD-E637-8548-BB36-B46C50917423}"/>
              </a:ext>
            </a:extLst>
          </p:cNvPr>
          <p:cNvSpPr/>
          <p:nvPr/>
        </p:nvSpPr>
        <p:spPr>
          <a:xfrm>
            <a:off x="1968358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96AE2E5B-C927-954B-A868-DEC569EAB191}"/>
              </a:ext>
            </a:extLst>
          </p:cNvPr>
          <p:cNvGrpSpPr/>
          <p:nvPr/>
        </p:nvGrpSpPr>
        <p:grpSpPr>
          <a:xfrm>
            <a:off x="1882124" y="6274049"/>
            <a:ext cx="1659745" cy="158334"/>
            <a:chOff x="278348" y="3115145"/>
            <a:chExt cx="1659745" cy="158334"/>
          </a:xfrm>
        </p:grpSpPr>
        <p:sp>
          <p:nvSpPr>
            <p:cNvPr id="30" name="Left Bracket 29">
              <a:extLst>
                <a:ext uri="{FF2B5EF4-FFF2-40B4-BE49-F238E27FC236}">
                  <a16:creationId xmlns:a16="http://schemas.microsoft.com/office/drawing/2014/main" id="{E1425436-37DD-E546-8996-E30F9BAE3A66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4B6246A5-68D4-7F45-AFA8-8D0E55C2A940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3" name="Rectangle 32">
            <a:extLst>
              <a:ext uri="{FF2B5EF4-FFF2-40B4-BE49-F238E27FC236}">
                <a16:creationId xmlns:a16="http://schemas.microsoft.com/office/drawing/2014/main" id="{DC86C70F-7F63-7246-9867-31EDA891838A}"/>
              </a:ext>
            </a:extLst>
          </p:cNvPr>
          <p:cNvSpPr/>
          <p:nvPr/>
        </p:nvSpPr>
        <p:spPr>
          <a:xfrm>
            <a:off x="3776021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CC85D7D-88A7-2C4C-962A-77F8F02AD119}"/>
              </a:ext>
            </a:extLst>
          </p:cNvPr>
          <p:cNvGrpSpPr/>
          <p:nvPr/>
        </p:nvGrpSpPr>
        <p:grpSpPr>
          <a:xfrm>
            <a:off x="3689787" y="6274049"/>
            <a:ext cx="1659745" cy="158334"/>
            <a:chOff x="278348" y="3115145"/>
            <a:chExt cx="1659745" cy="158334"/>
          </a:xfrm>
        </p:grpSpPr>
        <p:sp>
          <p:nvSpPr>
            <p:cNvPr id="35" name="Left Bracket 34">
              <a:extLst>
                <a:ext uri="{FF2B5EF4-FFF2-40B4-BE49-F238E27FC236}">
                  <a16:creationId xmlns:a16="http://schemas.microsoft.com/office/drawing/2014/main" id="{4E150B80-44D3-8943-B4E0-9640A1553F2B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B59A9FD6-FD9F-674A-89FF-670E62C202DC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7EC5B43F-4499-E840-AD4D-18A74CB25B6D}"/>
              </a:ext>
            </a:extLst>
          </p:cNvPr>
          <p:cNvSpPr/>
          <p:nvPr/>
        </p:nvSpPr>
        <p:spPr>
          <a:xfrm>
            <a:off x="5583684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851D95-5251-0343-9642-90CC840CDC02}"/>
              </a:ext>
            </a:extLst>
          </p:cNvPr>
          <p:cNvGrpSpPr/>
          <p:nvPr/>
        </p:nvGrpSpPr>
        <p:grpSpPr>
          <a:xfrm>
            <a:off x="5497450" y="6274049"/>
            <a:ext cx="1659745" cy="158334"/>
            <a:chOff x="278348" y="3115145"/>
            <a:chExt cx="1659745" cy="158334"/>
          </a:xfrm>
        </p:grpSpPr>
        <p:sp>
          <p:nvSpPr>
            <p:cNvPr id="39" name="Left Bracket 38">
              <a:extLst>
                <a:ext uri="{FF2B5EF4-FFF2-40B4-BE49-F238E27FC236}">
                  <a16:creationId xmlns:a16="http://schemas.microsoft.com/office/drawing/2014/main" id="{572F843D-3BC6-E14E-8AA1-0E98F6869A91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234F7E65-0BF4-8849-8854-A8ABAFCE022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E39A7154-3B1B-CF4A-8A4F-A6E328CA8990}"/>
              </a:ext>
            </a:extLst>
          </p:cNvPr>
          <p:cNvSpPr/>
          <p:nvPr/>
        </p:nvSpPr>
        <p:spPr>
          <a:xfrm>
            <a:off x="7391347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A7BE445-0DD9-C342-9000-F0DB1FD57570}"/>
              </a:ext>
            </a:extLst>
          </p:cNvPr>
          <p:cNvGrpSpPr/>
          <p:nvPr/>
        </p:nvGrpSpPr>
        <p:grpSpPr>
          <a:xfrm>
            <a:off x="7305113" y="6274049"/>
            <a:ext cx="1659745" cy="158334"/>
            <a:chOff x="278348" y="3115145"/>
            <a:chExt cx="1659745" cy="158334"/>
          </a:xfrm>
        </p:grpSpPr>
        <p:sp>
          <p:nvSpPr>
            <p:cNvPr id="43" name="Left Bracket 42">
              <a:extLst>
                <a:ext uri="{FF2B5EF4-FFF2-40B4-BE49-F238E27FC236}">
                  <a16:creationId xmlns:a16="http://schemas.microsoft.com/office/drawing/2014/main" id="{FC92120A-799F-554E-B8D5-9331BCE7BB98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3650EBD-1DC7-C34F-8CA0-260FEF8E8CCB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8971BA34-8044-114B-A0B6-CCA7CADA8DF0}"/>
              </a:ext>
            </a:extLst>
          </p:cNvPr>
          <p:cNvSpPr/>
          <p:nvPr/>
        </p:nvSpPr>
        <p:spPr>
          <a:xfrm>
            <a:off x="9199010" y="5551404"/>
            <a:ext cx="1487277" cy="645719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Instance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514B0BA-049F-C74C-8936-8EC6C888486D}"/>
              </a:ext>
            </a:extLst>
          </p:cNvPr>
          <p:cNvGrpSpPr/>
          <p:nvPr/>
        </p:nvGrpSpPr>
        <p:grpSpPr>
          <a:xfrm>
            <a:off x="9112776" y="6274049"/>
            <a:ext cx="1659745" cy="158334"/>
            <a:chOff x="278348" y="3115145"/>
            <a:chExt cx="1659745" cy="158334"/>
          </a:xfrm>
        </p:grpSpPr>
        <p:sp>
          <p:nvSpPr>
            <p:cNvPr id="47" name="Left Bracket 46">
              <a:extLst>
                <a:ext uri="{FF2B5EF4-FFF2-40B4-BE49-F238E27FC236}">
                  <a16:creationId xmlns:a16="http://schemas.microsoft.com/office/drawing/2014/main" id="{58909CBB-A1D8-4D41-8888-89D424B66F4F}"/>
                </a:ext>
              </a:extLst>
            </p:cNvPr>
            <p:cNvSpPr/>
            <p:nvPr/>
          </p:nvSpPr>
          <p:spPr>
            <a:xfrm rot="16200000">
              <a:off x="1029054" y="2364439"/>
              <a:ext cx="158334" cy="1659745"/>
            </a:xfrm>
            <a:prstGeom prst="leftBracket">
              <a:avLst/>
            </a:prstGeom>
            <a:solidFill>
              <a:schemeClr val="bg1"/>
            </a:solidFill>
            <a:ln w="9525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14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68108E05-2801-DF4B-A395-60DB4DED7954}"/>
                </a:ext>
              </a:extLst>
            </p:cNvPr>
            <p:cNvSpPr/>
            <p:nvPr/>
          </p:nvSpPr>
          <p:spPr>
            <a:xfrm>
              <a:off x="278348" y="3143942"/>
              <a:ext cx="1659745" cy="129537"/>
            </a:xfrm>
            <a:prstGeom prst="rect">
              <a:avLst/>
            </a:prstGeom>
            <a:noFill/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VM / BM</a:t>
              </a:r>
            </a:p>
          </p:txBody>
        </p:sp>
      </p:grpSp>
      <p:sp>
        <p:nvSpPr>
          <p:cNvPr id="58" name="Rectangle 57">
            <a:extLst>
              <a:ext uri="{FF2B5EF4-FFF2-40B4-BE49-F238E27FC236}">
                <a16:creationId xmlns:a16="http://schemas.microsoft.com/office/drawing/2014/main" id="{DFC89673-BB78-174F-9FD8-14D5FDD17915}"/>
              </a:ext>
            </a:extLst>
          </p:cNvPr>
          <p:cNvSpPr/>
          <p:nvPr/>
        </p:nvSpPr>
        <p:spPr>
          <a:xfrm>
            <a:off x="9199009" y="4575394"/>
            <a:ext cx="1487277" cy="84165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 Management (Kubernetes Control Plane)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51243DD-DE0E-0247-97A1-7EB35AB347DF}"/>
              </a:ext>
            </a:extLst>
          </p:cNvPr>
          <p:cNvSpPr/>
          <p:nvPr/>
        </p:nvSpPr>
        <p:spPr>
          <a:xfrm>
            <a:off x="1968358" y="4575395"/>
            <a:ext cx="6910266" cy="841652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 Infrastructure Service</a:t>
            </a:r>
          </a:p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(Kubernetes Worker Nodes, including Container Runtime)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DFE7BD5-4736-C44F-AFC4-537CE4034043}"/>
              </a:ext>
            </a:extLst>
          </p:cNvPr>
          <p:cNvSpPr/>
          <p:nvPr/>
        </p:nvSpPr>
        <p:spPr>
          <a:xfrm>
            <a:off x="2068108" y="329033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C9DDD73E-ED0D-CA4A-8851-780585355F2F}"/>
              </a:ext>
            </a:extLst>
          </p:cNvPr>
          <p:cNvSpPr/>
          <p:nvPr/>
        </p:nvSpPr>
        <p:spPr>
          <a:xfrm>
            <a:off x="3216956" y="3290329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5A9F0CF-11C3-7240-898F-631332BFFB73}"/>
              </a:ext>
            </a:extLst>
          </p:cNvPr>
          <p:cNvSpPr/>
          <p:nvPr/>
        </p:nvSpPr>
        <p:spPr>
          <a:xfrm>
            <a:off x="4365804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91952AF2-62FC-1A46-9468-882E1D81D368}"/>
              </a:ext>
            </a:extLst>
          </p:cNvPr>
          <p:cNvSpPr/>
          <p:nvPr/>
        </p:nvSpPr>
        <p:spPr>
          <a:xfrm>
            <a:off x="5514652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78FFB5A-7E96-6C44-BAC8-33C53FB59389}"/>
              </a:ext>
            </a:extLst>
          </p:cNvPr>
          <p:cNvSpPr/>
          <p:nvPr/>
        </p:nvSpPr>
        <p:spPr>
          <a:xfrm>
            <a:off x="6663500" y="3290328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137A3AAF-EDB1-0C4B-9365-7066865B8AB2}"/>
              </a:ext>
            </a:extLst>
          </p:cNvPr>
          <p:cNvSpPr/>
          <p:nvPr/>
        </p:nvSpPr>
        <p:spPr>
          <a:xfrm>
            <a:off x="7812346" y="3290327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Pod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157E4140-59C1-CD42-BAE9-4B854CE170DA}"/>
              </a:ext>
            </a:extLst>
          </p:cNvPr>
          <p:cNvSpPr/>
          <p:nvPr/>
        </p:nvSpPr>
        <p:spPr>
          <a:xfrm>
            <a:off x="2068108" y="2838106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2AC0059-FF64-9741-B839-423DAEC34386}"/>
              </a:ext>
            </a:extLst>
          </p:cNvPr>
          <p:cNvSpPr/>
          <p:nvPr/>
        </p:nvSpPr>
        <p:spPr>
          <a:xfrm>
            <a:off x="2128440" y="291104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244D3AF-D00D-F54B-B0C2-71B10A94DCAC}"/>
              </a:ext>
            </a:extLst>
          </p:cNvPr>
          <p:cNvSpPr/>
          <p:nvPr/>
        </p:nvSpPr>
        <p:spPr>
          <a:xfrm>
            <a:off x="3225189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29EF44BF-3879-914D-B8D2-300E1D27688E}"/>
              </a:ext>
            </a:extLst>
          </p:cNvPr>
          <p:cNvSpPr/>
          <p:nvPr/>
        </p:nvSpPr>
        <p:spPr>
          <a:xfrm>
            <a:off x="3285521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6366BBD2-653C-D647-B627-48CBECC0A104}"/>
              </a:ext>
            </a:extLst>
          </p:cNvPr>
          <p:cNvSpPr/>
          <p:nvPr/>
        </p:nvSpPr>
        <p:spPr>
          <a:xfrm>
            <a:off x="4382270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D9AAEC4F-2623-D743-8781-43ECFE26DCAF}"/>
              </a:ext>
            </a:extLst>
          </p:cNvPr>
          <p:cNvSpPr/>
          <p:nvPr/>
        </p:nvSpPr>
        <p:spPr>
          <a:xfrm>
            <a:off x="4442602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74D6083D-ABB9-5848-BF01-A5493270FFEC}"/>
              </a:ext>
            </a:extLst>
          </p:cNvPr>
          <p:cNvSpPr/>
          <p:nvPr/>
        </p:nvSpPr>
        <p:spPr>
          <a:xfrm>
            <a:off x="5539351" y="2837874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D498908-8AB1-0A40-8DED-E8EEF0D9422A}"/>
              </a:ext>
            </a:extLst>
          </p:cNvPr>
          <p:cNvSpPr/>
          <p:nvPr/>
        </p:nvSpPr>
        <p:spPr>
          <a:xfrm>
            <a:off x="5599683" y="2910812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2EEB4F1C-600B-7C4F-AAAF-066C31C1FC22}"/>
              </a:ext>
            </a:extLst>
          </p:cNvPr>
          <p:cNvSpPr/>
          <p:nvPr/>
        </p:nvSpPr>
        <p:spPr>
          <a:xfrm>
            <a:off x="6696432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7B03D43F-06D8-C446-B86F-EE1EA69284C3}"/>
              </a:ext>
            </a:extLst>
          </p:cNvPr>
          <p:cNvSpPr/>
          <p:nvPr/>
        </p:nvSpPr>
        <p:spPr>
          <a:xfrm>
            <a:off x="6756764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3009FA8B-33E5-2C41-9BC1-B9B54CF218CE}"/>
              </a:ext>
            </a:extLst>
          </p:cNvPr>
          <p:cNvSpPr/>
          <p:nvPr/>
        </p:nvSpPr>
        <p:spPr>
          <a:xfrm>
            <a:off x="7853513" y="2837877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802E7F20-F76A-2247-8120-92C24B09F821}"/>
              </a:ext>
            </a:extLst>
          </p:cNvPr>
          <p:cNvSpPr/>
          <p:nvPr/>
        </p:nvSpPr>
        <p:spPr>
          <a:xfrm>
            <a:off x="7913845" y="2910815"/>
            <a:ext cx="789803" cy="2187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Container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37FAF8CC-5E8A-204A-8ED9-220FCD20DE9E}"/>
              </a:ext>
            </a:extLst>
          </p:cNvPr>
          <p:cNvSpPr/>
          <p:nvPr/>
        </p:nvSpPr>
        <p:spPr>
          <a:xfrm>
            <a:off x="2068108" y="2229613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FDB0014-FC2A-B849-9AD5-C0779C53DC35}"/>
              </a:ext>
            </a:extLst>
          </p:cNvPr>
          <p:cNvSpPr/>
          <p:nvPr/>
        </p:nvSpPr>
        <p:spPr>
          <a:xfrm>
            <a:off x="3216956" y="2229612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9C866440-8B06-774D-A329-75DC99891DD7}"/>
              </a:ext>
            </a:extLst>
          </p:cNvPr>
          <p:cNvSpPr/>
          <p:nvPr/>
        </p:nvSpPr>
        <p:spPr>
          <a:xfrm>
            <a:off x="4365804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2F779980-3BF1-4F40-8361-0E1D1D217B46}"/>
              </a:ext>
            </a:extLst>
          </p:cNvPr>
          <p:cNvSpPr/>
          <p:nvPr/>
        </p:nvSpPr>
        <p:spPr>
          <a:xfrm>
            <a:off x="5514652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2D26007-BA4E-B248-A158-200928B424C0}"/>
              </a:ext>
            </a:extLst>
          </p:cNvPr>
          <p:cNvSpPr/>
          <p:nvPr/>
        </p:nvSpPr>
        <p:spPr>
          <a:xfrm>
            <a:off x="6663500" y="2229611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2A4D4E94-355F-4B4A-8849-32512604C7BF}"/>
              </a:ext>
            </a:extLst>
          </p:cNvPr>
          <p:cNvSpPr/>
          <p:nvPr/>
        </p:nvSpPr>
        <p:spPr>
          <a:xfrm>
            <a:off x="7812346" y="2229610"/>
            <a:ext cx="880322" cy="44131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VNFC</a:t>
            </a:r>
          </a:p>
        </p:txBody>
      </p: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990232D4-0293-D340-AC87-EDF1874FA97A}"/>
              </a:ext>
            </a:extLst>
          </p:cNvPr>
          <p:cNvCxnSpPr>
            <a:cxnSpLocks/>
            <a:stCxn id="2" idx="1"/>
            <a:endCxn id="105" idx="3"/>
          </p:cNvCxnSpPr>
          <p:nvPr/>
        </p:nvCxnSpPr>
        <p:spPr>
          <a:xfrm flipH="1" flipV="1">
            <a:off x="8871367" y="2879470"/>
            <a:ext cx="2968768" cy="3134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AFA160AD-FB74-3E41-AE32-9998EF181133}"/>
              </a:ext>
            </a:extLst>
          </p:cNvPr>
          <p:cNvCxnSpPr>
            <a:cxnSpLocks/>
            <a:stCxn id="2" idx="2"/>
            <a:endCxn id="3" idx="0"/>
          </p:cNvCxnSpPr>
          <p:nvPr/>
        </p:nvCxnSpPr>
        <p:spPr>
          <a:xfrm>
            <a:off x="12583774" y="3254760"/>
            <a:ext cx="1" cy="4175614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AE6EEF31-A9A5-9841-9898-DB0C1B3AD6A9}"/>
              </a:ext>
            </a:extLst>
          </p:cNvPr>
          <p:cNvCxnSpPr>
            <a:cxnSpLocks/>
            <a:stCxn id="2" idx="2"/>
            <a:endCxn id="58" idx="3"/>
          </p:cNvCxnSpPr>
          <p:nvPr/>
        </p:nvCxnSpPr>
        <p:spPr>
          <a:xfrm flipH="1">
            <a:off x="10686286" y="3254760"/>
            <a:ext cx="1897488" cy="1741461"/>
          </a:xfrm>
          <a:prstGeom prst="line">
            <a:avLst/>
          </a:prstGeom>
          <a:ln w="38100"/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B235BB7-5F46-CF49-967B-E19E6BE616CE}"/>
              </a:ext>
            </a:extLst>
          </p:cNvPr>
          <p:cNvSpPr txBox="1"/>
          <p:nvPr/>
        </p:nvSpPr>
        <p:spPr>
          <a:xfrm>
            <a:off x="10977695" y="7657125"/>
            <a:ext cx="722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-Vi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EDB4E346-247F-8145-A84E-0D556D0CF383}"/>
              </a:ext>
            </a:extLst>
          </p:cNvPr>
          <p:cNvSpPr txBox="1"/>
          <p:nvPr/>
        </p:nvSpPr>
        <p:spPr>
          <a:xfrm>
            <a:off x="12554550" y="3991609"/>
            <a:ext cx="1017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</a:t>
            </a:r>
            <a:r>
              <a:rPr lang="en-GB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06CB3997-4A21-2249-B5ED-D75C36745B29}"/>
              </a:ext>
            </a:extLst>
          </p:cNvPr>
          <p:cNvSpPr txBox="1"/>
          <p:nvPr/>
        </p:nvSpPr>
        <p:spPr>
          <a:xfrm>
            <a:off x="13484742" y="7613782"/>
            <a:ext cx="7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Or-Vi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0C34EF53-859B-8549-B040-6978ACC1BCB1}"/>
              </a:ext>
            </a:extLst>
          </p:cNvPr>
          <p:cNvSpPr txBox="1"/>
          <p:nvPr/>
        </p:nvSpPr>
        <p:spPr>
          <a:xfrm>
            <a:off x="10193562" y="3912186"/>
            <a:ext cx="14285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Vnfm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-CISM</a:t>
            </a:r>
          </a:p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(new)</a:t>
            </a:r>
          </a:p>
        </p:txBody>
      </p: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35E18571-B9DE-AF46-BCA9-09228FE9A972}"/>
              </a:ext>
            </a:extLst>
          </p:cNvPr>
          <p:cNvSpPr/>
          <p:nvPr/>
        </p:nvSpPr>
        <p:spPr>
          <a:xfrm>
            <a:off x="1698237" y="3879604"/>
            <a:ext cx="12596843" cy="5989820"/>
          </a:xfrm>
          <a:prstGeom prst="roundRect">
            <a:avLst>
              <a:gd name="adj" fmla="val 735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135120D2-78FA-114F-82DE-0A23FADEAE49}"/>
              </a:ext>
            </a:extLst>
          </p:cNvPr>
          <p:cNvSpPr/>
          <p:nvPr/>
        </p:nvSpPr>
        <p:spPr>
          <a:xfrm>
            <a:off x="2104066" y="3958290"/>
            <a:ext cx="10076528" cy="561918"/>
          </a:xfrm>
          <a:prstGeom prst="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487EBBFB-823C-9145-B07C-BCCAD67F7830}"/>
              </a:ext>
            </a:extLst>
          </p:cNvPr>
          <p:cNvCxnSpPr>
            <a:cxnSpLocks/>
            <a:stCxn id="59" idx="0"/>
            <a:endCxn id="105" idx="2"/>
          </p:cNvCxnSpPr>
          <p:nvPr/>
        </p:nvCxnSpPr>
        <p:spPr>
          <a:xfrm flipH="1" flipV="1">
            <a:off x="5416235" y="3800582"/>
            <a:ext cx="7256" cy="774813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F5B03968-0866-174F-BDAC-59C3DC23749C}"/>
              </a:ext>
            </a:extLst>
          </p:cNvPr>
          <p:cNvCxnSpPr>
            <a:cxnSpLocks/>
          </p:cNvCxnSpPr>
          <p:nvPr/>
        </p:nvCxnSpPr>
        <p:spPr>
          <a:xfrm flipV="1">
            <a:off x="7305113" y="3879604"/>
            <a:ext cx="0" cy="695791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F6499307-BA21-BA41-ADA4-2B0ECC8B8E08}"/>
              </a:ext>
            </a:extLst>
          </p:cNvPr>
          <p:cNvCxnSpPr>
            <a:cxnSpLocks/>
          </p:cNvCxnSpPr>
          <p:nvPr/>
        </p:nvCxnSpPr>
        <p:spPr>
          <a:xfrm flipV="1">
            <a:off x="3455635" y="3800582"/>
            <a:ext cx="0" cy="774812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54" name="TextBox 153">
            <a:extLst>
              <a:ext uri="{FF2B5EF4-FFF2-40B4-BE49-F238E27FC236}">
                <a16:creationId xmlns:a16="http://schemas.microsoft.com/office/drawing/2014/main" id="{4B7141B8-1C67-5247-8F2A-69153083DED1}"/>
              </a:ext>
            </a:extLst>
          </p:cNvPr>
          <p:cNvSpPr txBox="1"/>
          <p:nvPr/>
        </p:nvSpPr>
        <p:spPr>
          <a:xfrm>
            <a:off x="5430876" y="4125269"/>
            <a:ext cx="14991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CIS-</a:t>
            </a:r>
            <a:r>
              <a:rPr lang="en-GB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GB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(new)</a:t>
            </a:r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35C1D449-4DB3-EB4F-91BD-17DB46B6CCC1}"/>
              </a:ext>
            </a:extLst>
          </p:cNvPr>
          <p:cNvSpPr/>
          <p:nvPr/>
        </p:nvSpPr>
        <p:spPr>
          <a:xfrm>
            <a:off x="13454696" y="3958288"/>
            <a:ext cx="743638" cy="4254194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4442D55-5802-2943-B42B-FBC79E485326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4403086" y="8212482"/>
            <a:ext cx="0" cy="246989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B148D99-1127-AC4C-AFA6-D9A5C7DB7FC0}"/>
              </a:ext>
            </a:extLst>
          </p:cNvPr>
          <p:cNvSpPr txBox="1"/>
          <p:nvPr/>
        </p:nvSpPr>
        <p:spPr>
          <a:xfrm>
            <a:off x="3792131" y="8182088"/>
            <a:ext cx="62273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Vi-Ha</a:t>
            </a:r>
          </a:p>
        </p:txBody>
      </p: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D281BF10-990F-734B-B578-F2547D648A4B}"/>
              </a:ext>
            </a:extLst>
          </p:cNvPr>
          <p:cNvCxnSpPr>
            <a:cxnSpLocks/>
            <a:stCxn id="16" idx="0"/>
            <a:endCxn id="40" idx="2"/>
          </p:cNvCxnSpPr>
          <p:nvPr/>
        </p:nvCxnSpPr>
        <p:spPr>
          <a:xfrm flipV="1">
            <a:off x="6311954" y="6432383"/>
            <a:ext cx="15369" cy="235265"/>
          </a:xfrm>
          <a:prstGeom prst="line">
            <a:avLst/>
          </a:prstGeom>
          <a:ln w="38100">
            <a:headEnd type="oval"/>
            <a:tailEnd type="oval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0FE5D71A-145F-704E-AC35-C3F4574684F7}"/>
              </a:ext>
            </a:extLst>
          </p:cNvPr>
          <p:cNvSpPr txBox="1"/>
          <p:nvPr/>
        </p:nvSpPr>
        <p:spPr>
          <a:xfrm>
            <a:off x="5688413" y="6422544"/>
            <a:ext cx="6527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Vn-Nf</a:t>
            </a:r>
            <a:endParaRPr lang="en-GB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37116767-751E-7841-9AC1-F83DCB61B5DD}"/>
              </a:ext>
            </a:extLst>
          </p:cNvPr>
          <p:cNvSpPr/>
          <p:nvPr/>
        </p:nvSpPr>
        <p:spPr>
          <a:xfrm>
            <a:off x="2104065" y="6481690"/>
            <a:ext cx="11350631" cy="219410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5E753A5-6592-5A4E-ACAA-0E9540FC6BA3}"/>
              </a:ext>
            </a:extLst>
          </p:cNvPr>
          <p:cNvSpPr/>
          <p:nvPr/>
        </p:nvSpPr>
        <p:spPr>
          <a:xfrm>
            <a:off x="12180594" y="3958289"/>
            <a:ext cx="1270061" cy="570055"/>
          </a:xfrm>
          <a:prstGeom prst="rect">
            <a:avLst/>
          </a:prstGeom>
          <a:solidFill>
            <a:srgbClr val="7030A0">
              <a:alpha val="3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0" name="TextBox 179">
            <a:extLst>
              <a:ext uri="{FF2B5EF4-FFF2-40B4-BE49-F238E27FC236}">
                <a16:creationId xmlns:a16="http://schemas.microsoft.com/office/drawing/2014/main" id="{398D588F-DC6C-9047-BCD8-46F2183347B3}"/>
              </a:ext>
            </a:extLst>
          </p:cNvPr>
          <p:cNvSpPr txBox="1"/>
          <p:nvPr/>
        </p:nvSpPr>
        <p:spPr>
          <a:xfrm>
            <a:off x="15038718" y="5439021"/>
            <a:ext cx="1835689" cy="98352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API / Interface scope of CNTT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FD19C78-A26B-4A4C-9976-E620CA3C6608}"/>
              </a:ext>
            </a:extLst>
          </p:cNvPr>
          <p:cNvSpPr txBox="1"/>
          <p:nvPr/>
        </p:nvSpPr>
        <p:spPr>
          <a:xfrm>
            <a:off x="14902156" y="2504185"/>
            <a:ext cx="2973871" cy="983524"/>
          </a:xfrm>
          <a:prstGeom prst="rect">
            <a:avLst/>
          </a:prstGeom>
          <a:noFill/>
        </p:spPr>
        <p:txBody>
          <a:bodyPr wrap="square" lIns="90000" rtlCol="0">
            <a:normAutofit/>
          </a:bodyPr>
          <a:lstStyle/>
          <a:p>
            <a:r>
              <a:rPr lang="en-GB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Additional new API / Interface scope of CNTT for Kubernetes RA</a:t>
            </a:r>
          </a:p>
        </p:txBody>
      </p:sp>
      <p:cxnSp>
        <p:nvCxnSpPr>
          <p:cNvPr id="183" name="Straight Arrow Connector 182">
            <a:extLst>
              <a:ext uri="{FF2B5EF4-FFF2-40B4-BE49-F238E27FC236}">
                <a16:creationId xmlns:a16="http://schemas.microsoft.com/office/drawing/2014/main" id="{C86E73C7-6EF1-7144-A206-769E6C79E6A0}"/>
              </a:ext>
            </a:extLst>
          </p:cNvPr>
          <p:cNvCxnSpPr>
            <a:cxnSpLocks/>
            <a:stCxn id="181" idx="1"/>
            <a:endCxn id="146" idx="3"/>
          </p:cNvCxnSpPr>
          <p:nvPr/>
        </p:nvCxnSpPr>
        <p:spPr>
          <a:xfrm flipH="1">
            <a:off x="12180594" y="2995947"/>
            <a:ext cx="2721562" cy="12433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5" name="Straight Arrow Connector 184">
            <a:extLst>
              <a:ext uri="{FF2B5EF4-FFF2-40B4-BE49-F238E27FC236}">
                <a16:creationId xmlns:a16="http://schemas.microsoft.com/office/drawing/2014/main" id="{359DF698-8C88-7F48-9052-EB761C57D685}"/>
              </a:ext>
            </a:extLst>
          </p:cNvPr>
          <p:cNvCxnSpPr>
            <a:cxnSpLocks/>
            <a:stCxn id="180" idx="1"/>
            <a:endCxn id="155" idx="3"/>
          </p:cNvCxnSpPr>
          <p:nvPr/>
        </p:nvCxnSpPr>
        <p:spPr>
          <a:xfrm flipH="1">
            <a:off x="14198334" y="5930783"/>
            <a:ext cx="840384" cy="154602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8311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2457BA25-C44C-4844-8622-AEF72F0CA5F2}"/>
              </a:ext>
            </a:extLst>
          </p:cNvPr>
          <p:cNvSpPr/>
          <p:nvPr/>
        </p:nvSpPr>
        <p:spPr>
          <a:xfrm>
            <a:off x="1319348" y="930442"/>
            <a:ext cx="15525248" cy="8406063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A6F9065-698A-A04E-A3AE-068AFFCC8636}"/>
              </a:ext>
            </a:extLst>
          </p:cNvPr>
          <p:cNvSpPr/>
          <p:nvPr/>
        </p:nvSpPr>
        <p:spPr>
          <a:xfrm>
            <a:off x="2079368" y="8271164"/>
            <a:ext cx="8945648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Physical / virtual compute, storage and network infrastructure</a:t>
            </a:r>
          </a:p>
          <a:p>
            <a:pPr algn="ctr"/>
            <a:r>
              <a:rPr lang="en-GB" dirty="0"/>
              <a:t>(aligns with NFVI)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FE15C6-9888-3649-9E7D-7A1AAF9B2D32}"/>
              </a:ext>
            </a:extLst>
          </p:cNvPr>
          <p:cNvSpPr/>
          <p:nvPr/>
        </p:nvSpPr>
        <p:spPr>
          <a:xfrm>
            <a:off x="13330875" y="8271164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Virtual or physical infrastructure management (largely aligns with VIM)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D46E01-C510-2D4A-AF49-59A82FAD5160}"/>
              </a:ext>
            </a:extLst>
          </p:cNvPr>
          <p:cNvSpPr/>
          <p:nvPr/>
        </p:nvSpPr>
        <p:spPr>
          <a:xfrm>
            <a:off x="2079368" y="1652646"/>
            <a:ext cx="4380808" cy="6133610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Machine (Virtual / Physical)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746E1A-5EB0-9841-8C9F-76BF8EFAC252}"/>
              </a:ext>
            </a:extLst>
          </p:cNvPr>
          <p:cNvSpPr/>
          <p:nvPr/>
        </p:nvSpPr>
        <p:spPr>
          <a:xfrm>
            <a:off x="2456209" y="1995058"/>
            <a:ext cx="3535682" cy="45256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E5B8F27-16C3-B34E-883A-7DA6BA78E6AC}"/>
              </a:ext>
            </a:extLst>
          </p:cNvPr>
          <p:cNvSpPr/>
          <p:nvPr/>
        </p:nvSpPr>
        <p:spPr>
          <a:xfrm>
            <a:off x="2217912" y="1829958"/>
            <a:ext cx="4012277" cy="5177672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Worker Node OS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4E2F16-6B8B-A543-A910-55AE56ECD280}"/>
              </a:ext>
            </a:extLst>
          </p:cNvPr>
          <p:cNvSpPr/>
          <p:nvPr/>
        </p:nvSpPr>
        <p:spPr>
          <a:xfrm>
            <a:off x="2720028" y="5180212"/>
            <a:ext cx="3099487" cy="75240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 Worker Node Services (</a:t>
            </a:r>
            <a:r>
              <a:rPr lang="en-GB" dirty="0" err="1"/>
              <a:t>kubelet</a:t>
            </a:r>
            <a:r>
              <a:rPr lang="en-GB" dirty="0"/>
              <a:t>, </a:t>
            </a:r>
            <a:r>
              <a:rPr lang="en-GB" dirty="0" err="1"/>
              <a:t>kube</a:t>
            </a:r>
            <a:r>
              <a:rPr lang="en-GB" dirty="0"/>
              <a:t>-proxy)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A0B6D4B-96C2-5D40-A95E-123F8F05FCA0}"/>
              </a:ext>
            </a:extLst>
          </p:cNvPr>
          <p:cNvSpPr/>
          <p:nvPr/>
        </p:nvSpPr>
        <p:spPr>
          <a:xfrm>
            <a:off x="6644208" y="4330700"/>
            <a:ext cx="4380808" cy="345555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Machine (Virtual / Physical)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3D47BF8-098E-8D42-BC05-8694C7FF7B6B}"/>
              </a:ext>
            </a:extLst>
          </p:cNvPr>
          <p:cNvSpPr/>
          <p:nvPr/>
        </p:nvSpPr>
        <p:spPr>
          <a:xfrm>
            <a:off x="7021049" y="4687094"/>
            <a:ext cx="3535682" cy="1833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Container 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E382B4E-2FBA-7B4E-81D3-43E8A6D78F95}"/>
              </a:ext>
            </a:extLst>
          </p:cNvPr>
          <p:cNvSpPr/>
          <p:nvPr/>
        </p:nvSpPr>
        <p:spPr>
          <a:xfrm>
            <a:off x="6782752" y="4508500"/>
            <a:ext cx="4012277" cy="2499129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GB" dirty="0"/>
              <a:t>Kubernetes Master 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9D2322A2-83B7-ED49-88E2-57D9362128C0}"/>
              </a:ext>
            </a:extLst>
          </p:cNvPr>
          <p:cNvSpPr/>
          <p:nvPr/>
        </p:nvSpPr>
        <p:spPr>
          <a:xfrm>
            <a:off x="7122884" y="4865125"/>
            <a:ext cx="2113045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Master Node Services (</a:t>
            </a:r>
            <a:r>
              <a:rPr lang="en-GB" sz="1400" dirty="0" err="1"/>
              <a:t>kube-apiserver</a:t>
            </a:r>
            <a:r>
              <a:rPr lang="en-GB" sz="1400" dirty="0"/>
              <a:t>, controller-managers, DNS, CNI, etc.)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E7E560E-5377-8644-BE66-4E4AA2BE3C75}"/>
              </a:ext>
            </a:extLst>
          </p:cNvPr>
          <p:cNvSpPr/>
          <p:nvPr/>
        </p:nvSpPr>
        <p:spPr>
          <a:xfrm>
            <a:off x="9235929" y="4865125"/>
            <a:ext cx="1227056" cy="1078475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 configuration store (</a:t>
            </a:r>
            <a:r>
              <a:rPr lang="en-GB" sz="1400" dirty="0" err="1"/>
              <a:t>etcd</a:t>
            </a:r>
            <a:r>
              <a:rPr lang="en-GB" sz="1400" dirty="0"/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985B355-13C1-5D42-8E5F-B84620FCA782}"/>
              </a:ext>
            </a:extLst>
          </p:cNvPr>
          <p:cNvSpPr/>
          <p:nvPr/>
        </p:nvSpPr>
        <p:spPr>
          <a:xfrm>
            <a:off x="2567628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1EA0BD6-B132-D64C-ABC9-7F4BB845C261}"/>
              </a:ext>
            </a:extLst>
          </p:cNvPr>
          <p:cNvSpPr/>
          <p:nvPr/>
        </p:nvSpPr>
        <p:spPr>
          <a:xfrm>
            <a:off x="1829238" y="1067232"/>
            <a:ext cx="5191811" cy="25016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/>
              <a:t>CNF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10AE7CE3-1F50-1B4A-AC88-EAF6AF24D2C0}"/>
              </a:ext>
            </a:extLst>
          </p:cNvPr>
          <p:cNvSpPr/>
          <p:nvPr/>
        </p:nvSpPr>
        <p:spPr>
          <a:xfrm>
            <a:off x="2720028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805D4465-1E6C-FC4F-A864-D1C1446A6127}"/>
              </a:ext>
            </a:extLst>
          </p:cNvPr>
          <p:cNvSpPr/>
          <p:nvPr/>
        </p:nvSpPr>
        <p:spPr>
          <a:xfrm>
            <a:off x="13330855" y="5631985"/>
            <a:ext cx="3405447" cy="914400"/>
          </a:xfrm>
          <a:prstGeom prst="rect">
            <a:avLst/>
          </a:prstGeom>
          <a:noFill/>
          <a:ln w="9525" cap="flat" cmpd="sng" algn="ctr">
            <a:solidFill>
              <a:schemeClr val="bg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Kubernetes cluster lifecycle management (e.g. create, update, upgrade, delete)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4DA97F62-FCDE-014C-9A01-25DDB697AC11}"/>
              </a:ext>
            </a:extLst>
          </p:cNvPr>
          <p:cNvSpPr/>
          <p:nvPr/>
        </p:nvSpPr>
        <p:spPr>
          <a:xfrm rot="16200000">
            <a:off x="4658624" y="1180636"/>
            <a:ext cx="3696624" cy="9817099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Kubernetes cluster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D500C0C-6AF0-7A48-BC9D-F0F404527FBB}"/>
              </a:ext>
            </a:extLst>
          </p:cNvPr>
          <p:cNvSpPr/>
          <p:nvPr/>
        </p:nvSpPr>
        <p:spPr>
          <a:xfrm>
            <a:off x="13330855" y="1652645"/>
            <a:ext cx="3405447" cy="136023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/ VNF Management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A127636-99A4-8B4F-8EDA-4348E9358DF1}"/>
              </a:ext>
            </a:extLst>
          </p:cNvPr>
          <p:cNvSpPr/>
          <p:nvPr/>
        </p:nvSpPr>
        <p:spPr>
          <a:xfrm>
            <a:off x="13753418" y="2394113"/>
            <a:ext cx="2560319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Kubernetes-based Application Package Management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23AD5AD7-51EE-1248-9D5B-2729A0856A6A}"/>
              </a:ext>
            </a:extLst>
          </p:cNvPr>
          <p:cNvCxnSpPr>
            <a:stCxn id="55" idx="2"/>
            <a:endCxn id="4" idx="0"/>
          </p:cNvCxnSpPr>
          <p:nvPr/>
        </p:nvCxnSpPr>
        <p:spPr>
          <a:xfrm>
            <a:off x="15033579" y="6546385"/>
            <a:ext cx="20" cy="172477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C68837AF-C05B-6D44-8D69-DF78B00930F0}"/>
              </a:ext>
            </a:extLst>
          </p:cNvPr>
          <p:cNvSpPr txBox="1"/>
          <p:nvPr/>
        </p:nvSpPr>
        <p:spPr>
          <a:xfrm>
            <a:off x="15033595" y="6845299"/>
            <a:ext cx="1702707" cy="1181101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K8s LCM talks to VIM for VM/BM LCM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0DB8C67-8BBB-C443-9227-F9B6C5A2DDE0}"/>
              </a:ext>
            </a:extLst>
          </p:cNvPr>
          <p:cNvCxnSpPr>
            <a:cxnSpLocks/>
            <a:stCxn id="4" idx="1"/>
            <a:endCxn id="3" idx="3"/>
          </p:cNvCxnSpPr>
          <p:nvPr/>
        </p:nvCxnSpPr>
        <p:spPr>
          <a:xfrm flipH="1">
            <a:off x="11025016" y="8728364"/>
            <a:ext cx="23058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9E4624F-5DCB-1043-8D8B-A67892FCA506}"/>
              </a:ext>
            </a:extLst>
          </p:cNvPr>
          <p:cNvSpPr txBox="1"/>
          <p:nvPr/>
        </p:nvSpPr>
        <p:spPr>
          <a:xfrm>
            <a:off x="11909010" y="5715565"/>
            <a:ext cx="1702707" cy="45719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/>
          </a:bodyPr>
          <a:lstStyle/>
          <a:p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Manages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F5F3A46B-5AAC-EA42-AC38-1262CD47E00F}"/>
              </a:ext>
            </a:extLst>
          </p:cNvPr>
          <p:cNvCxnSpPr>
            <a:cxnSpLocks/>
            <a:stCxn id="55" idx="1"/>
            <a:endCxn id="56" idx="2"/>
          </p:cNvCxnSpPr>
          <p:nvPr/>
        </p:nvCxnSpPr>
        <p:spPr>
          <a:xfrm flipH="1">
            <a:off x="11415486" y="6089185"/>
            <a:ext cx="1915369" cy="0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8369103D-549F-ED45-9F51-DDEB08CF2E7F}"/>
              </a:ext>
            </a:extLst>
          </p:cNvPr>
          <p:cNvSpPr txBox="1"/>
          <p:nvPr/>
        </p:nvSpPr>
        <p:spPr>
          <a:xfrm>
            <a:off x="11780553" y="8423564"/>
            <a:ext cx="1702707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C6132050-BC45-5A4B-94C6-6E94C771CC70}"/>
              </a:ext>
            </a:extLst>
          </p:cNvPr>
          <p:cNvSpPr/>
          <p:nvPr/>
        </p:nvSpPr>
        <p:spPr>
          <a:xfrm>
            <a:off x="4142137" y="21190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A2C73CE-29B8-1B46-B68E-8D55EE78F9E0}"/>
              </a:ext>
            </a:extLst>
          </p:cNvPr>
          <p:cNvSpPr/>
          <p:nvPr/>
        </p:nvSpPr>
        <p:spPr>
          <a:xfrm>
            <a:off x="4294537" y="22714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86703C92-46E8-4B48-8DA5-F02C67735368}"/>
              </a:ext>
            </a:extLst>
          </p:cNvPr>
          <p:cNvSpPr/>
          <p:nvPr/>
        </p:nvSpPr>
        <p:spPr>
          <a:xfrm>
            <a:off x="4446937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8075B3C-0780-2340-A7E6-2954D1D56313}"/>
              </a:ext>
            </a:extLst>
          </p:cNvPr>
          <p:cNvSpPr/>
          <p:nvPr/>
        </p:nvSpPr>
        <p:spPr>
          <a:xfrm>
            <a:off x="2872428" y="2423889"/>
            <a:ext cx="1476779" cy="87319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CNF Components (Pods, Volumes, </a:t>
            </a:r>
            <a:r>
              <a:rPr lang="en-GB" sz="1400" dirty="0" err="1"/>
              <a:t>ConfigMaps</a:t>
            </a:r>
            <a:r>
              <a:rPr lang="en-GB" sz="1400" dirty="0"/>
              <a:t>, etc.)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39C2B41-106B-104B-BF3C-8A5499904E04}"/>
              </a:ext>
            </a:extLst>
          </p:cNvPr>
          <p:cNvSpPr txBox="1"/>
          <p:nvPr/>
        </p:nvSpPr>
        <p:spPr>
          <a:xfrm>
            <a:off x="9421585" y="1890492"/>
            <a:ext cx="31184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dirty="0"/>
              <a:t>Manages (via Kubernetes API)</a:t>
            </a:r>
          </a:p>
        </p:txBody>
      </p: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82FD515C-1EB2-1340-A101-BD757A121F38}"/>
              </a:ext>
            </a:extLst>
          </p:cNvPr>
          <p:cNvCxnSpPr>
            <a:cxnSpLocks/>
            <a:stCxn id="57" idx="1"/>
            <a:endCxn id="38" idx="3"/>
          </p:cNvCxnSpPr>
          <p:nvPr/>
        </p:nvCxnSpPr>
        <p:spPr>
          <a:xfrm flipH="1" flipV="1">
            <a:off x="7021049" y="2318081"/>
            <a:ext cx="6309806" cy="146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99749444-54BC-F947-B248-7430EB06A618}"/>
              </a:ext>
            </a:extLst>
          </p:cNvPr>
          <p:cNvCxnSpPr>
            <a:cxnSpLocks/>
            <a:stCxn id="86" idx="2"/>
            <a:endCxn id="20" idx="0"/>
          </p:cNvCxnSpPr>
          <p:nvPr/>
        </p:nvCxnSpPr>
        <p:spPr>
          <a:xfrm flipH="1">
            <a:off x="8179407" y="2347685"/>
            <a:ext cx="2801383" cy="251744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457A996-7B20-244D-A7C2-400A0FCB889F}"/>
              </a:ext>
            </a:extLst>
          </p:cNvPr>
          <p:cNvCxnSpPr>
            <a:cxnSpLocks/>
          </p:cNvCxnSpPr>
          <p:nvPr/>
        </p:nvCxnSpPr>
        <p:spPr>
          <a:xfrm>
            <a:off x="1319348" y="3886200"/>
            <a:ext cx="1552524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AEF541EC-0287-E941-9F65-8B8FAA28EF80}"/>
              </a:ext>
            </a:extLst>
          </p:cNvPr>
          <p:cNvSpPr txBox="1"/>
          <p:nvPr/>
        </p:nvSpPr>
        <p:spPr>
          <a:xfrm>
            <a:off x="14733359" y="3956518"/>
            <a:ext cx="2185353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In RA2 Scope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109D99C3-FA8F-5B4C-A1E6-F8115297DFE8}"/>
              </a:ext>
            </a:extLst>
          </p:cNvPr>
          <p:cNvSpPr txBox="1"/>
          <p:nvPr/>
        </p:nvSpPr>
        <p:spPr>
          <a:xfrm>
            <a:off x="14734903" y="3439847"/>
            <a:ext cx="2183810" cy="457193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r>
              <a:rPr lang="en-GB" b="1" dirty="0">
                <a:solidFill>
                  <a:srgbClr val="FF0000"/>
                </a:solidFill>
              </a:rPr>
              <a:t>Out of RA2 Scope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66E75ED1-19F3-4C40-9044-CE5BBF58F722}"/>
              </a:ext>
            </a:extLst>
          </p:cNvPr>
          <p:cNvCxnSpPr>
            <a:cxnSpLocks/>
          </p:cNvCxnSpPr>
          <p:nvPr/>
        </p:nvCxnSpPr>
        <p:spPr>
          <a:xfrm>
            <a:off x="9145587" y="5932616"/>
            <a:ext cx="4622664" cy="2338548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3BE270F4-21E3-AC4B-965D-A4C44B0FD8F7}"/>
              </a:ext>
            </a:extLst>
          </p:cNvPr>
          <p:cNvSpPr txBox="1"/>
          <p:nvPr/>
        </p:nvSpPr>
        <p:spPr>
          <a:xfrm>
            <a:off x="12003083" y="6688163"/>
            <a:ext cx="2076142" cy="889703"/>
          </a:xfrm>
          <a:prstGeom prst="rect">
            <a:avLst/>
          </a:prstGeom>
          <a:noFill/>
          <a:ln>
            <a:noFill/>
            <a:prstDash val="solid"/>
          </a:ln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Manages via Kubernetes Cloud Providers or custom controller (e.g. CRDs, Operator)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64FBCF62-2473-4348-BA5E-50515C363FD4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8834612" y="7786255"/>
            <a:ext cx="0" cy="484909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CB83A9B5-CE64-2C41-9023-2A1D31D1A14D}"/>
              </a:ext>
            </a:extLst>
          </p:cNvPr>
          <p:cNvCxnSpPr>
            <a:cxnSpLocks/>
            <a:endCxn id="6" idx="2"/>
          </p:cNvCxnSpPr>
          <p:nvPr/>
        </p:nvCxnSpPr>
        <p:spPr>
          <a:xfrm flipV="1">
            <a:off x="4269771" y="7786256"/>
            <a:ext cx="1" cy="505914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E61D67FB-B72B-6641-8757-80F79518C296}"/>
              </a:ext>
            </a:extLst>
          </p:cNvPr>
          <p:cNvSpPr txBox="1"/>
          <p:nvPr/>
        </p:nvSpPr>
        <p:spPr>
          <a:xfrm>
            <a:off x="7021049" y="7985526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48E96F7-2079-9D40-B2C6-9B5ED73EB8F6}"/>
              </a:ext>
            </a:extLst>
          </p:cNvPr>
          <p:cNvSpPr txBox="1"/>
          <p:nvPr/>
        </p:nvSpPr>
        <p:spPr>
          <a:xfrm>
            <a:off x="2455295" y="8006532"/>
            <a:ext cx="2527062" cy="285638"/>
          </a:xfrm>
          <a:prstGeom prst="rect">
            <a:avLst/>
          </a:prstGeom>
          <a:noFill/>
        </p:spPr>
        <p:txBody>
          <a:bodyPr wrap="square" rtlCol="0">
            <a:normAutofit fontScale="85000" lnSpcReduction="20000"/>
          </a:bodyPr>
          <a:lstStyle/>
          <a:p>
            <a:r>
              <a:rPr lang="en-GB" dirty="0"/>
              <a:t>Provides resources to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27E9D0D-DE52-6D40-971C-33A04A86994A}"/>
              </a:ext>
            </a:extLst>
          </p:cNvPr>
          <p:cNvSpPr/>
          <p:nvPr/>
        </p:nvSpPr>
        <p:spPr>
          <a:xfrm>
            <a:off x="13330853" y="4379177"/>
            <a:ext cx="3405447" cy="1152274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Kubernetes-based Application Artefact Storage</a:t>
            </a:r>
          </a:p>
          <a:p>
            <a:pPr algn="ctr"/>
            <a:endParaRPr lang="en-GB" dirty="0"/>
          </a:p>
          <a:p>
            <a:pPr algn="ctr"/>
            <a:endParaRPr lang="en-GB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4750D78-B07D-C943-A841-C0F1A002D634}"/>
              </a:ext>
            </a:extLst>
          </p:cNvPr>
          <p:cNvSpPr/>
          <p:nvPr/>
        </p:nvSpPr>
        <p:spPr>
          <a:xfrm>
            <a:off x="13686332" y="4974697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Container Registry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C8979C8C-416A-FF45-ADF9-02C4FE657697}"/>
              </a:ext>
            </a:extLst>
          </p:cNvPr>
          <p:cNvSpPr/>
          <p:nvPr/>
        </p:nvSpPr>
        <p:spPr>
          <a:xfrm>
            <a:off x="15256029" y="4967765"/>
            <a:ext cx="1140011" cy="436597"/>
          </a:xfrm>
          <a:prstGeom prst="rect">
            <a:avLst/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Helm Chart Repo (e.g.)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47E377B-5101-6D4D-A1DF-BE1548E13CE4}"/>
              </a:ext>
            </a:extLst>
          </p:cNvPr>
          <p:cNvCxnSpPr>
            <a:cxnSpLocks/>
            <a:endCxn id="3" idx="0"/>
          </p:cNvCxnSpPr>
          <p:nvPr/>
        </p:nvCxnSpPr>
        <p:spPr>
          <a:xfrm flipH="1">
            <a:off x="6552192" y="6520691"/>
            <a:ext cx="570692" cy="1750473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F489BF3C-CA33-174B-B325-C722E0A1161E}"/>
              </a:ext>
            </a:extLst>
          </p:cNvPr>
          <p:cNvSpPr txBox="1"/>
          <p:nvPr/>
        </p:nvSpPr>
        <p:spPr>
          <a:xfrm>
            <a:off x="4812937" y="7944999"/>
            <a:ext cx="2149055" cy="347171"/>
          </a:xfrm>
          <a:prstGeom prst="rect">
            <a:avLst/>
          </a:prstGeom>
          <a:noFill/>
        </p:spPr>
        <p:txBody>
          <a:bodyPr wrap="square" rtlCol="0">
            <a:normAutofit fontScale="55000" lnSpcReduction="20000"/>
          </a:bodyPr>
          <a:lstStyle/>
          <a:p>
            <a:r>
              <a:rPr lang="en-GB" dirty="0"/>
              <a:t>Manages resources via Kubernetes controller (e.g. </a:t>
            </a:r>
            <a:r>
              <a:rPr lang="en-GB" dirty="0" err="1"/>
              <a:t>kubevirt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84490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D0E8EB78-39BC-2244-A340-52E49B144D6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22594655"/>
              </p:ext>
            </p:extLst>
          </p:nvPr>
        </p:nvGraphicFramePr>
        <p:xfrm>
          <a:off x="3048529" y="1079588"/>
          <a:ext cx="12194117" cy="812941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233907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720</Words>
  <Application>Microsoft Macintosh PowerPoint</Application>
  <PresentationFormat>Custom</PresentationFormat>
  <Paragraphs>238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Arial</vt:lpstr>
      <vt:lpstr>Calibri</vt:lpstr>
      <vt:lpstr>Calibri Light</vt:lpstr>
      <vt:lpstr>Times New Roman</vt:lpstr>
      <vt:lpstr>Vodafone Rg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Kivlin, Tom, Vodafone Group</dc:creator>
  <cp:lastModifiedBy>Kivlin, Tom, Vodafone Group</cp:lastModifiedBy>
  <cp:revision>8</cp:revision>
  <dcterms:created xsi:type="dcterms:W3CDTF">2019-11-05T12:09:58Z</dcterms:created>
  <dcterms:modified xsi:type="dcterms:W3CDTF">2019-11-29T21:00:07Z</dcterms:modified>
</cp:coreProperties>
</file>