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8" r:id="rId2"/>
    <p:sldMasterId id="2147483692" r:id="rId3"/>
  </p:sldMasterIdLst>
  <p:notesMasterIdLst>
    <p:notesMasterId r:id="rId31"/>
  </p:notesMasterIdLst>
  <p:sldIdLst>
    <p:sldId id="256" r:id="rId4"/>
    <p:sldId id="258" r:id="rId5"/>
    <p:sldId id="269" r:id="rId6"/>
    <p:sldId id="284" r:id="rId7"/>
    <p:sldId id="262" r:id="rId8"/>
    <p:sldId id="267" r:id="rId9"/>
    <p:sldId id="263" r:id="rId10"/>
    <p:sldId id="289" r:id="rId11"/>
    <p:sldId id="264" r:id="rId12"/>
    <p:sldId id="265" r:id="rId13"/>
    <p:sldId id="266" r:id="rId14"/>
    <p:sldId id="271" r:id="rId15"/>
    <p:sldId id="290" r:id="rId16"/>
    <p:sldId id="281" r:id="rId17"/>
    <p:sldId id="272" r:id="rId18"/>
    <p:sldId id="273" r:id="rId19"/>
    <p:sldId id="274" r:id="rId20"/>
    <p:sldId id="275" r:id="rId21"/>
    <p:sldId id="277" r:id="rId22"/>
    <p:sldId id="280" r:id="rId23"/>
    <p:sldId id="282" r:id="rId24"/>
    <p:sldId id="285" r:id="rId25"/>
    <p:sldId id="286" r:id="rId26"/>
    <p:sldId id="287" r:id="rId27"/>
    <p:sldId id="288" r:id="rId28"/>
    <p:sldId id="260" r:id="rId29"/>
    <p:sldId id="257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Comic Sans MS" panose="030F0902030302020204" pitchFamily="66" charset="0"/>
      <p:regular r:id="rId42"/>
      <p:bold r:id="rId43"/>
      <p:italic r:id="rId44"/>
      <p:boldItalic r:id="rId45"/>
    </p:embeddedFont>
    <p:embeddedFont>
      <p:font typeface="Tahoma" panose="020B0604030504040204" pitchFamily="34" charset="0"/>
      <p:regular r:id="rId46"/>
      <p:bold r:id="rId47"/>
    </p:embeddedFont>
    <p:embeddedFont>
      <p:font typeface="Vodafone Rg" panose="020B0606080202020204" pitchFamily="34" charset="0"/>
      <p:regular r:id="rId48"/>
      <p:bold r:id="rId49"/>
    </p:embeddedFont>
    <p:embeddedFont>
      <p:font typeface="Wingdings 3" pitchFamily="2" charset="2"/>
      <p:regular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5097" autoAdjust="0"/>
  </p:normalViewPr>
  <p:slideViewPr>
    <p:cSldViewPr snapToGrid="0">
      <p:cViewPr>
        <p:scale>
          <a:sx n="170" d="100"/>
          <a:sy n="170" d="100"/>
        </p:scale>
        <p:origin x="-2088" y="-8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7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13 February 2020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r>
              <a:rPr lang="en-GB" sz="700">
                <a:solidFill>
                  <a:srgbClr val="000000"/>
                </a:solidFill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tech-wiki.net/index.php?title=File:Nokia_logo.png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hyperlink" Target="https://www.joseesposito.com/how-to-create-a-esxi-5-5-image-to-work-with-your-lenovo-ts140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NFVi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Storage with Encryption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95535" y="2715766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vCPU Over-subscription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694028" y="1477270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79225-D14F-7A46-A5D2-48DC82D7E88F}"/>
              </a:ext>
            </a:extLst>
          </p:cNvPr>
          <p:cNvGrpSpPr/>
          <p:nvPr/>
        </p:nvGrpSpPr>
        <p:grpSpPr>
          <a:xfrm>
            <a:off x="4966855" y="1114565"/>
            <a:ext cx="2615029" cy="2238836"/>
            <a:chOff x="4966855" y="1114565"/>
            <a:chExt cx="2615029" cy="2238836"/>
          </a:xfrm>
        </p:grpSpPr>
        <p:grpSp>
          <p:nvGrpSpPr>
            <p:cNvPr id="36" name="Group 35"/>
            <p:cNvGrpSpPr/>
            <p:nvPr/>
          </p:nvGrpSpPr>
          <p:grpSpPr>
            <a:xfrm>
              <a:off x="4966855" y="1114565"/>
              <a:ext cx="2615029" cy="2238836"/>
              <a:chOff x="3447616" y="1563638"/>
              <a:chExt cx="2615029" cy="2238836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47616" y="1707653"/>
                <a:ext cx="2471013" cy="2094821"/>
              </a:xfrm>
              <a:prstGeom prst="roundRect">
                <a:avLst>
                  <a:gd name="adj" fmla="val 4219"/>
                </a:avLst>
              </a:prstGeom>
              <a:solidFill>
                <a:srgbClr val="5C5C5C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Network Intensive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8766" y="1563638"/>
                <a:ext cx="443879" cy="438637"/>
              </a:xfrm>
              <a:prstGeom prst="rect">
                <a:avLst/>
              </a:prstGeom>
            </p:spPr>
          </p:pic>
          <p:grpSp>
            <p:nvGrpSpPr>
              <p:cNvPr id="39" name="Group 38"/>
              <p:cNvGrpSpPr/>
              <p:nvPr/>
            </p:nvGrpSpPr>
            <p:grpSpPr>
              <a:xfrm>
                <a:off x="3481118" y="2417567"/>
                <a:ext cx="2370883" cy="291356"/>
                <a:chOff x="384774" y="3905861"/>
                <a:chExt cx="2370883" cy="291356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384774" y="3909185"/>
                  <a:ext cx="1224438" cy="288032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Huge Pages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675840" y="3905861"/>
                  <a:ext cx="1079817" cy="288032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CPU Pinning</a:t>
                  </a: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481118" y="3297080"/>
                <a:ext cx="2376264" cy="463847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Network Acceleration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81118" y="2762564"/>
                <a:ext cx="2376264" cy="463846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Storage with Encryption and Replication</a:t>
                </a:r>
              </a:p>
            </p:txBody>
          </p:sp>
        </p:grp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113E5EE-5C3E-FD46-8153-2AB2F26E51C8}"/>
                </a:ext>
              </a:extLst>
            </p:cNvPr>
            <p:cNvSpPr/>
            <p:nvPr/>
          </p:nvSpPr>
          <p:spPr>
            <a:xfrm>
              <a:off x="5000357" y="1623497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 vCPU Over-subscription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78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361025" y="2054604"/>
            <a:ext cx="2620804" cy="1555583"/>
            <a:chOff x="2066906" y="4534122"/>
            <a:chExt cx="2620804" cy="1555583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663403"/>
              <a:ext cx="2498757" cy="142630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831" y="4534122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4784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47845" y="508435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HDD/SSD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4784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41927" y="4259880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425032" y="4225312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044801-E9CE-5C46-88E7-094D5796E1E6}"/>
              </a:ext>
            </a:extLst>
          </p:cNvPr>
          <p:cNvGrpSpPr/>
          <p:nvPr/>
        </p:nvGrpSpPr>
        <p:grpSpPr>
          <a:xfrm>
            <a:off x="2234369" y="4625109"/>
            <a:ext cx="2570765" cy="1864939"/>
            <a:chOff x="2066906" y="4224766"/>
            <a:chExt cx="2570765" cy="186493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81586F4-D63E-D94C-8BBC-99F5ACAC1AA6}"/>
                </a:ext>
              </a:extLst>
            </p:cNvPr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3E4BA58-95F1-864A-B196-031AAD683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18817AA-C517-1D45-9CDE-40247038C392}"/>
                </a:ext>
              </a:extLst>
            </p:cNvPr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C7A1FA5-5FA0-4745-A317-86859544FD70}"/>
                </a:ext>
              </a:extLst>
            </p:cNvPr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6ACC036-F876-4440-B832-8D9B934DDD29}"/>
                </a:ext>
              </a:extLst>
            </p:cNvPr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D15D071-845F-1842-A5EA-49C86829B675}"/>
                </a:ext>
              </a:extLst>
            </p:cNvPr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7BDB33B-4836-BA49-8B72-C36ACB95E8FE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D1EA51A-FA91-7C46-A529-062867D33EC5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F38E29F-F3C2-8C46-A8E9-F22950FBE14F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50173D7-0282-CF4F-93EE-24DC055578B1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D0D3C7-7A82-2E4A-ABF1-C27A32C34ECB}"/>
              </a:ext>
            </a:extLst>
          </p:cNvPr>
          <p:cNvGrpSpPr/>
          <p:nvPr/>
        </p:nvGrpSpPr>
        <p:grpSpPr>
          <a:xfrm>
            <a:off x="5075766" y="1518764"/>
            <a:ext cx="2615735" cy="2091423"/>
            <a:chOff x="4810617" y="3998282"/>
            <a:chExt cx="2615735" cy="2091423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EAAC49-4D12-5D4C-9BED-F852F0A78F51}"/>
                </a:ext>
              </a:extLst>
            </p:cNvPr>
            <p:cNvSpPr/>
            <p:nvPr/>
          </p:nvSpPr>
          <p:spPr>
            <a:xfrm>
              <a:off x="4810617" y="4113446"/>
              <a:ext cx="2498757" cy="1976259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86C8C6C-57C9-B348-9E53-0A39C029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473" y="3998282"/>
              <a:ext cx="443879" cy="438637"/>
            </a:xfrm>
            <a:prstGeom prst="rect">
              <a:avLst/>
            </a:prstGeom>
          </p:spPr>
        </p:pic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59FE1DB-B914-AF46-9BEC-94A26E5D7870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188B6C8-1E49-7A4B-8199-CE766703C146}"/>
                </a:ext>
              </a:extLst>
            </p:cNvPr>
            <p:cNvSpPr/>
            <p:nvPr/>
          </p:nvSpPr>
          <p:spPr>
            <a:xfrm>
              <a:off x="6088970" y="541829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E211FF1-9DBE-C74E-A03C-3FFC9C01BE7C}"/>
                </a:ext>
              </a:extLst>
            </p:cNvPr>
            <p:cNvSpPr/>
            <p:nvPr/>
          </p:nvSpPr>
          <p:spPr>
            <a:xfrm>
              <a:off x="6108339" y="4534122"/>
              <a:ext cx="1152128" cy="491485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HDD/SSD 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2CCFF4CB-9E85-CE4A-83D4-0F02F5B5454E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AC536D-AC22-A24D-A5D4-716A786CB009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8B218D44-927F-5D41-A430-456E2E664301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04FF675-1EE3-FA40-A6F7-08A394A7A5FC}"/>
                </a:ext>
              </a:extLst>
            </p:cNvPr>
            <p:cNvSpPr/>
            <p:nvPr/>
          </p:nvSpPr>
          <p:spPr>
            <a:xfrm>
              <a:off x="6089681" y="5083132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NUMA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0CC83B6C-8BE8-844F-B422-06B43EF75AA4}"/>
                </a:ext>
              </a:extLst>
            </p:cNvPr>
            <p:cNvSpPr/>
            <p:nvPr/>
          </p:nvSpPr>
          <p:spPr>
            <a:xfrm>
              <a:off x="4882625" y="4534122"/>
              <a:ext cx="1152128" cy="487846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e.g. </a:t>
              </a:r>
              <a:r>
                <a:rPr lang="en-GB" sz="1000" kern="0" dirty="0">
                  <a:solidFill>
                    <a:srgbClr val="262626"/>
                  </a:solidFill>
                  <a:latin typeface="Arial"/>
                </a:rPr>
                <a:t>S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4E96FAC-37D2-49A3-A45B-72709E7EF586}"/>
              </a:ext>
            </a:extLst>
          </p:cNvPr>
          <p:cNvSpPr/>
          <p:nvPr/>
        </p:nvSpPr>
        <p:spPr>
          <a:xfrm rot="16200000">
            <a:off x="4158499" y="444042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9E582B-43B5-464B-AA62-D15E00D2CFBB}"/>
              </a:ext>
            </a:extLst>
          </p:cNvPr>
          <p:cNvSpPr txBox="1"/>
          <p:nvPr/>
        </p:nvSpPr>
        <p:spPr>
          <a:xfrm>
            <a:off x="4444064" y="5653948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D27B2C-6F0F-45B9-A697-37E7B79D57F2}"/>
              </a:ext>
            </a:extLst>
          </p:cNvPr>
          <p:cNvCxnSpPr/>
          <p:nvPr/>
        </p:nvCxnSpPr>
        <p:spPr>
          <a:xfrm flipH="1" flipV="1">
            <a:off x="606968" y="553596"/>
            <a:ext cx="10364687" cy="19284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8F6097-9A6E-4F52-9A8C-B53DAFB6EC1D}"/>
              </a:ext>
            </a:extLst>
          </p:cNvPr>
          <p:cNvSpPr/>
          <p:nvPr/>
        </p:nvSpPr>
        <p:spPr>
          <a:xfrm rot="16200000">
            <a:off x="4356220" y="438450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C0C117-AD6B-4C8D-82DB-C6A27D03657E}"/>
              </a:ext>
            </a:extLst>
          </p:cNvPr>
          <p:cNvSpPr/>
          <p:nvPr/>
        </p:nvSpPr>
        <p:spPr>
          <a:xfrm rot="16200000">
            <a:off x="4604242" y="438245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56B750-0695-456C-B5CE-6210383C35A2}"/>
              </a:ext>
            </a:extLst>
          </p:cNvPr>
          <p:cNvSpPr/>
          <p:nvPr/>
        </p:nvSpPr>
        <p:spPr>
          <a:xfrm rot="16200000">
            <a:off x="5117828" y="438942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FAA428-7385-436A-B4C5-868A91DAAF29}"/>
              </a:ext>
            </a:extLst>
          </p:cNvPr>
          <p:cNvSpPr/>
          <p:nvPr/>
        </p:nvSpPr>
        <p:spPr>
          <a:xfrm rot="16200000">
            <a:off x="4865623" y="437334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2C3AD3-B1B2-4F15-8356-B4C8B32457D4}"/>
              </a:ext>
            </a:extLst>
          </p:cNvPr>
          <p:cNvSpPr/>
          <p:nvPr/>
        </p:nvSpPr>
        <p:spPr>
          <a:xfrm rot="16200000">
            <a:off x="5389258" y="4381823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062FB70-8DB1-4D9C-89F1-61C8A6A562D1}"/>
              </a:ext>
            </a:extLst>
          </p:cNvPr>
          <p:cNvCxnSpPr/>
          <p:nvPr/>
        </p:nvCxnSpPr>
        <p:spPr>
          <a:xfrm flipH="1" flipV="1">
            <a:off x="2689798" y="55797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15F060-02AD-418C-BEE9-51FD8829B4CB}"/>
              </a:ext>
            </a:extLst>
          </p:cNvPr>
          <p:cNvCxnSpPr/>
          <p:nvPr/>
        </p:nvCxnSpPr>
        <p:spPr>
          <a:xfrm flipH="1">
            <a:off x="609373" y="939993"/>
            <a:ext cx="10362282" cy="0"/>
          </a:xfrm>
          <a:prstGeom prst="line">
            <a:avLst/>
          </a:prstGeom>
          <a:noFill/>
          <a:ln w="50800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CDC99C-D510-4D62-839E-208AA5E2B9D3}"/>
              </a:ext>
            </a:extLst>
          </p:cNvPr>
          <p:cNvCxnSpPr/>
          <p:nvPr/>
        </p:nvCxnSpPr>
        <p:spPr>
          <a:xfrm>
            <a:off x="2942177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0CFB6-66FD-4A7A-AF25-1326F4114BC1}"/>
              </a:ext>
            </a:extLst>
          </p:cNvPr>
          <p:cNvSpPr txBox="1"/>
          <p:nvPr/>
        </p:nvSpPr>
        <p:spPr>
          <a:xfrm>
            <a:off x="9793415" y="704336"/>
            <a:ext cx="13000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Internal API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3A179C-81F9-4792-B0C6-D38ED500C657}"/>
              </a:ext>
            </a:extLst>
          </p:cNvPr>
          <p:cNvCxnSpPr/>
          <p:nvPr/>
        </p:nvCxnSpPr>
        <p:spPr>
          <a:xfrm flipH="1">
            <a:off x="628299" y="184842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FECB00"/>
            </a:solidFill>
            <a:prstDash val="soli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61A609-6DB0-4B46-938A-ABC27002F28C}"/>
              </a:ext>
            </a:extLst>
          </p:cNvPr>
          <p:cNvCxnSpPr/>
          <p:nvPr/>
        </p:nvCxnSpPr>
        <p:spPr>
          <a:xfrm>
            <a:off x="3596489" y="1938941"/>
            <a:ext cx="0" cy="208098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44FF5C0-7F34-4FD7-B425-2BF569DDBD1B}"/>
              </a:ext>
            </a:extLst>
          </p:cNvPr>
          <p:cNvSpPr txBox="1"/>
          <p:nvPr/>
        </p:nvSpPr>
        <p:spPr>
          <a:xfrm>
            <a:off x="9793415" y="1151557"/>
            <a:ext cx="1707925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Management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8A2F0-878D-481B-8217-73262A1EAC04}"/>
              </a:ext>
            </a:extLst>
          </p:cNvPr>
          <p:cNvCxnSpPr/>
          <p:nvPr/>
        </p:nvCxnSpPr>
        <p:spPr>
          <a:xfrm flipH="1">
            <a:off x="628298" y="1387692"/>
            <a:ext cx="10294220" cy="1"/>
          </a:xfrm>
          <a:prstGeom prst="line">
            <a:avLst/>
          </a:prstGeom>
          <a:noFill/>
          <a:ln w="50800" cap="flat" cmpd="sng" algn="ctr">
            <a:solidFill>
              <a:srgbClr val="EB9700"/>
            </a:solidFill>
            <a:prstDash val="solid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AB0078A-1BF8-4FAD-9BEB-00C3EB7389E1}"/>
              </a:ext>
            </a:extLst>
          </p:cNvPr>
          <p:cNvSpPr/>
          <p:nvPr/>
        </p:nvSpPr>
        <p:spPr>
          <a:xfrm rot="16200000">
            <a:off x="8035818" y="4440430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24A60A-1B6A-4E28-91E0-D8BBEBE659BD}"/>
              </a:ext>
            </a:extLst>
          </p:cNvPr>
          <p:cNvSpPr txBox="1"/>
          <p:nvPr/>
        </p:nvSpPr>
        <p:spPr>
          <a:xfrm>
            <a:off x="8321384" y="5671308"/>
            <a:ext cx="1440635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Ceph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B52DD-BB1A-4EFE-9944-D8B84F78BA4E}"/>
              </a:ext>
            </a:extLst>
          </p:cNvPr>
          <p:cNvSpPr/>
          <p:nvPr/>
        </p:nvSpPr>
        <p:spPr>
          <a:xfrm rot="16200000">
            <a:off x="8233539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612644-1A9A-4677-9829-D4E89D65F671}"/>
              </a:ext>
            </a:extLst>
          </p:cNvPr>
          <p:cNvSpPr/>
          <p:nvPr/>
        </p:nvSpPr>
        <p:spPr>
          <a:xfrm rot="16200000">
            <a:off x="8481562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D5EB219-0F0F-4C8D-A7F3-C034C8A8BAB8}"/>
              </a:ext>
            </a:extLst>
          </p:cNvPr>
          <p:cNvSpPr/>
          <p:nvPr/>
        </p:nvSpPr>
        <p:spPr>
          <a:xfrm rot="16200000">
            <a:off x="8995147" y="438942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EBF67-B742-4D24-944C-51F131420E40}"/>
              </a:ext>
            </a:extLst>
          </p:cNvPr>
          <p:cNvSpPr/>
          <p:nvPr/>
        </p:nvSpPr>
        <p:spPr>
          <a:xfrm rot="16200000">
            <a:off x="8742942" y="4373342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CCC6AB-370B-4C3B-B744-13BE9D707674}"/>
              </a:ext>
            </a:extLst>
          </p:cNvPr>
          <p:cNvSpPr/>
          <p:nvPr/>
        </p:nvSpPr>
        <p:spPr>
          <a:xfrm rot="16200000">
            <a:off x="9266577" y="438182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18A0821-AFFF-4DDD-847A-49F9387340DC}"/>
              </a:ext>
            </a:extLst>
          </p:cNvPr>
          <p:cNvSpPr/>
          <p:nvPr/>
        </p:nvSpPr>
        <p:spPr>
          <a:xfrm rot="16200000">
            <a:off x="2258368" y="4449991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44519B-78E3-421D-BB01-CDEDD0988D7D}"/>
              </a:ext>
            </a:extLst>
          </p:cNvPr>
          <p:cNvSpPr txBox="1"/>
          <p:nvPr/>
        </p:nvSpPr>
        <p:spPr>
          <a:xfrm>
            <a:off x="2543933" y="5898691"/>
            <a:ext cx="1303137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Controller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5458E5-CC20-4C74-8156-F77B3665D8FE}"/>
              </a:ext>
            </a:extLst>
          </p:cNvPr>
          <p:cNvSpPr/>
          <p:nvPr/>
        </p:nvSpPr>
        <p:spPr>
          <a:xfrm rot="16200000">
            <a:off x="2456089" y="4394068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4123D53-EC3F-4E83-97ED-59EE4F67ED18}"/>
              </a:ext>
            </a:extLst>
          </p:cNvPr>
          <p:cNvSpPr/>
          <p:nvPr/>
        </p:nvSpPr>
        <p:spPr>
          <a:xfrm rot="16200000">
            <a:off x="2704111" y="439201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6994989-9E82-49DF-93B1-65083CBF276C}"/>
              </a:ext>
            </a:extLst>
          </p:cNvPr>
          <p:cNvSpPr/>
          <p:nvPr/>
        </p:nvSpPr>
        <p:spPr>
          <a:xfrm rot="16200000">
            <a:off x="3217697" y="439898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04DCD0E-EFD5-46C0-B902-24678B42942C}"/>
              </a:ext>
            </a:extLst>
          </p:cNvPr>
          <p:cNvSpPr/>
          <p:nvPr/>
        </p:nvSpPr>
        <p:spPr>
          <a:xfrm rot="16200000">
            <a:off x="2965492" y="4382903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447404-D8B4-4568-BA57-E8A8E4887E2E}"/>
              </a:ext>
            </a:extLst>
          </p:cNvPr>
          <p:cNvSpPr/>
          <p:nvPr/>
        </p:nvSpPr>
        <p:spPr>
          <a:xfrm rot="16200000">
            <a:off x="3489126" y="439138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D6C001-A39A-4DD7-89CE-0EE9691B0A9C}"/>
              </a:ext>
            </a:extLst>
          </p:cNvPr>
          <p:cNvSpPr/>
          <p:nvPr/>
        </p:nvSpPr>
        <p:spPr>
          <a:xfrm rot="16200000">
            <a:off x="290293" y="4452054"/>
            <a:ext cx="1957684" cy="1471468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3D9C2B7-5ED2-4298-814B-21F342D5BC42}"/>
              </a:ext>
            </a:extLst>
          </p:cNvPr>
          <p:cNvSpPr txBox="1"/>
          <p:nvPr/>
        </p:nvSpPr>
        <p:spPr>
          <a:xfrm>
            <a:off x="587478" y="5889131"/>
            <a:ext cx="929455" cy="28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Foundation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0F41B6-094B-48A4-B7CF-B64C5A9737A4}"/>
              </a:ext>
            </a:extLst>
          </p:cNvPr>
          <p:cNvSpPr/>
          <p:nvPr/>
        </p:nvSpPr>
        <p:spPr>
          <a:xfrm rot="16200000">
            <a:off x="499633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093D34F-9EB3-46B4-8C84-177A0B409251}"/>
              </a:ext>
            </a:extLst>
          </p:cNvPr>
          <p:cNvSpPr/>
          <p:nvPr/>
        </p:nvSpPr>
        <p:spPr>
          <a:xfrm rot="16200000">
            <a:off x="747655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2EA881-B9B0-42B3-B1C4-40CA31D6122D}"/>
              </a:ext>
            </a:extLst>
          </p:cNvPr>
          <p:cNvCxnSpPr/>
          <p:nvPr/>
        </p:nvCxnSpPr>
        <p:spPr>
          <a:xfrm flipH="1" flipV="1">
            <a:off x="734099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D21BC4-865C-4D9B-A474-0FCD1F454049}"/>
              </a:ext>
            </a:extLst>
          </p:cNvPr>
          <p:cNvCxnSpPr/>
          <p:nvPr/>
        </p:nvCxnSpPr>
        <p:spPr>
          <a:xfrm flipH="1" flipV="1">
            <a:off x="4596796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42DC87-A981-4EA2-AA09-85A51C895B0B}"/>
              </a:ext>
            </a:extLst>
          </p:cNvPr>
          <p:cNvCxnSpPr/>
          <p:nvPr/>
        </p:nvCxnSpPr>
        <p:spPr>
          <a:xfrm flipH="1" flipV="1">
            <a:off x="8472685" y="543635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6B65BF-8EB7-4AC4-A58C-F2907FA94098}"/>
              </a:ext>
            </a:extLst>
          </p:cNvPr>
          <p:cNvSpPr txBox="1"/>
          <p:nvPr/>
        </p:nvSpPr>
        <p:spPr>
          <a:xfrm>
            <a:off x="9796168" y="330200"/>
            <a:ext cx="1745450" cy="3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Provisioning &amp; Management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02AAF4-E74B-465D-A622-7BC575FD4452}"/>
              </a:ext>
            </a:extLst>
          </p:cNvPr>
          <p:cNvSpPr txBox="1"/>
          <p:nvPr/>
        </p:nvSpPr>
        <p:spPr>
          <a:xfrm>
            <a:off x="9792551" y="161401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Front-end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807C9E-E297-4945-BD2C-12C485BEDCA9}"/>
              </a:ext>
            </a:extLst>
          </p:cNvPr>
          <p:cNvCxnSpPr/>
          <p:nvPr/>
        </p:nvCxnSpPr>
        <p:spPr>
          <a:xfrm>
            <a:off x="4830555" y="983384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8E5531-7F0A-46DE-A3E7-C07118F8CC75}"/>
              </a:ext>
            </a:extLst>
          </p:cNvPr>
          <p:cNvCxnSpPr/>
          <p:nvPr/>
        </p:nvCxnSpPr>
        <p:spPr>
          <a:xfrm>
            <a:off x="8699716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229E7A0-C892-4623-9A78-FB9C8FEF1F7F}"/>
              </a:ext>
            </a:extLst>
          </p:cNvPr>
          <p:cNvCxnSpPr/>
          <p:nvPr/>
        </p:nvCxnSpPr>
        <p:spPr>
          <a:xfrm flipV="1">
            <a:off x="8749510" y="1411245"/>
            <a:ext cx="1661" cy="2631011"/>
          </a:xfrm>
          <a:prstGeom prst="line">
            <a:avLst/>
          </a:prstGeom>
          <a:noFill/>
          <a:ln w="25400" cap="flat" cmpd="sng" algn="ctr">
            <a:solidFill>
              <a:srgbClr val="EB9700"/>
            </a:solidFill>
            <a:prstDash val="sysDash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13428C-CB4C-4992-A137-B62D486CA7B4}"/>
              </a:ext>
            </a:extLst>
          </p:cNvPr>
          <p:cNvCxnSpPr/>
          <p:nvPr/>
        </p:nvCxnSpPr>
        <p:spPr>
          <a:xfrm>
            <a:off x="5511469" y="1828548"/>
            <a:ext cx="0" cy="219915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F496164-A1D8-4343-BE8D-9A84F4687E68}"/>
              </a:ext>
            </a:extLst>
          </p:cNvPr>
          <p:cNvCxnSpPr/>
          <p:nvPr/>
        </p:nvCxnSpPr>
        <p:spPr>
          <a:xfrm>
            <a:off x="9253624" y="1867153"/>
            <a:ext cx="0" cy="2170864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418E39E-EFFA-4A89-9DF6-A5C56910DA89}"/>
              </a:ext>
            </a:extLst>
          </p:cNvPr>
          <p:cNvCxnSpPr/>
          <p:nvPr/>
        </p:nvCxnSpPr>
        <p:spPr>
          <a:xfrm flipH="1">
            <a:off x="642202" y="2328569"/>
            <a:ext cx="10294217" cy="27958"/>
          </a:xfrm>
          <a:prstGeom prst="line">
            <a:avLst/>
          </a:prstGeom>
          <a:noFill/>
          <a:ln w="50800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657CEE1-D451-419D-870C-28FF49376FA1}"/>
              </a:ext>
            </a:extLst>
          </p:cNvPr>
          <p:cNvCxnSpPr/>
          <p:nvPr/>
        </p:nvCxnSpPr>
        <p:spPr>
          <a:xfrm flipV="1">
            <a:off x="3082873" y="2397519"/>
            <a:ext cx="0" cy="163047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C59805-2053-4860-B2C3-5B225971398D}"/>
              </a:ext>
            </a:extLst>
          </p:cNvPr>
          <p:cNvCxnSpPr/>
          <p:nvPr/>
        </p:nvCxnSpPr>
        <p:spPr>
          <a:xfrm flipV="1">
            <a:off x="4968715" y="239048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04C9F-B8E7-4213-8754-53D4FB408119}"/>
              </a:ext>
            </a:extLst>
          </p:cNvPr>
          <p:cNvSpPr txBox="1"/>
          <p:nvPr/>
        </p:nvSpPr>
        <p:spPr>
          <a:xfrm>
            <a:off x="9795639" y="208485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Tenant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4FA545-AF23-45B5-97D5-5426593B3777}"/>
              </a:ext>
            </a:extLst>
          </p:cNvPr>
          <p:cNvCxnSpPr/>
          <p:nvPr/>
        </p:nvCxnSpPr>
        <p:spPr>
          <a:xfrm flipH="1">
            <a:off x="642201" y="282124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7FB0CBE-1B4E-4BD2-8A45-58C93621B44E}"/>
              </a:ext>
            </a:extLst>
          </p:cNvPr>
          <p:cNvSpPr txBox="1"/>
          <p:nvPr/>
        </p:nvSpPr>
        <p:spPr>
          <a:xfrm>
            <a:off x="9796168" y="2579259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API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BB5272-D9B1-41AD-8A9A-12D7B56A8D2C}"/>
              </a:ext>
            </a:extLst>
          </p:cNvPr>
          <p:cNvCxnSpPr/>
          <p:nvPr/>
        </p:nvCxnSpPr>
        <p:spPr>
          <a:xfrm flipV="1">
            <a:off x="3153253" y="2823500"/>
            <a:ext cx="0" cy="12573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C50A5D9-B660-46D1-99E0-7CC8110CAC7A}"/>
              </a:ext>
            </a:extLst>
          </p:cNvPr>
          <p:cNvCxnSpPr>
            <a:stCxn id="139" idx="3"/>
          </p:cNvCxnSpPr>
          <p:nvPr/>
        </p:nvCxnSpPr>
        <p:spPr>
          <a:xfrm flipV="1">
            <a:off x="1003758" y="2849203"/>
            <a:ext cx="0" cy="13652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15784F6-E4A4-402F-9B78-8C220E410AB7}"/>
              </a:ext>
            </a:extLst>
          </p:cNvPr>
          <p:cNvCxnSpPr/>
          <p:nvPr/>
        </p:nvCxnSpPr>
        <p:spPr>
          <a:xfrm flipH="1">
            <a:off x="648757" y="3273037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E60000"/>
            </a:solidFill>
            <a:prstDash val="soli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01560-2A12-4318-A256-305E105A22CE}"/>
              </a:ext>
            </a:extLst>
          </p:cNvPr>
          <p:cNvSpPr txBox="1"/>
          <p:nvPr/>
        </p:nvSpPr>
        <p:spPr>
          <a:xfrm>
            <a:off x="9786220" y="3022640"/>
            <a:ext cx="1935880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(FIP)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C308D23-162A-401E-9E3B-51E6A27AF02F}"/>
              </a:ext>
            </a:extLst>
          </p:cNvPr>
          <p:cNvCxnSpPr>
            <a:cxnSpLocks/>
          </p:cNvCxnSpPr>
          <p:nvPr/>
        </p:nvCxnSpPr>
        <p:spPr>
          <a:xfrm flipV="1">
            <a:off x="3238258" y="3263690"/>
            <a:ext cx="0" cy="76062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BE8A2E-FAC1-43CD-A106-C89EA96FA8EC}"/>
              </a:ext>
            </a:extLst>
          </p:cNvPr>
          <p:cNvCxnSpPr/>
          <p:nvPr/>
        </p:nvCxnSpPr>
        <p:spPr>
          <a:xfrm flipV="1">
            <a:off x="5058793" y="3287016"/>
            <a:ext cx="0" cy="73290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F97DB6-C6CB-47B0-974F-6A333B607388}"/>
              </a:ext>
            </a:extLst>
          </p:cNvPr>
          <p:cNvSpPr/>
          <p:nvPr/>
        </p:nvSpPr>
        <p:spPr>
          <a:xfrm>
            <a:off x="3364983" y="402917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EE58768-3449-462C-94DF-8A44FD8D3059}"/>
              </a:ext>
            </a:extLst>
          </p:cNvPr>
          <p:cNvSpPr/>
          <p:nvPr/>
        </p:nvSpPr>
        <p:spPr>
          <a:xfrm>
            <a:off x="2836268" y="402920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D23111-D147-4D3B-B04D-4642DC2B9228}"/>
              </a:ext>
            </a:extLst>
          </p:cNvPr>
          <p:cNvSpPr/>
          <p:nvPr/>
        </p:nvSpPr>
        <p:spPr>
          <a:xfrm>
            <a:off x="5263961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B33C1C6-C953-43F5-9524-8967E5B567BF}"/>
              </a:ext>
            </a:extLst>
          </p:cNvPr>
          <p:cNvSpPr/>
          <p:nvPr/>
        </p:nvSpPr>
        <p:spPr>
          <a:xfrm>
            <a:off x="4735246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12CE52-03F1-490C-BC52-1594A3D4CA56}"/>
              </a:ext>
            </a:extLst>
          </p:cNvPr>
          <p:cNvSpPr/>
          <p:nvPr/>
        </p:nvSpPr>
        <p:spPr>
          <a:xfrm>
            <a:off x="9117976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FA77E35-4661-4CB2-BB6C-F0C8EB27372A}"/>
              </a:ext>
            </a:extLst>
          </p:cNvPr>
          <p:cNvSpPr/>
          <p:nvPr/>
        </p:nvSpPr>
        <p:spPr>
          <a:xfrm>
            <a:off x="8589261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1D407D-E504-45D5-833B-E9F98B003626}"/>
              </a:ext>
            </a:extLst>
          </p:cNvPr>
          <p:cNvSpPr/>
          <p:nvPr/>
        </p:nvSpPr>
        <p:spPr>
          <a:xfrm rot="16200000">
            <a:off x="6085080" y="443837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5EE6BE0-0B61-410B-A74D-B528B7665D9E}"/>
              </a:ext>
            </a:extLst>
          </p:cNvPr>
          <p:cNvSpPr txBox="1"/>
          <p:nvPr/>
        </p:nvSpPr>
        <p:spPr>
          <a:xfrm>
            <a:off x="6370646" y="5651899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OVS-DPDK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16A45B-9E11-47FC-BD66-6E6AB876BA6E}"/>
              </a:ext>
            </a:extLst>
          </p:cNvPr>
          <p:cNvSpPr/>
          <p:nvPr/>
        </p:nvSpPr>
        <p:spPr>
          <a:xfrm rot="16200000">
            <a:off x="6282802" y="438245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939522-976E-48F5-9F83-11E7AD65E0FB}"/>
              </a:ext>
            </a:extLst>
          </p:cNvPr>
          <p:cNvSpPr/>
          <p:nvPr/>
        </p:nvSpPr>
        <p:spPr>
          <a:xfrm rot="16200000">
            <a:off x="6530824" y="438040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CAF74B5-B5CB-4CC1-9FD2-DE4E099BF5FB}"/>
              </a:ext>
            </a:extLst>
          </p:cNvPr>
          <p:cNvSpPr/>
          <p:nvPr/>
        </p:nvSpPr>
        <p:spPr>
          <a:xfrm rot="16200000">
            <a:off x="7044409" y="438737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E53F5C-FEA5-4EA4-BA14-A5F9DB74C9C9}"/>
              </a:ext>
            </a:extLst>
          </p:cNvPr>
          <p:cNvSpPr/>
          <p:nvPr/>
        </p:nvSpPr>
        <p:spPr>
          <a:xfrm rot="16200000">
            <a:off x="6792205" y="437129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B41125-7BCA-48D3-BF19-FA067B2C3161}"/>
              </a:ext>
            </a:extLst>
          </p:cNvPr>
          <p:cNvSpPr/>
          <p:nvPr/>
        </p:nvSpPr>
        <p:spPr>
          <a:xfrm rot="16200000">
            <a:off x="7315839" y="4379774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584790-D2AF-4427-9CD0-E01DD5145E68}"/>
              </a:ext>
            </a:extLst>
          </p:cNvPr>
          <p:cNvCxnSpPr/>
          <p:nvPr/>
        </p:nvCxnSpPr>
        <p:spPr>
          <a:xfrm flipH="1" flipV="1">
            <a:off x="6523377" y="543937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8018720-DF12-4D20-A630-BFA2DA442694}"/>
              </a:ext>
            </a:extLst>
          </p:cNvPr>
          <p:cNvCxnSpPr/>
          <p:nvPr/>
        </p:nvCxnSpPr>
        <p:spPr>
          <a:xfrm>
            <a:off x="6757137" y="981335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D94EA21-CECE-43B0-BDB0-32320744D44C}"/>
              </a:ext>
            </a:extLst>
          </p:cNvPr>
          <p:cNvCxnSpPr/>
          <p:nvPr/>
        </p:nvCxnSpPr>
        <p:spPr>
          <a:xfrm>
            <a:off x="7302886" y="1848425"/>
            <a:ext cx="0" cy="218754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124D793-EE80-425D-B876-0F276F4E5F8F}"/>
              </a:ext>
            </a:extLst>
          </p:cNvPr>
          <p:cNvCxnSpPr/>
          <p:nvPr/>
        </p:nvCxnSpPr>
        <p:spPr>
          <a:xfrm flipV="1">
            <a:off x="6895297" y="238843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A7C7B6B-11F7-4B8F-90B9-1A73199C0160}"/>
              </a:ext>
            </a:extLst>
          </p:cNvPr>
          <p:cNvSpPr/>
          <p:nvPr/>
        </p:nvSpPr>
        <p:spPr>
          <a:xfrm>
            <a:off x="7190543" y="401549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A67B95-ECCB-4BBD-9E36-687F8E4484B3}"/>
              </a:ext>
            </a:extLst>
          </p:cNvPr>
          <p:cNvSpPr/>
          <p:nvPr/>
        </p:nvSpPr>
        <p:spPr>
          <a:xfrm>
            <a:off x="6661828" y="401552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BB174A-2AB9-4333-84CA-CFD970E5B960}"/>
              </a:ext>
            </a:extLst>
          </p:cNvPr>
          <p:cNvSpPr/>
          <p:nvPr/>
        </p:nvSpPr>
        <p:spPr>
          <a:xfrm>
            <a:off x="6698875" y="4857218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5DD3566-6C27-46BF-98F9-FD69500824B4}"/>
              </a:ext>
            </a:extLst>
          </p:cNvPr>
          <p:cNvSpPr/>
          <p:nvPr/>
        </p:nvSpPr>
        <p:spPr>
          <a:xfrm>
            <a:off x="7221093" y="4858276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FD5EBE2-D48D-407D-8867-B2F76D64DAC7}"/>
              </a:ext>
            </a:extLst>
          </p:cNvPr>
          <p:cNvSpPr/>
          <p:nvPr/>
        </p:nvSpPr>
        <p:spPr>
          <a:xfrm rot="16200000">
            <a:off x="1617445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ABBF316-FAC5-4F52-A305-BCBFF763A8D7}"/>
              </a:ext>
            </a:extLst>
          </p:cNvPr>
          <p:cNvSpPr/>
          <p:nvPr/>
        </p:nvSpPr>
        <p:spPr>
          <a:xfrm rot="16200000">
            <a:off x="3590968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ED8772-62F6-43DA-85D0-F388D8494CCC}"/>
              </a:ext>
            </a:extLst>
          </p:cNvPr>
          <p:cNvSpPr/>
          <p:nvPr/>
        </p:nvSpPr>
        <p:spPr>
          <a:xfrm rot="16200000">
            <a:off x="5479534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27D30F-DD6A-48FB-8C85-72AF15A0941E}"/>
              </a:ext>
            </a:extLst>
          </p:cNvPr>
          <p:cNvSpPr/>
          <p:nvPr/>
        </p:nvSpPr>
        <p:spPr>
          <a:xfrm rot="16200000">
            <a:off x="7406116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5367052-B9BE-4AE3-8BB8-040ACB6A5E09}"/>
              </a:ext>
            </a:extLst>
          </p:cNvPr>
          <p:cNvSpPr/>
          <p:nvPr/>
        </p:nvSpPr>
        <p:spPr>
          <a:xfrm rot="16200000">
            <a:off x="9366878" y="5830517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866F3D-FF3D-4194-838B-C9F6B007573C}"/>
              </a:ext>
            </a:extLst>
          </p:cNvPr>
          <p:cNvCxnSpPr/>
          <p:nvPr/>
        </p:nvCxnSpPr>
        <p:spPr>
          <a:xfrm flipH="1">
            <a:off x="648759" y="6426131"/>
            <a:ext cx="10273759" cy="28780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ED2CE8-E271-40FF-9BF8-D9AFE99F4E6C}"/>
              </a:ext>
            </a:extLst>
          </p:cNvPr>
          <p:cNvCxnSpPr/>
          <p:nvPr/>
        </p:nvCxnSpPr>
        <p:spPr>
          <a:xfrm>
            <a:off x="1866955" y="613926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AEBC424-BBC3-4B58-9070-2B659FE16F49}"/>
              </a:ext>
            </a:extLst>
          </p:cNvPr>
          <p:cNvCxnSpPr/>
          <p:nvPr/>
        </p:nvCxnSpPr>
        <p:spPr>
          <a:xfrm>
            <a:off x="3850159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E36EBA-FE79-4733-9A14-95387626A64C}"/>
              </a:ext>
            </a:extLst>
          </p:cNvPr>
          <p:cNvCxnSpPr/>
          <p:nvPr/>
        </p:nvCxnSpPr>
        <p:spPr>
          <a:xfrm>
            <a:off x="5761192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AD632F-361D-4D88-8BBA-F7B016877E5B}"/>
              </a:ext>
            </a:extLst>
          </p:cNvPr>
          <p:cNvCxnSpPr/>
          <p:nvPr/>
        </p:nvCxnSpPr>
        <p:spPr>
          <a:xfrm>
            <a:off x="7661289" y="612577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C04113B-1420-4017-A716-266F2F4EFDCD}"/>
              </a:ext>
            </a:extLst>
          </p:cNvPr>
          <p:cNvCxnSpPr/>
          <p:nvPr/>
        </p:nvCxnSpPr>
        <p:spPr>
          <a:xfrm>
            <a:off x="9612027" y="6124953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84EB566-B9B9-462D-9691-EF1DC8340311}"/>
              </a:ext>
            </a:extLst>
          </p:cNvPr>
          <p:cNvCxnSpPr/>
          <p:nvPr/>
        </p:nvCxnSpPr>
        <p:spPr>
          <a:xfrm flipH="1">
            <a:off x="665634" y="3762308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CBE8C74-4926-481E-A6F3-FFDB033770F8}"/>
              </a:ext>
            </a:extLst>
          </p:cNvPr>
          <p:cNvSpPr txBox="1"/>
          <p:nvPr/>
        </p:nvSpPr>
        <p:spPr>
          <a:xfrm>
            <a:off x="9784497" y="352668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(VLANs)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14C79BE-7137-4F7F-80B9-E12483386D2D}"/>
              </a:ext>
            </a:extLst>
          </p:cNvPr>
          <p:cNvCxnSpPr/>
          <p:nvPr/>
        </p:nvCxnSpPr>
        <p:spPr>
          <a:xfrm>
            <a:off x="7050682" y="3746528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E97F033-D629-4611-9427-028DAD4AA044}"/>
              </a:ext>
            </a:extLst>
          </p:cNvPr>
          <p:cNvCxnSpPr/>
          <p:nvPr/>
        </p:nvCxnSpPr>
        <p:spPr>
          <a:xfrm>
            <a:off x="7440944" y="3768712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E883855-AFE9-41E2-9811-38E6B9B794C1}"/>
              </a:ext>
            </a:extLst>
          </p:cNvPr>
          <p:cNvSpPr txBox="1"/>
          <p:nvPr/>
        </p:nvSpPr>
        <p:spPr>
          <a:xfrm>
            <a:off x="9915876" y="6188424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IPMI / Out of band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9D6FE37-9811-4849-B749-E6CF39E9C80F}"/>
              </a:ext>
            </a:extLst>
          </p:cNvPr>
          <p:cNvSpPr txBox="1"/>
          <p:nvPr/>
        </p:nvSpPr>
        <p:spPr>
          <a:xfrm>
            <a:off x="10150578" y="4027700"/>
            <a:ext cx="1193603" cy="604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802.1q tagged</a:t>
            </a:r>
            <a:b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</a:b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Native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A060DEC-B1E4-4308-8E11-77F9B0EDDA61}"/>
              </a:ext>
            </a:extLst>
          </p:cNvPr>
          <p:cNvCxnSpPr/>
          <p:nvPr/>
        </p:nvCxnSpPr>
        <p:spPr>
          <a:xfrm flipH="1">
            <a:off x="10171412" y="4458220"/>
            <a:ext cx="238712" cy="0"/>
          </a:xfrm>
          <a:prstGeom prst="line">
            <a:avLst/>
          </a:prstGeom>
          <a:noFill/>
          <a:ln w="19050" cap="flat" cmpd="sng" algn="ctr">
            <a:solidFill>
              <a:srgbClr val="49C050"/>
            </a:solidFill>
            <a:prstDash val="soli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4320116-0C6E-4AE0-BC54-B13F7D0FB153}"/>
              </a:ext>
            </a:extLst>
          </p:cNvPr>
          <p:cNvCxnSpPr/>
          <p:nvPr/>
        </p:nvCxnSpPr>
        <p:spPr>
          <a:xfrm flipH="1">
            <a:off x="10170653" y="4296716"/>
            <a:ext cx="236347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03517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6E660-A901-43A3-A78A-8F2AFBB75B71}"/>
              </a:ext>
            </a:extLst>
          </p:cNvPr>
          <p:cNvSpPr/>
          <p:nvPr/>
        </p:nvSpPr>
        <p:spPr>
          <a:xfrm>
            <a:off x="3036105" y="4262627"/>
            <a:ext cx="6151028" cy="19045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53A6-978D-47F3-B7BF-8C3869291165}"/>
              </a:ext>
            </a:extLst>
          </p:cNvPr>
          <p:cNvSpPr/>
          <p:nvPr/>
        </p:nvSpPr>
        <p:spPr>
          <a:xfrm>
            <a:off x="9260691" y="1401323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Deployment node(s)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C-7D06-41ED-8E24-A2D09EF19DF6}"/>
              </a:ext>
            </a:extLst>
          </p:cNvPr>
          <p:cNvSpPr/>
          <p:nvPr/>
        </p:nvSpPr>
        <p:spPr>
          <a:xfrm>
            <a:off x="3409728" y="5785770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50A2C-5E1F-406E-95A5-21C19680DAEF}"/>
              </a:ext>
            </a:extLst>
          </p:cNvPr>
          <p:cNvSpPr/>
          <p:nvPr/>
        </p:nvSpPr>
        <p:spPr>
          <a:xfrm>
            <a:off x="3027873" y="276045"/>
            <a:ext cx="6159260" cy="39250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844AC-7D6F-432F-AF7C-42BA8BC3013C}"/>
              </a:ext>
            </a:extLst>
          </p:cNvPr>
          <p:cNvSpPr/>
          <p:nvPr/>
        </p:nvSpPr>
        <p:spPr>
          <a:xfrm>
            <a:off x="3405994" y="1074507"/>
            <a:ext cx="5657423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 API endpoints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91414-A261-437E-9CA5-CD25C9DB38B9}"/>
              </a:ext>
            </a:extLst>
          </p:cNvPr>
          <p:cNvSpPr txBox="1"/>
          <p:nvPr/>
        </p:nvSpPr>
        <p:spPr>
          <a:xfrm rot="16200000">
            <a:off x="2635933" y="1922611"/>
            <a:ext cx="1152709" cy="21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Control nodes</a:t>
            </a:r>
            <a:endParaRPr lang="en-GB" sz="800" b="1" dirty="0">
              <a:latin typeface="Vodafone Rg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C679E-8FA9-4EBF-B8C2-D16F35F8C0A8}"/>
              </a:ext>
            </a:extLst>
          </p:cNvPr>
          <p:cNvSpPr txBox="1"/>
          <p:nvPr/>
        </p:nvSpPr>
        <p:spPr>
          <a:xfrm rot="16200000">
            <a:off x="2625322" y="4908902"/>
            <a:ext cx="1231984" cy="357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Compute nodes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C4BD3A-2EA7-48AA-B5E5-E2EEFD065900}"/>
              </a:ext>
            </a:extLst>
          </p:cNvPr>
          <p:cNvGrpSpPr/>
          <p:nvPr/>
        </p:nvGrpSpPr>
        <p:grpSpPr>
          <a:xfrm>
            <a:off x="3379031" y="500346"/>
            <a:ext cx="1277632" cy="501696"/>
            <a:chOff x="2932087" y="768280"/>
            <a:chExt cx="1277632" cy="5016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75FE50-2472-4A52-A468-E616F9D82DE2}"/>
                </a:ext>
              </a:extLst>
            </p:cNvPr>
            <p:cNvSpPr/>
            <p:nvPr/>
          </p:nvSpPr>
          <p:spPr>
            <a:xfrm>
              <a:off x="2964533" y="804083"/>
              <a:ext cx="1245186" cy="465893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 descr="https://www.openstack.org/software/images/mascots/horizon.png">
              <a:extLst>
                <a:ext uri="{FF2B5EF4-FFF2-40B4-BE49-F238E27FC236}">
                  <a16:creationId xmlns:a16="http://schemas.microsoft.com/office/drawing/2014/main" id="{203CCA21-9E08-4268-B486-5258CE3AB4E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01" y="768280"/>
              <a:ext cx="465640" cy="38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F7AB4-CFFE-4374-8CAA-79BF0106F328}"/>
                </a:ext>
              </a:extLst>
            </p:cNvPr>
            <p:cNvSpPr txBox="1"/>
            <p:nvPr/>
          </p:nvSpPr>
          <p:spPr>
            <a:xfrm>
              <a:off x="2932087" y="849130"/>
              <a:ext cx="70614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b="1" dirty="0">
                  <a:latin typeface="Vodafone Rg" pitchFamily="34" charset="0"/>
                </a:rPr>
                <a:t>Dashboard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HORIZON</a:t>
              </a:r>
              <a:endParaRPr lang="en-GB" sz="900" b="1" dirty="0">
                <a:latin typeface="Vodafone Rg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0FC87D-B827-4806-919A-199D2C5FC73E}"/>
              </a:ext>
            </a:extLst>
          </p:cNvPr>
          <p:cNvGrpSpPr/>
          <p:nvPr/>
        </p:nvGrpSpPr>
        <p:grpSpPr>
          <a:xfrm>
            <a:off x="3398219" y="1343011"/>
            <a:ext cx="902611" cy="1029307"/>
            <a:chOff x="3398219" y="1627681"/>
            <a:chExt cx="902611" cy="10293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34905-6281-4E5E-8BB6-7EFEC55EFFC0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1" name="Picture 30" descr="https://www.openstack.org/software/images/mascots/heat.png">
              <a:extLst>
                <a:ext uri="{FF2B5EF4-FFF2-40B4-BE49-F238E27FC236}">
                  <a16:creationId xmlns:a16="http://schemas.microsoft.com/office/drawing/2014/main" id="{5C933961-216A-40E7-B4BC-2DF2D3DBDE4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26" y="1929987"/>
              <a:ext cx="475804" cy="39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810389-2FB9-487E-A04D-041707CDF0FF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Orchestration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048DF-9D98-402B-9D8C-431CA4AFD091}"/>
                </a:ext>
              </a:extLst>
            </p:cNvPr>
            <p:cNvSpPr txBox="1"/>
            <p:nvPr/>
          </p:nvSpPr>
          <p:spPr>
            <a:xfrm>
              <a:off x="3405994" y="2472980"/>
              <a:ext cx="876400" cy="173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HEAT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B4939-9772-486C-8268-FD00BF474DFD}"/>
              </a:ext>
            </a:extLst>
          </p:cNvPr>
          <p:cNvGrpSpPr/>
          <p:nvPr/>
        </p:nvGrpSpPr>
        <p:grpSpPr>
          <a:xfrm>
            <a:off x="3396900" y="2459166"/>
            <a:ext cx="906580" cy="1043959"/>
            <a:chOff x="3396900" y="2743836"/>
            <a:chExt cx="906580" cy="10439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800BB5-D698-4D65-84BB-5D8DC9014113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7" name="Picture 26" descr="https://www.openstack.org/software/images/mascots/nova.png">
              <a:extLst>
                <a:ext uri="{FF2B5EF4-FFF2-40B4-BE49-F238E27FC236}">
                  <a16:creationId xmlns:a16="http://schemas.microsoft.com/office/drawing/2014/main" id="{ECB40735-72FC-4FCA-A934-E69E6CC8BC7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7FE5-B1A8-4E74-B8A6-C6DB2E9C8194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DFEAC7-A730-4893-B268-8DAFD44CFB12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0FF927-E99C-41B3-A672-403DE03B2D88}"/>
              </a:ext>
            </a:extLst>
          </p:cNvPr>
          <p:cNvGrpSpPr/>
          <p:nvPr/>
        </p:nvGrpSpPr>
        <p:grpSpPr>
          <a:xfrm>
            <a:off x="5306643" y="2447727"/>
            <a:ext cx="896839" cy="1043959"/>
            <a:chOff x="5306643" y="2732397"/>
            <a:chExt cx="896839" cy="10439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00C82-0342-4A5C-A429-4C039F21DC17}"/>
                </a:ext>
              </a:extLst>
            </p:cNvPr>
            <p:cNvSpPr/>
            <p:nvPr/>
          </p:nvSpPr>
          <p:spPr>
            <a:xfrm>
              <a:off x="5306643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 descr="https://www.openstack.org/software/images/mascots/cinder.png">
              <a:extLst>
                <a:ext uri="{FF2B5EF4-FFF2-40B4-BE49-F238E27FC236}">
                  <a16:creationId xmlns:a16="http://schemas.microsoft.com/office/drawing/2014/main" id="{4546BEB2-B4E3-403C-81BB-EB24789597B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983" y="2985197"/>
              <a:ext cx="485131" cy="403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CEAD6-B013-45F3-AF92-7D4F3CF0BBC3}"/>
                </a:ext>
              </a:extLst>
            </p:cNvPr>
            <p:cNvSpPr txBox="1"/>
            <p:nvPr/>
          </p:nvSpPr>
          <p:spPr>
            <a:xfrm>
              <a:off x="5306645" y="2752744"/>
              <a:ext cx="896837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Block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6F2A4-18CA-4959-ACD1-C3AF221F31DE}"/>
                </a:ext>
              </a:extLst>
            </p:cNvPr>
            <p:cNvSpPr txBox="1"/>
            <p:nvPr/>
          </p:nvSpPr>
          <p:spPr>
            <a:xfrm>
              <a:off x="5481716" y="3582532"/>
              <a:ext cx="529623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CINDER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9139A-6958-4887-93FA-E9AB639C5BB6}"/>
              </a:ext>
            </a:extLst>
          </p:cNvPr>
          <p:cNvGrpSpPr/>
          <p:nvPr/>
        </p:nvGrpSpPr>
        <p:grpSpPr>
          <a:xfrm>
            <a:off x="4354177" y="2447727"/>
            <a:ext cx="896836" cy="1072201"/>
            <a:chOff x="4354177" y="2732397"/>
            <a:chExt cx="896836" cy="1072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14DC8-0525-4219-AD4C-539790BCF2A8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5" name="Picture 34" descr="https://www.openstack.org/software/images/mascots/neutron.png">
              <a:extLst>
                <a:ext uri="{FF2B5EF4-FFF2-40B4-BE49-F238E27FC236}">
                  <a16:creationId xmlns:a16="http://schemas.microsoft.com/office/drawing/2014/main" id="{EFC6E0D9-6E09-4DE9-AF3A-A5FACB8CE070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656BF5-AB4D-4B26-ACA3-241A23EBB91F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0CAE8-577D-4D5B-9702-8F3CDFB40D66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D8C9A-C7DD-4CD1-87DE-6A8407B46750}"/>
              </a:ext>
            </a:extLst>
          </p:cNvPr>
          <p:cNvSpPr/>
          <p:nvPr/>
        </p:nvSpPr>
        <p:spPr>
          <a:xfrm>
            <a:off x="4355516" y="1356689"/>
            <a:ext cx="4707901" cy="101563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C125E2-8F17-4130-A4F9-8AEA108497A1}"/>
              </a:ext>
            </a:extLst>
          </p:cNvPr>
          <p:cNvGrpSpPr/>
          <p:nvPr/>
        </p:nvGrpSpPr>
        <p:grpSpPr>
          <a:xfrm>
            <a:off x="5791303" y="1381727"/>
            <a:ext cx="1393714" cy="1009170"/>
            <a:chOff x="4441360" y="1676314"/>
            <a:chExt cx="1393714" cy="1009170"/>
          </a:xfrm>
        </p:grpSpPr>
        <p:pic>
          <p:nvPicPr>
            <p:cNvPr id="37" name="Picture 36" descr="https://www.openstack.org/software/images/mascots/keystone.png">
              <a:extLst>
                <a:ext uri="{FF2B5EF4-FFF2-40B4-BE49-F238E27FC236}">
                  <a16:creationId xmlns:a16="http://schemas.microsoft.com/office/drawing/2014/main" id="{289A6C8A-1C08-46A6-A003-E79ADE023335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43" y="1866590"/>
              <a:ext cx="524148" cy="42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E74F7B-06A3-4E60-91AB-DE9CBE1D96ED}"/>
                </a:ext>
              </a:extLst>
            </p:cNvPr>
            <p:cNvSpPr txBox="1"/>
            <p:nvPr/>
          </p:nvSpPr>
          <p:spPr>
            <a:xfrm>
              <a:off x="4441360" y="1676314"/>
              <a:ext cx="1393714" cy="1155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Tenant Services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GB" sz="800" dirty="0">
                <a:latin typeface="Vodafone Rg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68949-4096-4DFC-AE8B-AA92551ED30A}"/>
                </a:ext>
              </a:extLst>
            </p:cNvPr>
            <p:cNvSpPr txBox="1"/>
            <p:nvPr/>
          </p:nvSpPr>
          <p:spPr>
            <a:xfrm>
              <a:off x="4447803" y="2454185"/>
              <a:ext cx="1380829" cy="231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KEYSTONE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A1F673-0290-440F-9ED9-E683506FB1D5}"/>
              </a:ext>
            </a:extLst>
          </p:cNvPr>
          <p:cNvGrpSpPr/>
          <p:nvPr/>
        </p:nvGrpSpPr>
        <p:grpSpPr>
          <a:xfrm>
            <a:off x="6265192" y="2433250"/>
            <a:ext cx="898917" cy="1043959"/>
            <a:chOff x="7188241" y="2725652"/>
            <a:chExt cx="898917" cy="1043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29A9CF-8A14-404F-B885-6F80328D2160}"/>
                </a:ext>
              </a:extLst>
            </p:cNvPr>
            <p:cNvSpPr/>
            <p:nvPr/>
          </p:nvSpPr>
          <p:spPr>
            <a:xfrm>
              <a:off x="7192399" y="2725652"/>
              <a:ext cx="894759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8" name="Picture 47" descr="https://www.openstack.org/software/images/mascots/glance.png">
              <a:extLst>
                <a:ext uri="{FF2B5EF4-FFF2-40B4-BE49-F238E27FC236}">
                  <a16:creationId xmlns:a16="http://schemas.microsoft.com/office/drawing/2014/main" id="{89FEA1AB-D497-45DE-894A-1DCC76BEA985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209" y="3000844"/>
              <a:ext cx="457468" cy="37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54910C-8851-4186-959E-897674AAEEF3}"/>
                </a:ext>
              </a:extLst>
            </p:cNvPr>
            <p:cNvSpPr txBox="1"/>
            <p:nvPr/>
          </p:nvSpPr>
          <p:spPr>
            <a:xfrm>
              <a:off x="7188241" y="2757549"/>
              <a:ext cx="881111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OS Image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Repository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1CACE3-1849-4178-B75A-32B6E2696237}"/>
                </a:ext>
              </a:extLst>
            </p:cNvPr>
            <p:cNvSpPr txBox="1"/>
            <p:nvPr/>
          </p:nvSpPr>
          <p:spPr>
            <a:xfrm>
              <a:off x="7200780" y="3582207"/>
              <a:ext cx="879760" cy="181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GLANCE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5F1256A-92C9-45DE-9140-917B984B7163}"/>
              </a:ext>
            </a:extLst>
          </p:cNvPr>
          <p:cNvSpPr/>
          <p:nvPr/>
        </p:nvSpPr>
        <p:spPr>
          <a:xfrm>
            <a:off x="9311380" y="1452482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Cloud Deployment (Foundation)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DF61DD-308E-4DED-A4BF-B614B9121A53}"/>
              </a:ext>
            </a:extLst>
          </p:cNvPr>
          <p:cNvGrpSpPr/>
          <p:nvPr/>
        </p:nvGrpSpPr>
        <p:grpSpPr>
          <a:xfrm>
            <a:off x="7224644" y="2436903"/>
            <a:ext cx="894878" cy="1043959"/>
            <a:chOff x="9804945" y="1602735"/>
            <a:chExt cx="894878" cy="1043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E0FD6-D1D9-42C0-A6FD-7598543FDC9A}"/>
                </a:ext>
              </a:extLst>
            </p:cNvPr>
            <p:cNvSpPr/>
            <p:nvPr/>
          </p:nvSpPr>
          <p:spPr>
            <a:xfrm>
              <a:off x="9804945" y="1602735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rPr>
                <a:t>\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91672-12EF-4A5E-96D9-93FF6BCA8EDE}"/>
                </a:ext>
              </a:extLst>
            </p:cNvPr>
            <p:cNvSpPr txBox="1"/>
            <p:nvPr/>
          </p:nvSpPr>
          <p:spPr>
            <a:xfrm>
              <a:off x="9815497" y="1622301"/>
              <a:ext cx="884325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Object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pic>
          <p:nvPicPr>
            <p:cNvPr id="41" name="Picture 40" descr="https://www.openstack.org/software/images/mascots/swift.png">
              <a:extLst>
                <a:ext uri="{FF2B5EF4-FFF2-40B4-BE49-F238E27FC236}">
                  <a16:creationId xmlns:a16="http://schemas.microsoft.com/office/drawing/2014/main" id="{E5C52212-FD82-4D43-8CBC-8B2B1B73C089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278" y="1966036"/>
              <a:ext cx="388462" cy="31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527020-FA5B-4E3F-AB88-8948EA6DCF92}"/>
                </a:ext>
              </a:extLst>
            </p:cNvPr>
            <p:cNvSpPr txBox="1"/>
            <p:nvPr/>
          </p:nvSpPr>
          <p:spPr>
            <a:xfrm>
              <a:off x="9812799" y="2364637"/>
              <a:ext cx="877420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SWIFT or compatible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E13E18-2623-4265-9DFF-C3BD45C44F4D}"/>
              </a:ext>
            </a:extLst>
          </p:cNvPr>
          <p:cNvGrpSpPr/>
          <p:nvPr/>
        </p:nvGrpSpPr>
        <p:grpSpPr>
          <a:xfrm>
            <a:off x="8157022" y="2436903"/>
            <a:ext cx="906396" cy="1034021"/>
            <a:chOff x="8091870" y="3344065"/>
            <a:chExt cx="906396" cy="10340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5563F-B434-4B5C-96C8-45979B8E5B1C}"/>
                </a:ext>
              </a:extLst>
            </p:cNvPr>
            <p:cNvSpPr/>
            <p:nvPr/>
          </p:nvSpPr>
          <p:spPr>
            <a:xfrm>
              <a:off x="8120436" y="3344065"/>
              <a:ext cx="877830" cy="1034021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3" name="Picture 4" descr="https://www.openstack.org/themes/openstack/images/project-mascots/Ironic/OpenStack_Project_Ironic_vertical.png">
              <a:extLst>
                <a:ext uri="{FF2B5EF4-FFF2-40B4-BE49-F238E27FC236}">
                  <a16:creationId xmlns:a16="http://schemas.microsoft.com/office/drawing/2014/main" id="{B87AC287-4EB8-4407-B472-8056D4715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15" y="3684441"/>
              <a:ext cx="538358" cy="52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822F2-9C2E-4965-A310-65B6349ED15E}"/>
                </a:ext>
              </a:extLst>
            </p:cNvPr>
            <p:cNvSpPr txBox="1"/>
            <p:nvPr/>
          </p:nvSpPr>
          <p:spPr>
            <a:xfrm>
              <a:off x="8091870" y="3364449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BMaaS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64283F-999F-4056-91F9-625293D753D6}"/>
                </a:ext>
              </a:extLst>
            </p:cNvPr>
            <p:cNvSpPr txBox="1"/>
            <p:nvPr/>
          </p:nvSpPr>
          <p:spPr>
            <a:xfrm>
              <a:off x="8329888" y="4229175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7345766-6DF9-4F60-94F2-98F471B1862B}"/>
              </a:ext>
            </a:extLst>
          </p:cNvPr>
          <p:cNvSpPr/>
          <p:nvPr/>
        </p:nvSpPr>
        <p:spPr>
          <a:xfrm>
            <a:off x="5306643" y="3585062"/>
            <a:ext cx="3756774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Common Services for OpenStack </a:t>
            </a: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(databases, messaging, etc.)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D39477-3BAA-4452-802D-198AA45643DC}"/>
              </a:ext>
            </a:extLst>
          </p:cNvPr>
          <p:cNvGrpSpPr/>
          <p:nvPr/>
        </p:nvGrpSpPr>
        <p:grpSpPr>
          <a:xfrm>
            <a:off x="5893333" y="4369848"/>
            <a:ext cx="906580" cy="1043959"/>
            <a:chOff x="3396900" y="2743836"/>
            <a:chExt cx="906580" cy="10439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D22D21-8A44-42E6-AAD2-32A3F93AFF6B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3" name="Picture 92" descr="https://www.openstack.org/software/images/mascots/nova.png">
              <a:extLst>
                <a:ext uri="{FF2B5EF4-FFF2-40B4-BE49-F238E27FC236}">
                  <a16:creationId xmlns:a16="http://schemas.microsoft.com/office/drawing/2014/main" id="{69B3E325-06AE-4D36-B0AE-D6531658424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D5E43C-3146-46FF-8715-48F3B0D2D036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F5FBE-19BB-40B5-A081-B4D99E53F035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96DF4-2716-4871-A692-595830395D7A}"/>
              </a:ext>
            </a:extLst>
          </p:cNvPr>
          <p:cNvGrpSpPr/>
          <p:nvPr/>
        </p:nvGrpSpPr>
        <p:grpSpPr>
          <a:xfrm>
            <a:off x="6869095" y="4369848"/>
            <a:ext cx="896836" cy="1072201"/>
            <a:chOff x="4354177" y="2732397"/>
            <a:chExt cx="896836" cy="107220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D0311-F33E-4C88-A48B-3E6028231EBF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8" name="Picture 97" descr="https://www.openstack.org/software/images/mascots/neutron.png">
              <a:extLst>
                <a:ext uri="{FF2B5EF4-FFF2-40B4-BE49-F238E27FC236}">
                  <a16:creationId xmlns:a16="http://schemas.microsoft.com/office/drawing/2014/main" id="{E97AA84E-019C-414E-8F87-ED53AB7EDE7A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90A62D-4DF9-4ED0-8740-1033D0C64E25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BD3F9-1358-4D8B-BBF5-9399188C80DA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2E0DF3-4FE0-4F5C-9475-3D8E3C2B0E10}"/>
              </a:ext>
            </a:extLst>
          </p:cNvPr>
          <p:cNvSpPr/>
          <p:nvPr/>
        </p:nvSpPr>
        <p:spPr>
          <a:xfrm>
            <a:off x="4354176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25518F-C42C-41BD-8399-A77D29119436}"/>
              </a:ext>
            </a:extLst>
          </p:cNvPr>
          <p:cNvSpPr/>
          <p:nvPr/>
        </p:nvSpPr>
        <p:spPr>
          <a:xfrm>
            <a:off x="3405994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3C0EF6-6BEB-433C-8768-B38A418E5990}"/>
              </a:ext>
            </a:extLst>
          </p:cNvPr>
          <p:cNvGrpSpPr/>
          <p:nvPr/>
        </p:nvGrpSpPr>
        <p:grpSpPr>
          <a:xfrm>
            <a:off x="7875235" y="4374379"/>
            <a:ext cx="896836" cy="1043959"/>
            <a:chOff x="7793663" y="4153047"/>
            <a:chExt cx="896836" cy="10439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402155-F3F6-4625-B81C-95CEB0DA193B}"/>
                </a:ext>
              </a:extLst>
            </p:cNvPr>
            <p:cNvSpPr/>
            <p:nvPr/>
          </p:nvSpPr>
          <p:spPr>
            <a:xfrm>
              <a:off x="7795621" y="415304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D3D70-7583-41E0-8A0B-4A1A3E497CF3}"/>
                </a:ext>
              </a:extLst>
            </p:cNvPr>
            <p:cNvSpPr txBox="1"/>
            <p:nvPr/>
          </p:nvSpPr>
          <p:spPr>
            <a:xfrm>
              <a:off x="7941050" y="4919683"/>
              <a:ext cx="668996" cy="1633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Qemu</a:t>
              </a:r>
              <a:r>
                <a:rPr lang="en-GB" sz="800" b="1" dirty="0">
                  <a:latin typeface="Vodafone Rg" pitchFamily="34" charset="0"/>
                </a:rPr>
                <a:t>/KVM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036012" y="4488258"/>
              <a:ext cx="405174" cy="311261"/>
              <a:chOff x="8372902" y="4543779"/>
              <a:chExt cx="405174" cy="31126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72902" y="4543779"/>
                <a:ext cx="405174" cy="31126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2298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530771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3863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422871" y="4759246"/>
                <a:ext cx="304971" cy="652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EC823E-0283-4C1F-A087-9B4C55ECDAB8}"/>
                </a:ext>
              </a:extLst>
            </p:cNvPr>
            <p:cNvSpPr txBox="1"/>
            <p:nvPr/>
          </p:nvSpPr>
          <p:spPr>
            <a:xfrm>
              <a:off x="7793663" y="4182894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Hypervisor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3F16CB-43BB-46CC-9E43-5E5F89A89CFB}"/>
              </a:ext>
            </a:extLst>
          </p:cNvPr>
          <p:cNvGrpSpPr/>
          <p:nvPr/>
        </p:nvGrpSpPr>
        <p:grpSpPr>
          <a:xfrm>
            <a:off x="4900535" y="4369435"/>
            <a:ext cx="905717" cy="1033544"/>
            <a:chOff x="3396900" y="2754251"/>
            <a:chExt cx="905717" cy="103354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C54F51C-C6CF-45B2-995B-C95F9FDF367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F03EA4-5544-49FA-80A9-59B34F356762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Virtual switch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66E979-99E2-4833-9ABF-E57CE37152A4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OvS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F337140-3308-4578-9B50-F27C1060149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494" y="4622053"/>
            <a:ext cx="339260" cy="2139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1D0A9-DCD3-4753-BCA5-1BAD8534246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69" y="4888273"/>
            <a:ext cx="426110" cy="234824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CAD5372E-BB4A-450C-88AC-9F2098D43162}"/>
              </a:ext>
            </a:extLst>
          </p:cNvPr>
          <p:cNvSpPr/>
          <p:nvPr/>
        </p:nvSpPr>
        <p:spPr>
          <a:xfrm>
            <a:off x="5893333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29B30A-03E5-4288-922C-75141416A189}"/>
              </a:ext>
            </a:extLst>
          </p:cNvPr>
          <p:cNvSpPr/>
          <p:nvPr/>
        </p:nvSpPr>
        <p:spPr>
          <a:xfrm>
            <a:off x="4909452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375A5F-8562-48D1-9649-068B66A6B1C5}"/>
              </a:ext>
            </a:extLst>
          </p:cNvPr>
          <p:cNvSpPr/>
          <p:nvPr/>
        </p:nvSpPr>
        <p:spPr>
          <a:xfrm>
            <a:off x="9280134" y="2359547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dirty="0">
                <a:solidFill>
                  <a:srgbClr val="34342B"/>
                </a:solidFill>
                <a:latin typeface="Vodafone Rg" pitchFamily="34" charset="0"/>
              </a:rPr>
              <a:t>Logging, monitoring and alerting node(s)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468ABAF-C1C6-4E66-918B-88CEB97F8B20}"/>
              </a:ext>
            </a:extLst>
          </p:cNvPr>
          <p:cNvSpPr/>
          <p:nvPr/>
        </p:nvSpPr>
        <p:spPr>
          <a:xfrm>
            <a:off x="9330823" y="2410706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Logging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Monitoring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Alerting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0A29D1-E41C-451E-88E3-B0B45173D729}"/>
              </a:ext>
            </a:extLst>
          </p:cNvPr>
          <p:cNvSpPr/>
          <p:nvPr/>
        </p:nvSpPr>
        <p:spPr>
          <a:xfrm>
            <a:off x="9280134" y="3317594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Storage nodes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E25094-D7D8-4CAA-B7B2-2A4FB48A6233}"/>
              </a:ext>
            </a:extLst>
          </p:cNvPr>
          <p:cNvSpPr/>
          <p:nvPr/>
        </p:nvSpPr>
        <p:spPr>
          <a:xfrm>
            <a:off x="9330823" y="3368753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Shared Storage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CDBA7C-5047-4A21-AA63-1F05D108CE98}"/>
              </a:ext>
            </a:extLst>
          </p:cNvPr>
          <p:cNvSpPr/>
          <p:nvPr/>
        </p:nvSpPr>
        <p:spPr>
          <a:xfrm>
            <a:off x="3398212" y="3868527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AF446D-EE30-4F6B-A680-0618467870F9}"/>
              </a:ext>
            </a:extLst>
          </p:cNvPr>
          <p:cNvGrpSpPr/>
          <p:nvPr/>
        </p:nvGrpSpPr>
        <p:grpSpPr>
          <a:xfrm>
            <a:off x="3901317" y="4377877"/>
            <a:ext cx="905717" cy="1033544"/>
            <a:chOff x="3396900" y="2754251"/>
            <a:chExt cx="905717" cy="103354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B3DF2F-C3DC-4D7B-8AF8-76A1E689CB4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EBF8EB4-D5D2-4A78-9075-3201E9D740E1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vRouter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7B7EBC-83DB-42E5-BC91-DF28D0CDD6BE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1BF8ADC-0D50-4CB1-BC33-3585CDA66F39}"/>
              </a:ext>
            </a:extLst>
          </p:cNvPr>
          <p:cNvGrpSpPr/>
          <p:nvPr/>
        </p:nvGrpSpPr>
        <p:grpSpPr>
          <a:xfrm>
            <a:off x="2120471" y="156667"/>
            <a:ext cx="7951057" cy="6140318"/>
            <a:chOff x="2226613" y="345353"/>
            <a:chExt cx="7951057" cy="614031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F92D29-2AE9-4B94-95DD-EA2561C00EC2}"/>
                </a:ext>
              </a:extLst>
            </p:cNvPr>
            <p:cNvGrpSpPr/>
            <p:nvPr/>
          </p:nvGrpSpPr>
          <p:grpSpPr>
            <a:xfrm>
              <a:off x="6815423" y="345353"/>
              <a:ext cx="3362247" cy="6140318"/>
              <a:chOff x="6815423" y="345353"/>
              <a:chExt cx="3362247" cy="614031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74013-CC9B-4273-9278-D9911D15BDC8}"/>
                  </a:ext>
                </a:extLst>
              </p:cNvPr>
              <p:cNvSpPr/>
              <p:nvPr/>
            </p:nvSpPr>
            <p:spPr>
              <a:xfrm>
                <a:off x="6815423" y="345353"/>
                <a:ext cx="3362247" cy="60184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33857-2C1E-47A6-AF1C-84631751D56A}"/>
                  </a:ext>
                </a:extLst>
              </p:cNvPr>
              <p:cNvSpPr txBox="1"/>
              <p:nvPr/>
            </p:nvSpPr>
            <p:spPr>
              <a:xfrm>
                <a:off x="7934533" y="6224061"/>
                <a:ext cx="11240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Nodes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73D480-28C5-490A-A91D-D8D2BAECE647}"/>
                  </a:ext>
                </a:extLst>
              </p:cNvPr>
              <p:cNvGrpSpPr/>
              <p:nvPr/>
            </p:nvGrpSpPr>
            <p:grpSpPr>
              <a:xfrm>
                <a:off x="7036942" y="483159"/>
                <a:ext cx="2919209" cy="5611268"/>
                <a:chOff x="7060330" y="483159"/>
                <a:chExt cx="2919209" cy="561126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30A9F6F-B6DC-4218-B730-7070D2DD9C02}"/>
                    </a:ext>
                  </a:extLst>
                </p:cNvPr>
                <p:cNvSpPr/>
                <p:nvPr/>
              </p:nvSpPr>
              <p:spPr>
                <a:xfrm>
                  <a:off x="7060330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A00CDA-6A14-443F-915D-766E32FC49A7}"/>
                    </a:ext>
                  </a:extLst>
                </p:cNvPr>
                <p:cNvSpPr/>
                <p:nvPr/>
              </p:nvSpPr>
              <p:spPr>
                <a:xfrm>
                  <a:off x="7077603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1C4175F-4E44-47AB-89EF-DEF0CA785CC2}"/>
                    </a:ext>
                  </a:extLst>
                </p:cNvPr>
                <p:cNvSpPr/>
                <p:nvPr/>
              </p:nvSpPr>
              <p:spPr>
                <a:xfrm>
                  <a:off x="7077603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CF38070-8F6B-4B9D-A218-53D1B5BB6D27}"/>
                    </a:ext>
                  </a:extLst>
                </p:cNvPr>
                <p:cNvSpPr/>
                <p:nvPr/>
              </p:nvSpPr>
              <p:spPr>
                <a:xfrm>
                  <a:off x="7077603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23F6BB3-6B29-4C7E-AE2F-3DC5E53BA3C7}"/>
                    </a:ext>
                  </a:extLst>
                </p:cNvPr>
                <p:cNvSpPr/>
                <p:nvPr/>
              </p:nvSpPr>
              <p:spPr>
                <a:xfrm>
                  <a:off x="7068977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9D3C8CC-CA90-4448-9380-485303F1556A}"/>
                    </a:ext>
                  </a:extLst>
                </p:cNvPr>
                <p:cNvSpPr/>
                <p:nvPr/>
              </p:nvSpPr>
              <p:spPr>
                <a:xfrm>
                  <a:off x="7060330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336B0A7-D81D-4469-B114-998D206AE90F}"/>
                    </a:ext>
                  </a:extLst>
                </p:cNvPr>
                <p:cNvSpPr/>
                <p:nvPr/>
              </p:nvSpPr>
              <p:spPr>
                <a:xfrm>
                  <a:off x="7060330" y="2456067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Libvirt/KVM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62D81F7-9577-4164-9899-FAB3EEFD1B41}"/>
                    </a:ext>
                  </a:extLst>
                </p:cNvPr>
                <p:cNvSpPr/>
                <p:nvPr/>
              </p:nvSpPr>
              <p:spPr>
                <a:xfrm>
                  <a:off x="7068606" y="1956159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Nova-compute , Neutron-agent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CDD089C-E302-4A71-9CF3-28988AC99B05}"/>
                    </a:ext>
                  </a:extLst>
                </p:cNvPr>
                <p:cNvGrpSpPr/>
                <p:nvPr/>
              </p:nvGrpSpPr>
              <p:grpSpPr>
                <a:xfrm>
                  <a:off x="7060330" y="483159"/>
                  <a:ext cx="2919209" cy="1404695"/>
                  <a:chOff x="7060330" y="483159"/>
                  <a:chExt cx="2919209" cy="140469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8E4A577-2592-4EF4-BC39-7B11B1FDD250}"/>
                      </a:ext>
                    </a:extLst>
                  </p:cNvPr>
                  <p:cNvSpPr/>
                  <p:nvPr/>
                </p:nvSpPr>
                <p:spPr>
                  <a:xfrm>
                    <a:off x="7060330" y="483159"/>
                    <a:ext cx="2919209" cy="1404695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0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libvirt exec space</a:t>
                    </a:r>
                  </a:p>
                </p:txBody>
              </p: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1C04B37D-2710-4898-A25D-3665C2C18417}"/>
                      </a:ext>
                    </a:extLst>
                  </p:cNvPr>
                  <p:cNvGrpSpPr/>
                  <p:nvPr/>
                </p:nvGrpSpPr>
                <p:grpSpPr>
                  <a:xfrm>
                    <a:off x="7303171" y="545214"/>
                    <a:ext cx="1130082" cy="1156047"/>
                    <a:chOff x="7303171" y="545214"/>
                    <a:chExt cx="1130082" cy="1156047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4D84AF3-A19D-4E10-84DE-ACF46543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3171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A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FCA23FE2-47E0-4852-9CD6-02F871FC5176}"/>
                      </a:ext>
                    </a:extLst>
                  </p:cNvPr>
                  <p:cNvGrpSpPr/>
                  <p:nvPr/>
                </p:nvGrpSpPr>
                <p:grpSpPr>
                  <a:xfrm>
                    <a:off x="8560776" y="545214"/>
                    <a:ext cx="1130082" cy="1156047"/>
                    <a:chOff x="8560776" y="545214"/>
                    <a:chExt cx="1130082" cy="1156047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8B1367F-8C39-42B1-9894-89648F559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0776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B</a:t>
                      </a: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DBB1D4-A432-4863-A20A-74806C4FB077}"/>
                </a:ext>
              </a:extLst>
            </p:cNvPr>
            <p:cNvGrpSpPr/>
            <p:nvPr/>
          </p:nvGrpSpPr>
          <p:grpSpPr>
            <a:xfrm>
              <a:off x="2226613" y="345354"/>
              <a:ext cx="3256605" cy="6140317"/>
              <a:chOff x="2226613" y="345354"/>
              <a:chExt cx="3256605" cy="61403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505C54-5F24-431F-8DBA-54802F1E893F}"/>
                  </a:ext>
                </a:extLst>
              </p:cNvPr>
              <p:cNvSpPr/>
              <p:nvPr/>
            </p:nvSpPr>
            <p:spPr>
              <a:xfrm>
                <a:off x="2226613" y="345354"/>
                <a:ext cx="3256605" cy="6018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F528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0BFE2-41AF-434C-987D-25FC7E545D59}"/>
                  </a:ext>
                </a:extLst>
              </p:cNvPr>
              <p:cNvSpPr txBox="1"/>
              <p:nvPr/>
            </p:nvSpPr>
            <p:spPr>
              <a:xfrm>
                <a:off x="3343396" y="6224061"/>
                <a:ext cx="1023037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Nodes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E5D458F-B488-4FD5-A266-8D6B34BC35AF}"/>
                  </a:ext>
                </a:extLst>
              </p:cNvPr>
              <p:cNvGrpSpPr/>
              <p:nvPr/>
            </p:nvGrpSpPr>
            <p:grpSpPr>
              <a:xfrm>
                <a:off x="2395311" y="1587804"/>
                <a:ext cx="2919209" cy="4506623"/>
                <a:chOff x="2422897" y="1587804"/>
                <a:chExt cx="2919209" cy="450662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A32F9C-36BA-4EE2-A16E-ABB58ECF93ED}"/>
                    </a:ext>
                  </a:extLst>
                </p:cNvPr>
                <p:cNvSpPr/>
                <p:nvPr/>
              </p:nvSpPr>
              <p:spPr>
                <a:xfrm>
                  <a:off x="2422897" y="2350975"/>
                  <a:ext cx="2901936" cy="470985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Storage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CSI / SDS 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E076BDC-E614-411A-B906-469671FE467F}"/>
                    </a:ext>
                  </a:extLst>
                </p:cNvPr>
                <p:cNvSpPr/>
                <p:nvPr/>
              </p:nvSpPr>
              <p:spPr>
                <a:xfrm>
                  <a:off x="2440170" y="1587804"/>
                  <a:ext cx="2901936" cy="669752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Containerized OpenStack Services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Keystone, Glance, Nova, Neutron, Cinder, Swift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B0A273B-623E-48BF-9D8B-5D9F1D933717}"/>
                    </a:ext>
                  </a:extLst>
                </p:cNvPr>
                <p:cNvSpPr/>
                <p:nvPr/>
              </p:nvSpPr>
              <p:spPr>
                <a:xfrm>
                  <a:off x="2422897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14B02AC-FC7A-47F0-B7E5-77B5E521E6D0}"/>
                    </a:ext>
                  </a:extLst>
                </p:cNvPr>
                <p:cNvSpPr/>
                <p:nvPr/>
              </p:nvSpPr>
              <p:spPr>
                <a:xfrm>
                  <a:off x="2440170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C0F68C8-8BB2-4BB8-AE1A-33F2C9126F83}"/>
                    </a:ext>
                  </a:extLst>
                </p:cNvPr>
                <p:cNvSpPr/>
                <p:nvPr/>
              </p:nvSpPr>
              <p:spPr>
                <a:xfrm>
                  <a:off x="2440170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9C02C65-A79C-4B42-B979-360FD6C8A088}"/>
                    </a:ext>
                  </a:extLst>
                </p:cNvPr>
                <p:cNvSpPr/>
                <p:nvPr/>
              </p:nvSpPr>
              <p:spPr>
                <a:xfrm>
                  <a:off x="2440170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5E56A0-1989-41CE-A095-B263D05B3879}"/>
                    </a:ext>
                  </a:extLst>
                </p:cNvPr>
                <p:cNvSpPr/>
                <p:nvPr/>
              </p:nvSpPr>
              <p:spPr>
                <a:xfrm>
                  <a:off x="2431544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318A70A-0C7E-4994-AED9-0654337930D0}"/>
                    </a:ext>
                  </a:extLst>
                </p:cNvPr>
                <p:cNvSpPr/>
                <p:nvPr/>
              </p:nvSpPr>
              <p:spPr>
                <a:xfrm>
                  <a:off x="2422897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110322-ACD8-4837-9F24-CC359C28499F}"/>
              </a:ext>
            </a:extLst>
          </p:cNvPr>
          <p:cNvSpPr txBox="1"/>
          <p:nvPr/>
        </p:nvSpPr>
        <p:spPr>
          <a:xfrm>
            <a:off x="3449117" y="6423370"/>
            <a:ext cx="529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Figure 4-2: </a:t>
            </a:r>
            <a:r>
              <a:rPr lang="en-US" dirty="0" err="1">
                <a:latin typeface="Calibri" panose="020F0502020204030204" pitchFamily="34" charset="0"/>
              </a:rPr>
              <a:t>Containerised</a:t>
            </a:r>
            <a:r>
              <a:rPr lang="en-US" dirty="0">
                <a:latin typeface="Calibri" panose="020F0502020204030204" pitchFamily="34" charset="0"/>
              </a:rPr>
              <a:t> OpenStack Services Topology</a:t>
            </a:r>
          </a:p>
        </p:txBody>
      </p:sp>
    </p:spTree>
    <p:extLst>
      <p:ext uri="{BB962C8B-B14F-4D97-AF65-F5344CB8AC3E}">
        <p14:creationId xmlns:p14="http://schemas.microsoft.com/office/powerpoint/2010/main" val="87833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803C669-5F4A-426E-9493-EA21B7AE4A4C}"/>
              </a:ext>
            </a:extLst>
          </p:cNvPr>
          <p:cNvGrpSpPr/>
          <p:nvPr/>
        </p:nvGrpSpPr>
        <p:grpSpPr>
          <a:xfrm>
            <a:off x="1029016" y="1967237"/>
            <a:ext cx="2270234" cy="4382814"/>
            <a:chOff x="3531476" y="2007476"/>
            <a:chExt cx="2270234" cy="43828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49326-7F78-4FED-B153-62E47F7F52D4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2719AE-8A52-4778-B78A-F9B1BDDD103A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0C4244-043C-4E98-A506-037008B2A91F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06B9AA-26B4-4212-A81E-087ADABE6779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231E6DA-E924-4CA3-83C6-BCD43BFC8C93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D3C87AC8-512A-46DF-8B5B-43755B7946E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190BEA39-057B-421A-BE08-587DF71E665B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1A581BB-7944-4838-A9AF-794550CB765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F832D302-BD66-400F-B5F4-B4433324E8F7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38DF9163-BF35-48BE-B3E1-4F1182145C56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EF9A5D0D-34E3-424C-920A-FB2DBF9CF99F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34D5F822-ADC7-48D5-81FE-B903D0FBBDBE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C7142B-4649-4603-9851-1CF603713C01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E536364-352E-496B-B0DD-68D05198E531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E3ABC2-42EF-421E-B05A-62C75D5B2FA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64767893-5976-4A2E-AFC8-7FDB8E9185AC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Parallelogram 7">
                  <a:extLst>
                    <a:ext uri="{FF2B5EF4-FFF2-40B4-BE49-F238E27FC236}">
                      <a16:creationId xmlns:a16="http://schemas.microsoft.com/office/drawing/2014/main" id="{FFC1090E-DB89-498E-A2BB-4187A40C8B48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4FDDF19-087C-479C-B241-C060D3A14787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E1B4F75F-0760-4F27-A08E-839DC8E54FE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5B8752E0-C0BA-435B-8186-02D98E1304E1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9A01D114-3578-4C7A-B431-322761E39A5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5D4EB090-C9DC-4D06-922D-A4E1C60F7184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51CC14-2F55-494A-939F-9C94DD4848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BACED7-2DC0-4A2F-8043-2C912A486806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43CE74-0454-4FFD-9200-3B80F258361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91C6B0-6028-40C5-B3FB-16995CC8743C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4A8CEC-8FFE-4966-AB41-D2969BAC0AD5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FC98AB-D6DF-469D-A305-C18B3AD3A483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FE5761-7999-46EA-83CF-B87FE75F7FB2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13F01E9-D1DA-4218-95F2-02074A7266A5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88884F-8396-4796-B6E6-079117C20156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7F261C-A46D-47A4-B4AC-BB2B7A710600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16D2A8-8194-4423-8B8D-8FE9C675B36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0F3FC8-FA27-463C-A515-15263CB204BD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874EE7-5FB2-46C8-B040-5E52D07B9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8B31C5-658F-4898-9CB9-0CDE65E7C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B18BFB-1AEA-4234-97E7-444E29E75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C8AAD0-310B-4C1A-BA7F-798600526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A9C5AE-EF1B-45FD-8434-3793023F3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00B7FE-D144-477F-880C-C750BECBA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27344E-3DB3-4539-85B7-B0930D052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8E68E5-844D-417C-9BA7-FAD76ACE9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8AB49F-153A-44F5-B1C9-3DBCC0863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679748-BD7B-46F9-A3C7-94C807580E50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694DA0-AD2B-4A05-8012-21D39718D836}"/>
              </a:ext>
            </a:extLst>
          </p:cNvPr>
          <p:cNvGrpSpPr/>
          <p:nvPr/>
        </p:nvGrpSpPr>
        <p:grpSpPr>
          <a:xfrm>
            <a:off x="8460548" y="2007476"/>
            <a:ext cx="2270234" cy="4382814"/>
            <a:chOff x="8460548" y="2007476"/>
            <a:chExt cx="2270234" cy="438281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1E30BA-1830-4994-A0DF-D112C2BBD05D}"/>
                </a:ext>
              </a:extLst>
            </p:cNvPr>
            <p:cNvSpPr/>
            <p:nvPr/>
          </p:nvSpPr>
          <p:spPr>
            <a:xfrm>
              <a:off x="8460548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9DB63D-61A0-440F-80F8-2B2D13FF7C61}"/>
                </a:ext>
              </a:extLst>
            </p:cNvPr>
            <p:cNvSpPr/>
            <p:nvPr/>
          </p:nvSpPr>
          <p:spPr>
            <a:xfrm>
              <a:off x="8951429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0D23F2-87DB-42C1-B7AA-24540A45F549}"/>
                </a:ext>
              </a:extLst>
            </p:cNvPr>
            <p:cNvGrpSpPr/>
            <p:nvPr/>
          </p:nvGrpSpPr>
          <p:grpSpPr>
            <a:xfrm>
              <a:off x="8602437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4879D8C-F519-476F-9002-3690F63AA06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12C207D-8C3F-4FDC-A2FD-E29B2C62D2B0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Parallelogram 106">
                  <a:extLst>
                    <a:ext uri="{FF2B5EF4-FFF2-40B4-BE49-F238E27FC236}">
                      <a16:creationId xmlns:a16="http://schemas.microsoft.com/office/drawing/2014/main" id="{CE476EBC-25F0-4943-A886-4F9EA175E21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Parallelogram 107">
                  <a:extLst>
                    <a:ext uri="{FF2B5EF4-FFF2-40B4-BE49-F238E27FC236}">
                      <a16:creationId xmlns:a16="http://schemas.microsoft.com/office/drawing/2014/main" id="{B0F1F6B6-F2EA-4747-9FB6-A82B2A2A1A1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412073-1F91-4F1F-8F07-EA7F074D8A0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02" name="Arrow: Right 101">
                  <a:extLst>
                    <a:ext uri="{FF2B5EF4-FFF2-40B4-BE49-F238E27FC236}">
                      <a16:creationId xmlns:a16="http://schemas.microsoft.com/office/drawing/2014/main" id="{825E00B6-E7A5-47F6-973D-22DD025D705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row: Right 102">
                  <a:extLst>
                    <a:ext uri="{FF2B5EF4-FFF2-40B4-BE49-F238E27FC236}">
                      <a16:creationId xmlns:a16="http://schemas.microsoft.com/office/drawing/2014/main" id="{36372563-9CA8-4993-9281-89B9FC04B89F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row: Right 103">
                  <a:extLst>
                    <a:ext uri="{FF2B5EF4-FFF2-40B4-BE49-F238E27FC236}">
                      <a16:creationId xmlns:a16="http://schemas.microsoft.com/office/drawing/2014/main" id="{F5EEC046-9896-4E6F-8DAC-1FA64A3ACC1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row: Right 104">
                  <a:extLst>
                    <a:ext uri="{FF2B5EF4-FFF2-40B4-BE49-F238E27FC236}">
                      <a16:creationId xmlns:a16="http://schemas.microsoft.com/office/drawing/2014/main" id="{2CE20823-E24D-4DC1-99C2-A21375CE7B96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6CF022-12DE-4414-B82A-302798E156C5}"/>
                </a:ext>
              </a:extLst>
            </p:cNvPr>
            <p:cNvGrpSpPr/>
            <p:nvPr/>
          </p:nvGrpSpPr>
          <p:grpSpPr>
            <a:xfrm>
              <a:off x="8602437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C69CAA8-F870-41CC-B005-BF704FEBE528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BA7D5A1-0D58-40DD-8723-C48BAE7784F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Parallelogram 97">
                  <a:extLst>
                    <a:ext uri="{FF2B5EF4-FFF2-40B4-BE49-F238E27FC236}">
                      <a16:creationId xmlns:a16="http://schemas.microsoft.com/office/drawing/2014/main" id="{3C8EB434-4794-43D6-8C4F-5961FECEF4B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Parallelogram 98">
                  <a:extLst>
                    <a:ext uri="{FF2B5EF4-FFF2-40B4-BE49-F238E27FC236}">
                      <a16:creationId xmlns:a16="http://schemas.microsoft.com/office/drawing/2014/main" id="{1D40BE2E-3DF9-4A8F-A5C7-57269E17546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D989456-FA6D-4202-8A5D-E09DA9D73515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3" name="Arrow: Right 92">
                  <a:extLst>
                    <a:ext uri="{FF2B5EF4-FFF2-40B4-BE49-F238E27FC236}">
                      <a16:creationId xmlns:a16="http://schemas.microsoft.com/office/drawing/2014/main" id="{D56B8152-404A-4242-81BE-AC5B4A41330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row: Right 93">
                  <a:extLst>
                    <a:ext uri="{FF2B5EF4-FFF2-40B4-BE49-F238E27FC236}">
                      <a16:creationId xmlns:a16="http://schemas.microsoft.com/office/drawing/2014/main" id="{5C9BCA07-AE0A-4552-80E2-63FC4379238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row: Right 94">
                  <a:extLst>
                    <a:ext uri="{FF2B5EF4-FFF2-40B4-BE49-F238E27FC236}">
                      <a16:creationId xmlns:a16="http://schemas.microsoft.com/office/drawing/2014/main" id="{92CB8E00-BB97-42E2-9A6F-84588763D136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344183A2-4C54-4D5F-BE6E-93FDB4635BC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703646-D950-4310-AD5B-973654C127DC}"/>
                </a:ext>
              </a:extLst>
            </p:cNvPr>
            <p:cNvSpPr/>
            <p:nvPr/>
          </p:nvSpPr>
          <p:spPr>
            <a:xfrm>
              <a:off x="8951429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D48847-8541-4A90-BFC5-1F083E9F8D05}"/>
                </a:ext>
              </a:extLst>
            </p:cNvPr>
            <p:cNvSpPr/>
            <p:nvPr/>
          </p:nvSpPr>
          <p:spPr>
            <a:xfrm>
              <a:off x="8951429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0AD160-F2D6-4EA0-BBB4-8943EF3188BD}"/>
                </a:ext>
              </a:extLst>
            </p:cNvPr>
            <p:cNvSpPr/>
            <p:nvPr/>
          </p:nvSpPr>
          <p:spPr>
            <a:xfrm>
              <a:off x="8951429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3B6A9C-D160-421F-95EB-180E29ABD200}"/>
                </a:ext>
              </a:extLst>
            </p:cNvPr>
            <p:cNvSpPr/>
            <p:nvPr/>
          </p:nvSpPr>
          <p:spPr>
            <a:xfrm>
              <a:off x="8951429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A174F0-02C2-444A-B6F4-BB83E462F327}"/>
                </a:ext>
              </a:extLst>
            </p:cNvPr>
            <p:cNvSpPr/>
            <p:nvPr/>
          </p:nvSpPr>
          <p:spPr>
            <a:xfrm>
              <a:off x="8951429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19229D0-232D-4B1B-9B56-D3629B4BE782}"/>
                </a:ext>
              </a:extLst>
            </p:cNvPr>
            <p:cNvSpPr/>
            <p:nvPr/>
          </p:nvSpPr>
          <p:spPr>
            <a:xfrm>
              <a:off x="8951429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1FF22F-4E62-439C-965E-66BE305C94D3}"/>
                </a:ext>
              </a:extLst>
            </p:cNvPr>
            <p:cNvSpPr/>
            <p:nvPr/>
          </p:nvSpPr>
          <p:spPr>
            <a:xfrm>
              <a:off x="8951429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6EF8CF-FD0B-42D5-AE89-9718B9CEA199}"/>
                </a:ext>
              </a:extLst>
            </p:cNvPr>
            <p:cNvSpPr/>
            <p:nvPr/>
          </p:nvSpPr>
          <p:spPr>
            <a:xfrm>
              <a:off x="8951429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11FDB5-B238-41F5-AC71-8247888E5AD1}"/>
                </a:ext>
              </a:extLst>
            </p:cNvPr>
            <p:cNvSpPr/>
            <p:nvPr/>
          </p:nvSpPr>
          <p:spPr>
            <a:xfrm>
              <a:off x="8951429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71D2140-A2D7-4BE3-B285-CF33F74AE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261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169EE7-2559-48AF-ACF8-BE4288FD369F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10482385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CAFA9B-844B-4631-A314-41FB17B3B119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10239902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323DAF-5B4F-494B-BEC4-09B18F551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63FD9B-AB39-4F27-BAF7-BB7FBB050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B99893-72BB-43CA-A232-197358B96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F2B8477-AE05-4755-A52A-6FDDFC4B8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008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926E87-C967-4A26-9464-950292657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91FDBE-12AC-4355-A986-56A422BB5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1623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8B4A5A-A871-4305-A684-2DBFB4320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2348A21-38A5-498B-A22D-46D0AFF6A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E74AB1-F5FC-41FB-B8D6-A7C94119B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31EDC1-6699-4BC9-805A-F8B0B0F4E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455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C965A6-2699-4323-8043-ABAC13C8EA24}"/>
              </a:ext>
            </a:extLst>
          </p:cNvPr>
          <p:cNvGrpSpPr/>
          <p:nvPr/>
        </p:nvGrpSpPr>
        <p:grpSpPr>
          <a:xfrm>
            <a:off x="3531476" y="2007476"/>
            <a:ext cx="2270234" cy="4382814"/>
            <a:chOff x="3531476" y="2007476"/>
            <a:chExt cx="2270234" cy="438281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A5D89DB-F1D2-4451-B519-02D676979FC1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D63DFD-D350-48C1-96BA-8D0E5505986E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BE82FD-0335-46E2-89C4-41FC3719B9FC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63472C61-2845-406F-8D29-85FAF83DBC92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091C35C-1AFC-47FB-824F-4A642355CEB2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22B5E2C6-9179-4E77-9028-9A722194BD2E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id="{300B0639-DB85-4ED3-BA32-A84CC34FAEF0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847508C-F774-4052-B25D-85F5C09E0DEA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47" name="Arrow: Right 146">
                  <a:extLst>
                    <a:ext uri="{FF2B5EF4-FFF2-40B4-BE49-F238E27FC236}">
                      <a16:creationId xmlns:a16="http://schemas.microsoft.com/office/drawing/2014/main" id="{3E9774CF-E290-4274-844F-F5475900867F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Arrow: Right 147">
                  <a:extLst>
                    <a:ext uri="{FF2B5EF4-FFF2-40B4-BE49-F238E27FC236}">
                      <a16:creationId xmlns:a16="http://schemas.microsoft.com/office/drawing/2014/main" id="{4546F480-FB4F-4893-90D0-8E5FFAB9AA1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row: Right 148">
                  <a:extLst>
                    <a:ext uri="{FF2B5EF4-FFF2-40B4-BE49-F238E27FC236}">
                      <a16:creationId xmlns:a16="http://schemas.microsoft.com/office/drawing/2014/main" id="{401D2E93-D410-45FF-B146-90C07D1FFB2C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Arrow: Right 149">
                  <a:extLst>
                    <a:ext uri="{FF2B5EF4-FFF2-40B4-BE49-F238E27FC236}">
                      <a16:creationId xmlns:a16="http://schemas.microsoft.com/office/drawing/2014/main" id="{AE461588-4146-4BF9-85AA-97403F228D05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17E9C74-E865-4FD9-83A5-39D01AAE543B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E1875C6-04E7-4726-809F-AE082056432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1BDCD7B-4F0E-4617-89E2-F9AEB3A970BA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Parallelogram 142">
                  <a:extLst>
                    <a:ext uri="{FF2B5EF4-FFF2-40B4-BE49-F238E27FC236}">
                      <a16:creationId xmlns:a16="http://schemas.microsoft.com/office/drawing/2014/main" id="{3D5B0960-1072-4864-9211-CFB1E7D161C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Parallelogram 143">
                  <a:extLst>
                    <a:ext uri="{FF2B5EF4-FFF2-40B4-BE49-F238E27FC236}">
                      <a16:creationId xmlns:a16="http://schemas.microsoft.com/office/drawing/2014/main" id="{404F488A-6A0D-403E-B815-32A09B1D4EA2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BCA9068-996B-4DFD-B419-8BF5047195A2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7A220606-A3AA-49A1-91D0-83B6EA700392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C69639A4-4855-4A6B-A5ED-B96C673853D0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row: Right 139">
                  <a:extLst>
                    <a:ext uri="{FF2B5EF4-FFF2-40B4-BE49-F238E27FC236}">
                      <a16:creationId xmlns:a16="http://schemas.microsoft.com/office/drawing/2014/main" id="{72137127-41F3-4298-8598-F5585F8A975B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Arrow: Right 140">
                  <a:extLst>
                    <a:ext uri="{FF2B5EF4-FFF2-40B4-BE49-F238E27FC236}">
                      <a16:creationId xmlns:a16="http://schemas.microsoft.com/office/drawing/2014/main" id="{47FC3D65-99F8-4FF6-814F-4D2E5A42BC4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8D9BC21-1F1B-4890-BA30-42DF88E8FD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9B7E3DA-072C-4AD1-B339-C986F5CBCC05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21CE01-D36A-427A-803C-6FE8C36C978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D754218-E95B-457B-ABDB-6A779441F84E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BE2B551-5E2B-465B-8A2C-3A178A55B422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3A95802-82FB-41F1-B955-1BFCDC4C8F19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C0F9FD2-3500-4375-835D-E8EAC0A410B7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7D2231-03DF-47B6-92C0-050CD1DA7757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BDDD957-894C-44B3-826D-F9ED2FC586FF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FA6D8B-068C-4B1D-A37A-3EEB4DF70649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A73ACC4-D7AC-42A6-9933-CA00E9544F64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8BE19EC-E494-40B6-8994-CDE45BBD6E32}"/>
                </a:ext>
              </a:extLst>
            </p:cNvPr>
            <p:cNvCxnSpPr>
              <a:cxnSpLocks/>
              <a:endCxn id="122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7AAF4A-B9B4-4D9D-B749-9FAEABF43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994FEF-C7C5-4763-8143-C32BD2480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8C830C-5556-4EA2-9626-77A8F3567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CAE260D-2C90-4EA2-BEF6-D48DF12AE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F4856C-F524-449C-A555-D114C769C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0A13352-EC96-47FB-AC26-AB44F640B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D32E92-9558-4208-96CE-81491F7AD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D7222-BAD0-442B-BED5-226603536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B3EBC3-E069-461F-A660-17EF07EB5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55DA9F6-9C27-464F-AAF8-868D39DF56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485B42F-D275-4FA5-9E85-9E5D4C8B0E02}"/>
              </a:ext>
            </a:extLst>
          </p:cNvPr>
          <p:cNvGrpSpPr/>
          <p:nvPr/>
        </p:nvGrpSpPr>
        <p:grpSpPr>
          <a:xfrm>
            <a:off x="2021091" y="444578"/>
            <a:ext cx="1986456" cy="634442"/>
            <a:chOff x="325820" y="1515041"/>
            <a:chExt cx="2104038" cy="66442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EF7899B-175F-4BD9-9BC6-2B59D5D42F47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ECCD104-B597-4BE3-AD36-8E049883E06C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298B1004-4808-449F-909A-8E9AA8CDC4FF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A603BADD-A668-45A2-AF42-CAB476061D56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980309C-97D8-4AA4-8093-6949252368BA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57" name="Arrow: Right 156">
                <a:extLst>
                  <a:ext uri="{FF2B5EF4-FFF2-40B4-BE49-F238E27FC236}">
                    <a16:creationId xmlns:a16="http://schemas.microsoft.com/office/drawing/2014/main" id="{53CFE58A-B1E7-421E-9EF9-559F31F28C04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Right 157">
                <a:extLst>
                  <a:ext uri="{FF2B5EF4-FFF2-40B4-BE49-F238E27FC236}">
                    <a16:creationId xmlns:a16="http://schemas.microsoft.com/office/drawing/2014/main" id="{2187767C-8C5D-4A61-B3E6-29A8BD980856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row: Right 158">
                <a:extLst>
                  <a:ext uri="{FF2B5EF4-FFF2-40B4-BE49-F238E27FC236}">
                    <a16:creationId xmlns:a16="http://schemas.microsoft.com/office/drawing/2014/main" id="{24D13EC6-1A31-4839-90C8-83064F16DDE7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Arrow: Right 159">
                <a:extLst>
                  <a:ext uri="{FF2B5EF4-FFF2-40B4-BE49-F238E27FC236}">
                    <a16:creationId xmlns:a16="http://schemas.microsoft.com/office/drawing/2014/main" id="{9863E62F-5FFF-440A-89EB-781EF9C3F1A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745D926-1240-4DB4-855B-0B5526AE0A7C}"/>
              </a:ext>
            </a:extLst>
          </p:cNvPr>
          <p:cNvGrpSpPr/>
          <p:nvPr/>
        </p:nvGrpSpPr>
        <p:grpSpPr>
          <a:xfrm>
            <a:off x="4382373" y="402071"/>
            <a:ext cx="1986456" cy="634442"/>
            <a:chOff x="325820" y="1515041"/>
            <a:chExt cx="2104038" cy="66442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8135AA8-90B2-4B3B-8C90-38AA0C67657B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655BF41-5190-4DE8-958F-767DB2A381DD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43B41030-482B-4F17-A28D-A41345E06D38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B9F18B1C-78DE-4E4B-B0B2-F67E4F2F71A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ED4C2F0-FA43-4BB2-8183-6B2AE950F066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78" name="Arrow: Right 177">
                <a:extLst>
                  <a:ext uri="{FF2B5EF4-FFF2-40B4-BE49-F238E27FC236}">
                    <a16:creationId xmlns:a16="http://schemas.microsoft.com/office/drawing/2014/main" id="{8F77FE6A-91E2-4C0D-833B-DB0BC4D28822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row: Right 178">
                <a:extLst>
                  <a:ext uri="{FF2B5EF4-FFF2-40B4-BE49-F238E27FC236}">
                    <a16:creationId xmlns:a16="http://schemas.microsoft.com/office/drawing/2014/main" id="{80ABB4CF-C3B6-4E04-AEC1-00732B8AB87E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B4DD4124-01BC-4410-A076-E12FE39288F8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row: Right 180">
                <a:extLst>
                  <a:ext uri="{FF2B5EF4-FFF2-40B4-BE49-F238E27FC236}">
                    <a16:creationId xmlns:a16="http://schemas.microsoft.com/office/drawing/2014/main" id="{3EF77F7D-2F2F-4583-BDAC-5FA46551E386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B0EF9F7-E696-4B90-9293-0F5AC2EF0344}"/>
              </a:ext>
            </a:extLst>
          </p:cNvPr>
          <p:cNvGrpSpPr/>
          <p:nvPr/>
        </p:nvGrpSpPr>
        <p:grpSpPr>
          <a:xfrm>
            <a:off x="8143597" y="405814"/>
            <a:ext cx="1986456" cy="634442"/>
            <a:chOff x="325820" y="1515041"/>
            <a:chExt cx="2104038" cy="6644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6690B3A-E2ED-437F-A093-81ECECA3571D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70AC589-DD7C-48C5-94D0-47C5D944AC54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6EFABC7-7364-4DA3-9366-C3EF2DB26973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8DFBEC30-F3EF-4E89-9A00-EF90ACDE8E2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BB74761-4F27-4BE9-AAE1-AF1A1A610699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88" name="Arrow: Right 187">
                <a:extLst>
                  <a:ext uri="{FF2B5EF4-FFF2-40B4-BE49-F238E27FC236}">
                    <a16:creationId xmlns:a16="http://schemas.microsoft.com/office/drawing/2014/main" id="{71D4067B-4B7A-49A4-AFFE-A4EAD1DC12AC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row: Right 188">
                <a:extLst>
                  <a:ext uri="{FF2B5EF4-FFF2-40B4-BE49-F238E27FC236}">
                    <a16:creationId xmlns:a16="http://schemas.microsoft.com/office/drawing/2014/main" id="{11794F9B-4B2D-4FAA-A798-35DBE884C2D4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row: Right 189">
                <a:extLst>
                  <a:ext uri="{FF2B5EF4-FFF2-40B4-BE49-F238E27FC236}">
                    <a16:creationId xmlns:a16="http://schemas.microsoft.com/office/drawing/2014/main" id="{E204E52C-43F7-46CE-AC9F-2EB3E9BD49F4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row: Right 190">
                <a:extLst>
                  <a:ext uri="{FF2B5EF4-FFF2-40B4-BE49-F238E27FC236}">
                    <a16:creationId xmlns:a16="http://schemas.microsoft.com/office/drawing/2014/main" id="{DE7313A0-3AB1-4FF6-9956-544795216C1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0246CB2-1678-4789-9C98-4828F01D1AB7}"/>
              </a:ext>
            </a:extLst>
          </p:cNvPr>
          <p:cNvSpPr txBox="1"/>
          <p:nvPr/>
        </p:nvSpPr>
        <p:spPr>
          <a:xfrm>
            <a:off x="1346096" y="247206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93822F-6A5D-45FA-8096-D09BF6DB80E0}"/>
              </a:ext>
            </a:extLst>
          </p:cNvPr>
          <p:cNvSpPr txBox="1"/>
          <p:nvPr/>
        </p:nvSpPr>
        <p:spPr>
          <a:xfrm>
            <a:off x="3907231" y="251661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C00D765-89B9-4525-8B5B-7D807E056FE1}"/>
              </a:ext>
            </a:extLst>
          </p:cNvPr>
          <p:cNvSpPr txBox="1"/>
          <p:nvPr/>
        </p:nvSpPr>
        <p:spPr>
          <a:xfrm>
            <a:off x="8765896" y="250935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3030061-AD7D-4E5A-9B37-1A50B847B4C4}"/>
              </a:ext>
            </a:extLst>
          </p:cNvPr>
          <p:cNvSpPr txBox="1"/>
          <p:nvPr/>
        </p:nvSpPr>
        <p:spPr>
          <a:xfrm>
            <a:off x="1324683" y="282835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212DA72-5D96-4707-9D21-3042D2456D11}"/>
              </a:ext>
            </a:extLst>
          </p:cNvPr>
          <p:cNvSpPr txBox="1"/>
          <p:nvPr/>
        </p:nvSpPr>
        <p:spPr>
          <a:xfrm>
            <a:off x="3839789" y="285614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2C45FC6-97C2-4720-99FC-5AB323A89408}"/>
              </a:ext>
            </a:extLst>
          </p:cNvPr>
          <p:cNvSpPr txBox="1"/>
          <p:nvPr/>
        </p:nvSpPr>
        <p:spPr>
          <a:xfrm>
            <a:off x="8724952" y="2861917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F6C84FF-181E-47EA-8099-3924368FF710}"/>
              </a:ext>
            </a:extLst>
          </p:cNvPr>
          <p:cNvSpPr txBox="1"/>
          <p:nvPr/>
        </p:nvSpPr>
        <p:spPr>
          <a:xfrm>
            <a:off x="2182638" y="821762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3400C13-C0B6-4FF8-A482-9A8962BF62D2}"/>
              </a:ext>
            </a:extLst>
          </p:cNvPr>
          <p:cNvSpPr txBox="1"/>
          <p:nvPr/>
        </p:nvSpPr>
        <p:spPr>
          <a:xfrm>
            <a:off x="4581408" y="784337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948ED4F-B176-4566-BCA7-ECB1344F5CD6}"/>
              </a:ext>
            </a:extLst>
          </p:cNvPr>
          <p:cNvSpPr txBox="1"/>
          <p:nvPr/>
        </p:nvSpPr>
        <p:spPr>
          <a:xfrm>
            <a:off x="8232279" y="811068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889F6F1-C061-4F39-9548-4ED85DE7829E}"/>
              </a:ext>
            </a:extLst>
          </p:cNvPr>
          <p:cNvCxnSpPr>
            <a:cxnSpLocks/>
            <a:stCxn id="6" idx="0"/>
            <a:endCxn id="202" idx="1"/>
          </p:cNvCxnSpPr>
          <p:nvPr/>
        </p:nvCxnSpPr>
        <p:spPr>
          <a:xfrm flipV="1">
            <a:off x="2103666" y="944873"/>
            <a:ext cx="78972" cy="1127468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74C52E-BB78-4CF8-94F6-1BD8EA3753EE}"/>
              </a:ext>
            </a:extLst>
          </p:cNvPr>
          <p:cNvCxnSpPr>
            <a:cxnSpLocks/>
            <a:stCxn id="6" idx="0"/>
            <a:endCxn id="203" idx="1"/>
          </p:cNvCxnSpPr>
          <p:nvPr/>
        </p:nvCxnSpPr>
        <p:spPr>
          <a:xfrm flipV="1">
            <a:off x="2103666" y="907448"/>
            <a:ext cx="2477742" cy="1164893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C32BCBA-C700-4B7E-A6BC-734A4B85B611}"/>
              </a:ext>
            </a:extLst>
          </p:cNvPr>
          <p:cNvCxnSpPr>
            <a:cxnSpLocks/>
            <a:stCxn id="6" idx="1"/>
            <a:endCxn id="204" idx="1"/>
          </p:cNvCxnSpPr>
          <p:nvPr/>
        </p:nvCxnSpPr>
        <p:spPr>
          <a:xfrm flipV="1">
            <a:off x="2477403" y="934179"/>
            <a:ext cx="5754876" cy="113816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9368916-A04D-4D1A-84FB-D4952461B296}"/>
              </a:ext>
            </a:extLst>
          </p:cNvPr>
          <p:cNvCxnSpPr>
            <a:cxnSpLocks/>
            <a:stCxn id="143" idx="0"/>
            <a:endCxn id="202" idx="2"/>
          </p:cNvCxnSpPr>
          <p:nvPr/>
        </p:nvCxnSpPr>
        <p:spPr>
          <a:xfrm flipH="1" flipV="1">
            <a:off x="2702191" y="1067983"/>
            <a:ext cx="1903935" cy="104459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F82932D-5FE2-46E6-B00E-C0B5859E912C}"/>
              </a:ext>
            </a:extLst>
          </p:cNvPr>
          <p:cNvCxnSpPr>
            <a:cxnSpLocks/>
            <a:stCxn id="143" idx="0"/>
            <a:endCxn id="203" idx="1"/>
          </p:cNvCxnSpPr>
          <p:nvPr/>
        </p:nvCxnSpPr>
        <p:spPr>
          <a:xfrm flipH="1" flipV="1">
            <a:off x="4581408" y="907448"/>
            <a:ext cx="24718" cy="120513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E8452B3-50DD-4CC3-B597-7153A89D1285}"/>
              </a:ext>
            </a:extLst>
          </p:cNvPr>
          <p:cNvCxnSpPr>
            <a:cxnSpLocks/>
            <a:stCxn id="143" idx="0"/>
            <a:endCxn id="204" idx="1"/>
          </p:cNvCxnSpPr>
          <p:nvPr/>
        </p:nvCxnSpPr>
        <p:spPr>
          <a:xfrm flipV="1">
            <a:off x="4606126" y="934179"/>
            <a:ext cx="362615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2E0BE6A-F956-4DC8-888D-40B59A31288A}"/>
              </a:ext>
            </a:extLst>
          </p:cNvPr>
          <p:cNvCxnSpPr>
            <a:cxnSpLocks/>
            <a:stCxn id="98" idx="0"/>
            <a:endCxn id="202" idx="3"/>
          </p:cNvCxnSpPr>
          <p:nvPr/>
        </p:nvCxnSpPr>
        <p:spPr>
          <a:xfrm flipH="1" flipV="1">
            <a:off x="3221744" y="944873"/>
            <a:ext cx="6313454" cy="116770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8912101-EAD7-4F3F-87B4-430BA7480E24}"/>
              </a:ext>
            </a:extLst>
          </p:cNvPr>
          <p:cNvCxnSpPr>
            <a:cxnSpLocks/>
            <a:stCxn id="98" idx="0"/>
            <a:endCxn id="203" idx="2"/>
          </p:cNvCxnSpPr>
          <p:nvPr/>
        </p:nvCxnSpPr>
        <p:spPr>
          <a:xfrm flipH="1" flipV="1">
            <a:off x="5100961" y="1030558"/>
            <a:ext cx="4434237" cy="108202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7BB7E1-24D6-437E-8D73-8A77640075DF}"/>
              </a:ext>
            </a:extLst>
          </p:cNvPr>
          <p:cNvCxnSpPr>
            <a:cxnSpLocks/>
            <a:stCxn id="98" idx="0"/>
            <a:endCxn id="204" idx="3"/>
          </p:cNvCxnSpPr>
          <p:nvPr/>
        </p:nvCxnSpPr>
        <p:spPr>
          <a:xfrm flipH="1" flipV="1">
            <a:off x="9271385" y="934179"/>
            <a:ext cx="26381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91C37C9-B40D-483B-9793-3E7206B75BF6}"/>
              </a:ext>
            </a:extLst>
          </p:cNvPr>
          <p:cNvCxnSpPr>
            <a:cxnSpLocks/>
            <a:stCxn id="106" idx="1"/>
            <a:endCxn id="203" idx="2"/>
          </p:cNvCxnSpPr>
          <p:nvPr/>
        </p:nvCxnSpPr>
        <p:spPr>
          <a:xfrm flipH="1" flipV="1">
            <a:off x="5100961" y="1030558"/>
            <a:ext cx="3501477" cy="196609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4981B9C-BEED-4FE5-8834-AB8A73896035}"/>
              </a:ext>
            </a:extLst>
          </p:cNvPr>
          <p:cNvCxnSpPr>
            <a:cxnSpLocks/>
            <a:endCxn id="204" idx="1"/>
          </p:cNvCxnSpPr>
          <p:nvPr/>
        </p:nvCxnSpPr>
        <p:spPr>
          <a:xfrm flipH="1" flipV="1">
            <a:off x="8232279" y="934179"/>
            <a:ext cx="345660" cy="199077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995B8B-6D6C-4AF9-B211-53D39F8A9A9C}"/>
              </a:ext>
            </a:extLst>
          </p:cNvPr>
          <p:cNvCxnSpPr>
            <a:cxnSpLocks/>
            <a:endCxn id="202" idx="3"/>
          </p:cNvCxnSpPr>
          <p:nvPr/>
        </p:nvCxnSpPr>
        <p:spPr>
          <a:xfrm flipH="1" flipV="1">
            <a:off x="3221744" y="944873"/>
            <a:ext cx="5363978" cy="202450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7EF1A58B-031E-4155-9548-2A8BCD4BAF25}"/>
              </a:ext>
            </a:extLst>
          </p:cNvPr>
          <p:cNvSpPr/>
          <p:nvPr/>
        </p:nvSpPr>
        <p:spPr>
          <a:xfrm>
            <a:off x="538137" y="3308710"/>
            <a:ext cx="239630" cy="2944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252143E-4A38-4214-8CD1-520174BF4190}"/>
              </a:ext>
            </a:extLst>
          </p:cNvPr>
          <p:cNvSpPr txBox="1"/>
          <p:nvPr/>
        </p:nvSpPr>
        <p:spPr>
          <a:xfrm rot="16200000">
            <a:off x="44291" y="4655157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9FEDF89-5B6F-4C16-AC06-0340400D023F}"/>
              </a:ext>
            </a:extLst>
          </p:cNvPr>
          <p:cNvSpPr txBox="1"/>
          <p:nvPr/>
        </p:nvSpPr>
        <p:spPr>
          <a:xfrm>
            <a:off x="6810264" y="53684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9C095B-5657-4424-9C08-228894E8BC9C}"/>
              </a:ext>
            </a:extLst>
          </p:cNvPr>
          <p:cNvSpPr txBox="1"/>
          <p:nvPr/>
        </p:nvSpPr>
        <p:spPr>
          <a:xfrm>
            <a:off x="6613221" y="394576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772FC38-80BE-45EA-A844-32F8C1AFC852}"/>
              </a:ext>
            </a:extLst>
          </p:cNvPr>
          <p:cNvSpPr txBox="1"/>
          <p:nvPr/>
        </p:nvSpPr>
        <p:spPr>
          <a:xfrm>
            <a:off x="1025172" y="607833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6C144E8-F942-45B2-869D-7BA6A925055F}"/>
              </a:ext>
            </a:extLst>
          </p:cNvPr>
          <p:cNvSpPr txBox="1"/>
          <p:nvPr/>
        </p:nvSpPr>
        <p:spPr>
          <a:xfrm>
            <a:off x="3531412" y="613809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D9A2D43-0DCA-40AB-A800-81BD38A8351B}"/>
              </a:ext>
            </a:extLst>
          </p:cNvPr>
          <p:cNvSpPr txBox="1"/>
          <p:nvPr/>
        </p:nvSpPr>
        <p:spPr>
          <a:xfrm>
            <a:off x="8455917" y="6141788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n</a:t>
            </a:r>
          </a:p>
        </p:txBody>
      </p:sp>
    </p:spTree>
    <p:extLst>
      <p:ext uri="{BB962C8B-B14F-4D97-AF65-F5344CB8AC3E}">
        <p14:creationId xmlns:p14="http://schemas.microsoft.com/office/powerpoint/2010/main" val="1236866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69EDD03-6014-4E99-8267-1F416D15CFCA}"/>
              </a:ext>
            </a:extLst>
          </p:cNvPr>
          <p:cNvSpPr/>
          <p:nvPr/>
        </p:nvSpPr>
        <p:spPr>
          <a:xfrm>
            <a:off x="4125192" y="1700681"/>
            <a:ext cx="2615631" cy="372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DFDFD-8C1A-4636-AA3C-C489AFA8E886}"/>
              </a:ext>
            </a:extLst>
          </p:cNvPr>
          <p:cNvGrpSpPr/>
          <p:nvPr/>
        </p:nvGrpSpPr>
        <p:grpSpPr>
          <a:xfrm>
            <a:off x="1236514" y="3259974"/>
            <a:ext cx="1766455" cy="1841963"/>
            <a:chOff x="1236514" y="3259974"/>
            <a:chExt cx="1766455" cy="184196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D3F2D4-4DB3-43FF-ACDF-350B8DA4B749}"/>
                </a:ext>
              </a:extLst>
            </p:cNvPr>
            <p:cNvSpPr/>
            <p:nvPr/>
          </p:nvSpPr>
          <p:spPr>
            <a:xfrm>
              <a:off x="1236514" y="4779819"/>
              <a:ext cx="1766455" cy="3221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885C1BC-C9C0-40A8-81F0-13D0A42651CC}"/>
                </a:ext>
              </a:extLst>
            </p:cNvPr>
            <p:cNvSpPr/>
            <p:nvPr/>
          </p:nvSpPr>
          <p:spPr>
            <a:xfrm>
              <a:off x="1236514" y="4273204"/>
              <a:ext cx="1766455" cy="322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1B03BA-6F45-405A-BC2C-632AE7D67ABD}"/>
                </a:ext>
              </a:extLst>
            </p:cNvPr>
            <p:cNvSpPr/>
            <p:nvPr/>
          </p:nvSpPr>
          <p:spPr>
            <a:xfrm>
              <a:off x="1236514" y="3259974"/>
              <a:ext cx="1766455" cy="3221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OpenStack Services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DCABB1-8743-4819-9114-968507F3D69F}"/>
                </a:ext>
              </a:extLst>
            </p:cNvPr>
            <p:cNvSpPr/>
            <p:nvPr/>
          </p:nvSpPr>
          <p:spPr>
            <a:xfrm>
              <a:off x="1236514" y="3766589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EF64D8-80C5-4F1E-9A30-5B727EA1141E}"/>
              </a:ext>
            </a:extLst>
          </p:cNvPr>
          <p:cNvGrpSpPr/>
          <p:nvPr/>
        </p:nvGrpSpPr>
        <p:grpSpPr>
          <a:xfrm>
            <a:off x="4613519" y="3111209"/>
            <a:ext cx="1569026" cy="729100"/>
            <a:chOff x="7294421" y="3271401"/>
            <a:chExt cx="1569026" cy="72910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9EEFD3BA-DFC5-4B22-ACAB-F5F462519927}"/>
                </a:ext>
              </a:extLst>
            </p:cNvPr>
            <p:cNvSpPr/>
            <p:nvPr/>
          </p:nvSpPr>
          <p:spPr>
            <a:xfrm rot="16200000">
              <a:off x="7715254" y="2966604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8C64FDFD-6330-43B6-B8AA-DBA3FC47A867}"/>
                </a:ext>
              </a:extLst>
            </p:cNvPr>
            <p:cNvSpPr/>
            <p:nvPr/>
          </p:nvSpPr>
          <p:spPr>
            <a:xfrm rot="16200000">
              <a:off x="7829551" y="2850568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Fluentd Aggregator POD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6F4B4-B6DE-4B0C-A9FC-DB8279ED846B}"/>
              </a:ext>
            </a:extLst>
          </p:cNvPr>
          <p:cNvSpPr/>
          <p:nvPr/>
        </p:nvSpPr>
        <p:spPr>
          <a:xfrm>
            <a:off x="4666657" y="4416451"/>
            <a:ext cx="1569027" cy="613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Prometheus</a:t>
            </a:r>
          </a:p>
          <a:p>
            <a:pPr algn="ctr"/>
            <a:r>
              <a:rPr lang="en-US" sz="1000" dirty="0"/>
              <a:t>(monitoring)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B1FB5-D76B-4872-AD55-27D51B8246C0}"/>
              </a:ext>
            </a:extLst>
          </p:cNvPr>
          <p:cNvSpPr/>
          <p:nvPr/>
        </p:nvSpPr>
        <p:spPr>
          <a:xfrm>
            <a:off x="4812593" y="5570357"/>
            <a:ext cx="1277154" cy="439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Alerting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49643F-FD52-4A01-AC8C-31C28A9EED67}"/>
              </a:ext>
            </a:extLst>
          </p:cNvPr>
          <p:cNvSpPr/>
          <p:nvPr/>
        </p:nvSpPr>
        <p:spPr>
          <a:xfrm>
            <a:off x="4699018" y="1878027"/>
            <a:ext cx="1504306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B2BE4-80AB-4311-AF66-54212648A3C6}"/>
              </a:ext>
            </a:extLst>
          </p:cNvPr>
          <p:cNvSpPr/>
          <p:nvPr/>
        </p:nvSpPr>
        <p:spPr>
          <a:xfrm>
            <a:off x="4723806" y="910270"/>
            <a:ext cx="1454730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Kibana</a:t>
            </a:r>
          </a:p>
          <a:p>
            <a:pPr algn="ctr"/>
            <a:r>
              <a:rPr lang="en-US" sz="1200" dirty="0"/>
              <a:t>(Visualisataion)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60812-74A0-44CF-812A-12EDDB20CE27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H="1" flipV="1">
            <a:off x="5451171" y="2491092"/>
            <a:ext cx="4011" cy="6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CA4842-1A99-430D-942A-B41DF41633AD}"/>
              </a:ext>
            </a:extLst>
          </p:cNvPr>
          <p:cNvSpPr txBox="1"/>
          <p:nvPr/>
        </p:nvSpPr>
        <p:spPr>
          <a:xfrm>
            <a:off x="4723806" y="400218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 metrics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F435A-1F79-4911-AD53-7738F1002145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flipH="1">
            <a:off x="5451171" y="3724273"/>
            <a:ext cx="4011" cy="69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CD3545-3973-4A7B-8FEC-FFD645419730}"/>
              </a:ext>
            </a:extLst>
          </p:cNvPr>
          <p:cNvSpPr txBox="1"/>
          <p:nvPr/>
        </p:nvSpPr>
        <p:spPr>
          <a:xfrm>
            <a:off x="4723806" y="2698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Log/events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817B37-9952-475D-8CAA-3129A8D82B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451170" y="5029516"/>
            <a:ext cx="1" cy="5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6BC17-3E30-4C8A-9F8B-89705ACA792F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5451171" y="1523335"/>
            <a:ext cx="0" cy="35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0FA765-B084-498F-A514-09FF2733DBA8}"/>
              </a:ext>
            </a:extLst>
          </p:cNvPr>
          <p:cNvCxnSpPr>
            <a:stCxn id="2" idx="3"/>
            <a:endCxn id="15" idx="0"/>
          </p:cNvCxnSpPr>
          <p:nvPr/>
        </p:nvCxnSpPr>
        <p:spPr>
          <a:xfrm flipV="1">
            <a:off x="3002969" y="3533777"/>
            <a:ext cx="1610551" cy="14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6494B-3FFD-424F-AA85-3747914FE316}"/>
              </a:ext>
            </a:extLst>
          </p:cNvPr>
          <p:cNvCxnSpPr>
            <a:stCxn id="3" idx="3"/>
            <a:endCxn id="15" idx="0"/>
          </p:cNvCxnSpPr>
          <p:nvPr/>
        </p:nvCxnSpPr>
        <p:spPr>
          <a:xfrm flipV="1">
            <a:off x="3002969" y="3533777"/>
            <a:ext cx="1610551" cy="90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2B6FB-1CCE-4611-9B40-FD44453BA201}"/>
              </a:ext>
            </a:extLst>
          </p:cNvPr>
          <p:cNvCxnSpPr>
            <a:stCxn id="6" idx="3"/>
            <a:endCxn id="15" idx="0"/>
          </p:cNvCxnSpPr>
          <p:nvPr/>
        </p:nvCxnSpPr>
        <p:spPr>
          <a:xfrm>
            <a:off x="3002969" y="3421033"/>
            <a:ext cx="1610551" cy="1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30FE47-B196-488C-A45B-B22E35470001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V="1">
            <a:off x="3002969" y="3533777"/>
            <a:ext cx="1610551" cy="3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DDD31-5827-41CB-8529-735B2BB5076E}"/>
              </a:ext>
            </a:extLst>
          </p:cNvPr>
          <p:cNvCxnSpPr>
            <a:stCxn id="11" idx="1"/>
            <a:endCxn id="16" idx="2"/>
          </p:cNvCxnSpPr>
          <p:nvPr/>
        </p:nvCxnSpPr>
        <p:spPr>
          <a:xfrm flipH="1" flipV="1">
            <a:off x="6182546" y="3417740"/>
            <a:ext cx="1886581" cy="15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159D1-B709-439C-A908-191BFAE682EB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flipH="1" flipV="1">
            <a:off x="6182546" y="3417740"/>
            <a:ext cx="1886581" cy="11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155CAB-3B34-4772-A4E8-F66B68CF98BD}"/>
              </a:ext>
            </a:extLst>
          </p:cNvPr>
          <p:cNvCxnSpPr>
            <a:cxnSpLocks/>
            <a:stCxn id="41" idx="1"/>
            <a:endCxn id="16" idx="2"/>
          </p:cNvCxnSpPr>
          <p:nvPr/>
        </p:nvCxnSpPr>
        <p:spPr>
          <a:xfrm flipH="1" flipV="1">
            <a:off x="6182546" y="3417740"/>
            <a:ext cx="1886581" cy="7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45E3CE-8B9B-46C3-95E4-5F3A829FED32}"/>
              </a:ext>
            </a:extLst>
          </p:cNvPr>
          <p:cNvCxnSpPr>
            <a:stCxn id="8" idx="1"/>
            <a:endCxn id="16" idx="2"/>
          </p:cNvCxnSpPr>
          <p:nvPr/>
        </p:nvCxnSpPr>
        <p:spPr>
          <a:xfrm flipH="1" flipV="1">
            <a:off x="6182546" y="3417740"/>
            <a:ext cx="1886581" cy="4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42E57784-06A2-47D8-85C4-794D7A1A1E44}"/>
              </a:ext>
            </a:extLst>
          </p:cNvPr>
          <p:cNvSpPr/>
          <p:nvPr/>
        </p:nvSpPr>
        <p:spPr>
          <a:xfrm>
            <a:off x="6089747" y="2309146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EBCEA07E-3FD0-4D11-B81A-71F9BD5217C6}"/>
              </a:ext>
            </a:extLst>
          </p:cNvPr>
          <p:cNvSpPr/>
          <p:nvPr/>
        </p:nvSpPr>
        <p:spPr>
          <a:xfrm>
            <a:off x="6112829" y="4755923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PVC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F2E48F-9479-4636-98E7-C8CF2F6A9636}"/>
              </a:ext>
            </a:extLst>
          </p:cNvPr>
          <p:cNvSpPr txBox="1"/>
          <p:nvPr/>
        </p:nvSpPr>
        <p:spPr>
          <a:xfrm>
            <a:off x="4084048" y="522504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Controller Node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62B4D4-4FDD-438C-8B74-E476F80203C2}"/>
              </a:ext>
            </a:extLst>
          </p:cNvPr>
          <p:cNvGrpSpPr/>
          <p:nvPr/>
        </p:nvGrpSpPr>
        <p:grpSpPr>
          <a:xfrm>
            <a:off x="8069127" y="3664529"/>
            <a:ext cx="1766455" cy="1437408"/>
            <a:chOff x="8069127" y="3664529"/>
            <a:chExt cx="1766455" cy="143740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970903-A878-4A40-B064-D3FF32D4C4AF}"/>
                </a:ext>
              </a:extLst>
            </p:cNvPr>
            <p:cNvSpPr/>
            <p:nvPr/>
          </p:nvSpPr>
          <p:spPr>
            <a:xfrm>
              <a:off x="8069127" y="3664529"/>
              <a:ext cx="1766455" cy="322118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OpenStack (nova-compute, </a:t>
              </a:r>
              <a:r>
                <a:rPr lang="en-US" sz="1400" dirty="0" err="1"/>
                <a:t>libvirt</a:t>
              </a:r>
              <a:r>
                <a:rPr lang="en-US" sz="1400" dirty="0"/>
                <a:t>, …)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5C6820-BB5C-4432-BD09-97C4EC98F547}"/>
                </a:ext>
              </a:extLst>
            </p:cNvPr>
            <p:cNvSpPr/>
            <p:nvPr/>
          </p:nvSpPr>
          <p:spPr>
            <a:xfrm>
              <a:off x="8069127" y="4408055"/>
              <a:ext cx="1766455" cy="322118"/>
            </a:xfrm>
            <a:prstGeom prst="round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3656BA-F27A-4354-9983-B728863B15EB}"/>
                </a:ext>
              </a:extLst>
            </p:cNvPr>
            <p:cNvSpPr/>
            <p:nvPr/>
          </p:nvSpPr>
          <p:spPr>
            <a:xfrm>
              <a:off x="8069127" y="4779819"/>
              <a:ext cx="1766455" cy="322118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DE2F584-7B63-4F67-AC36-0C80D6D4F303}"/>
                </a:ext>
              </a:extLst>
            </p:cNvPr>
            <p:cNvSpPr/>
            <p:nvPr/>
          </p:nvSpPr>
          <p:spPr>
            <a:xfrm>
              <a:off x="8069127" y="4036292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2F325C6-839A-46E7-9D77-59931D3687CE}"/>
              </a:ext>
            </a:extLst>
          </p:cNvPr>
          <p:cNvSpPr txBox="1"/>
          <p:nvPr/>
        </p:nvSpPr>
        <p:spPr>
          <a:xfrm>
            <a:off x="1523716" y="5322267"/>
            <a:ext cx="1192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Controller Node(s)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2667C-1939-44E5-843F-AA2C6923CD14}"/>
              </a:ext>
            </a:extLst>
          </p:cNvPr>
          <p:cNvSpPr txBox="1"/>
          <p:nvPr/>
        </p:nvSpPr>
        <p:spPr>
          <a:xfrm>
            <a:off x="8375781" y="5322267"/>
            <a:ext cx="1153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Compute Node(s) </a:t>
            </a:r>
          </a:p>
        </p:txBody>
      </p:sp>
    </p:spTree>
    <p:extLst>
      <p:ext uri="{BB962C8B-B14F-4D97-AF65-F5344CB8AC3E}">
        <p14:creationId xmlns:p14="http://schemas.microsoft.com/office/powerpoint/2010/main" val="135107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30244" y="2468137"/>
            <a:ext cx="2430967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00917" y="387858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OFCS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030017" y="2468936"/>
            <a:ext cx="2408664" cy="1783400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7678" y="36477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7451" y="3647015"/>
            <a:ext cx="1026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7451" y="2945807"/>
            <a:ext cx="2408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networking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27" name="Rounded Rectangle 29"/>
          <p:cNvSpPr/>
          <p:nvPr/>
        </p:nvSpPr>
        <p:spPr>
          <a:xfrm>
            <a:off x="5100325" y="2468137"/>
            <a:ext cx="2437400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5100325" y="365347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2860370"/>
            <a:ext cx="256478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&amp; high throughput networking</a:t>
            </a:r>
          </a:p>
        </p:txBody>
      </p:sp>
      <p:sp>
        <p:nvSpPr>
          <p:cNvPr id="59" name="TextBox 49"/>
          <p:cNvSpPr txBox="1"/>
          <p:nvPr/>
        </p:nvSpPr>
        <p:spPr>
          <a:xfrm>
            <a:off x="2230241" y="3082838"/>
            <a:ext cx="243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200" b="1" dirty="0">
                <a:solidFill>
                  <a:srgbClr val="262626"/>
                </a:solidFill>
                <a:latin typeface="Arial"/>
              </a:rPr>
              <a:t>Standard computing</a:t>
            </a:r>
          </a:p>
        </p:txBody>
      </p:sp>
      <p:sp>
        <p:nvSpPr>
          <p:cNvPr id="26" name="Rounded Rectangle 28"/>
          <p:cNvSpPr/>
          <p:nvPr/>
        </p:nvSpPr>
        <p:spPr>
          <a:xfrm>
            <a:off x="3913195" y="387655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NMS</a:t>
            </a:r>
          </a:p>
        </p:txBody>
      </p:sp>
      <p:sp>
        <p:nvSpPr>
          <p:cNvPr id="30" name="Rounded Rectangle 28"/>
          <p:cNvSpPr/>
          <p:nvPr/>
        </p:nvSpPr>
        <p:spPr>
          <a:xfrm>
            <a:off x="3116790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AAA</a:t>
            </a:r>
          </a:p>
        </p:txBody>
      </p:sp>
      <p:sp>
        <p:nvSpPr>
          <p:cNvPr id="33" name="Rounded Rectangle 28"/>
          <p:cNvSpPr/>
          <p:nvPr/>
        </p:nvSpPr>
        <p:spPr>
          <a:xfrm>
            <a:off x="8099908" y="3880626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MME</a:t>
            </a:r>
          </a:p>
        </p:txBody>
      </p:sp>
      <p:sp>
        <p:nvSpPr>
          <p:cNvPr id="37" name="Rounded Rectangle 28"/>
          <p:cNvSpPr/>
          <p:nvPr/>
        </p:nvSpPr>
        <p:spPr>
          <a:xfrm>
            <a:off x="9712186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CSCF</a:t>
            </a:r>
          </a:p>
        </p:txBody>
      </p:sp>
      <p:sp>
        <p:nvSpPr>
          <p:cNvPr id="38" name="Rounded Rectangle 28"/>
          <p:cNvSpPr/>
          <p:nvPr/>
        </p:nvSpPr>
        <p:spPr>
          <a:xfrm>
            <a:off x="8915781" y="3880628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AMF</a:t>
            </a:r>
          </a:p>
        </p:txBody>
      </p:sp>
      <p:sp>
        <p:nvSpPr>
          <p:cNvPr id="39" name="Rounded Rectangle 28"/>
          <p:cNvSpPr/>
          <p:nvPr/>
        </p:nvSpPr>
        <p:spPr>
          <a:xfrm>
            <a:off x="5180937" y="387894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44" name="Rounded Rectangle 28"/>
          <p:cNvSpPr/>
          <p:nvPr/>
        </p:nvSpPr>
        <p:spPr>
          <a:xfrm>
            <a:off x="6793215" y="387691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5" name="Rounded Rectangle 28"/>
          <p:cNvSpPr/>
          <p:nvPr/>
        </p:nvSpPr>
        <p:spPr>
          <a:xfrm>
            <a:off x="5996810" y="387895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PGW</a:t>
            </a:r>
          </a:p>
        </p:txBody>
      </p:sp>
    </p:spTree>
    <p:extLst>
      <p:ext uri="{BB962C8B-B14F-4D97-AF65-F5344CB8AC3E}">
        <p14:creationId xmlns:p14="http://schemas.microsoft.com/office/powerpoint/2010/main" val="9738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2"/>
            <a:ext cx="8210043" cy="1773972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77634" cy="901685"/>
            <a:chOff x="468545" y="2326052"/>
            <a:chExt cx="1477634" cy="90168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77634" cy="739892"/>
              <a:chOff x="751256" y="2474574"/>
              <a:chExt cx="1477634" cy="73989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bronze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Up to 3k(R), 1.5K(W) IOPS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silver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GB" sz="700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Up to 60k(R), 30K(W) IOPS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gold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GB" sz="700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Up to 680k(R), 360K(W) IOPS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3465585" y="3440944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.tiny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098756" y="3500206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    vCPU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4453372" y="3500206"/>
            <a:ext cx="397591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512MB RAM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3465584" y="3847422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.small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098755" y="3903106"/>
            <a:ext cx="321513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    vCPU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4453369" y="3903106"/>
            <a:ext cx="397594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2 GB RAM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465585" y="4250902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.medium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4098756" y="4306586"/>
            <a:ext cx="321513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2     vCPU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4453372" y="4306586"/>
            <a:ext cx="397594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4GB  RAM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4885079" y="3500208"/>
            <a:ext cx="423602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GB Disk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4888339" y="3903106"/>
            <a:ext cx="42370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000000"/>
                </a:solidFill>
                <a:latin typeface="Vodafone Rg" pitchFamily="34" charset="0"/>
              </a:rPr>
              <a:t>2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0 GB Disk</a:t>
            </a:r>
          </a:p>
        </p:txBody>
      </p:sp>
      <p:sp>
        <p:nvSpPr>
          <p:cNvPr id="238" name="Rounded Rectangle 237"/>
          <p:cNvSpPr/>
          <p:nvPr/>
        </p:nvSpPr>
        <p:spPr>
          <a:xfrm>
            <a:off x="4885072" y="4298671"/>
            <a:ext cx="42370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40 GB Disk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5328087" y="3500206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5331095" y="3893381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5331095" y="4299345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DBEE44-E928-3D44-B3E9-B941DCE227DE}"/>
              </a:ext>
            </a:extLst>
          </p:cNvPr>
          <p:cNvGrpSpPr/>
          <p:nvPr/>
        </p:nvGrpSpPr>
        <p:grpSpPr>
          <a:xfrm>
            <a:off x="5707719" y="3436106"/>
            <a:ext cx="2209546" cy="396256"/>
            <a:chOff x="3465592" y="4662902"/>
            <a:chExt cx="2209546" cy="396256"/>
          </a:xfrm>
        </p:grpSpPr>
        <p:sp>
          <p:nvSpPr>
            <p:cNvPr id="230" name="Rounded Rectangle 229"/>
            <p:cNvSpPr/>
            <p:nvPr/>
          </p:nvSpPr>
          <p:spPr>
            <a:xfrm>
              <a:off x="3465592" y="466290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4098763" y="4718586"/>
              <a:ext cx="335944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4453378" y="4718586"/>
              <a:ext cx="397585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4888339" y="4719978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5331095" y="4718242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Gbps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5774D-D03B-4C4C-B50D-7D86D58A4804}"/>
              </a:ext>
            </a:extLst>
          </p:cNvPr>
          <p:cNvGrpSpPr/>
          <p:nvPr/>
        </p:nvGrpSpPr>
        <p:grpSpPr>
          <a:xfrm>
            <a:off x="5708231" y="3851034"/>
            <a:ext cx="2209548" cy="799736"/>
            <a:chOff x="5712518" y="3847422"/>
            <a:chExt cx="2209548" cy="799736"/>
          </a:xfrm>
        </p:grpSpPr>
        <p:sp>
          <p:nvSpPr>
            <p:cNvPr id="224" name="Rounded Rectangle 223"/>
            <p:cNvSpPr/>
            <p:nvPr/>
          </p:nvSpPr>
          <p:spPr>
            <a:xfrm>
              <a:off x="5712518" y="384742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.2xlarge</a:t>
              </a: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6318777" y="3903106"/>
              <a:ext cx="299819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648878" y="3903106"/>
              <a:ext cx="362602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12520" y="425090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.4xlarge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6318778" y="4306586"/>
              <a:ext cx="299816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800" b="1" kern="0" dirty="0">
                  <a:solidFill>
                    <a:srgbClr val="000000"/>
                  </a:solidFill>
                  <a:latin typeface="Vodafone Rg" pitchFamily="34" charset="0"/>
                </a:rPr>
                <a:t>16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6648880" y="4306586"/>
              <a:ext cx="362602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7051225" y="3895318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7051225" y="4301282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800" b="1" kern="0" dirty="0">
                  <a:solidFill>
                    <a:srgbClr val="000000"/>
                  </a:solidFill>
                  <a:latin typeface="Vodafone Rg" pitchFamily="34" charset="0"/>
                </a:rPr>
                <a:t>32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0 GB Disk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7499912" y="3887222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Gbps</a:t>
              </a: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7499912" y="4293186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43078" cy="1363178"/>
            <a:chOff x="431969" y="625143"/>
            <a:chExt cx="2643078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490493" y="1286796"/>
              <a:ext cx="2403378" cy="457804"/>
              <a:chOff x="1803902" y="1967459"/>
              <a:chExt cx="2403378" cy="457804"/>
            </a:xfrm>
          </p:grpSpPr>
          <p:grpSp>
            <p:nvGrpSpPr>
              <p:cNvPr id="262" name="Group 261"/>
              <p:cNvGrpSpPr/>
              <p:nvPr/>
            </p:nvGrpSpPr>
            <p:grpSpPr>
              <a:xfrm>
                <a:off x="1803902" y="1969810"/>
                <a:ext cx="767679" cy="216927"/>
                <a:chOff x="3509159" y="3564579"/>
                <a:chExt cx="966980" cy="241005"/>
              </a:xfrm>
            </p:grpSpPr>
            <p:sp>
              <p:nvSpPr>
                <p:cNvPr id="278" name="Rounded Rectangle 277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79" name="Rounded Rectangle 278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N x 1Gbps </a:t>
                  </a:r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1803902" y="2208336"/>
                <a:ext cx="767679" cy="216927"/>
                <a:chOff x="3509159" y="3564579"/>
                <a:chExt cx="966980" cy="241005"/>
              </a:xfrm>
            </p:grpSpPr>
            <p:sp>
              <p:nvSpPr>
                <p:cNvPr id="276" name="Rounded Rectangle 275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50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ounded Rectangle 276"/>
                <p:cNvSpPr/>
                <p:nvPr/>
              </p:nvSpPr>
              <p:spPr>
                <a:xfrm>
                  <a:off x="3852795" y="3586721"/>
                  <a:ext cx="559293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0Gbps </a:t>
                  </a: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2622867" y="1969810"/>
                <a:ext cx="767679" cy="216927"/>
                <a:chOff x="3509159" y="3564579"/>
                <a:chExt cx="966980" cy="241005"/>
              </a:xfrm>
            </p:grpSpPr>
            <p:sp>
              <p:nvSpPr>
                <p:cNvPr id="274" name="Rounded Rectangle 273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x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10Gbps </a:t>
                  </a:r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2622867" y="2208336"/>
                <a:ext cx="767679" cy="216927"/>
                <a:chOff x="3509159" y="3564579"/>
                <a:chExt cx="966980" cy="241005"/>
              </a:xfrm>
            </p:grpSpPr>
            <p:sp>
              <p:nvSpPr>
                <p:cNvPr id="272" name="Rounded Rectangle 271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100</a:t>
                  </a: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>
                <a:xfrm>
                  <a:off x="3852795" y="3586721"/>
                  <a:ext cx="559293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100Gbps </a:t>
                  </a:r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3439601" y="1967459"/>
                <a:ext cx="767679" cy="216927"/>
                <a:chOff x="3509159" y="3564579"/>
                <a:chExt cx="966980" cy="241005"/>
              </a:xfrm>
            </p:grpSpPr>
            <p:sp>
              <p:nvSpPr>
                <p:cNvPr id="270" name="Rounded Rectangle 269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ounded Rectangle 270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x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Gbps 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7219020" y="1754996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230129" y="1280476"/>
              <a:ext cx="2403378" cy="460249"/>
              <a:chOff x="1802182" y="2442002"/>
              <a:chExt cx="2403378" cy="460249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1802182" y="244435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6" name="Rounded Rectangle 305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1Gbps </a:t>
                  </a:r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1802182" y="268532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0Gbps </a:t>
                  </a:r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2621147" y="244435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2" name="Rounded Rectangle 301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303" name="Rounded Rectangle 302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10Gbps </a:t>
                  </a:r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2621147" y="268532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0" name="Rounded Rectangle 299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100</a:t>
                  </a:r>
                </a:p>
              </p:txBody>
            </p:sp>
            <p:sp>
              <p:nvSpPr>
                <p:cNvPr id="301" name="Rounded Rectangle 300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100Gbps </a:t>
                  </a: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3437881" y="2442002"/>
                <a:ext cx="767679" cy="216927"/>
                <a:chOff x="3509159" y="3564579"/>
                <a:chExt cx="966980" cy="241005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25</a:t>
                  </a:r>
                </a:p>
              </p:txBody>
            </p:sp>
            <p:sp>
              <p:nvSpPr>
                <p:cNvPr id="299" name="Rounded Rectangle 298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Gbps </a:t>
                  </a:r>
                </a:p>
              </p:txBody>
            </p:sp>
          </p:grpSp>
        </p:grpSp>
      </p:grp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19135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1817</TotalTime>
  <Words>2411</Words>
  <Application>Microsoft Macintosh PowerPoint</Application>
  <PresentationFormat>Widescreen</PresentationFormat>
  <Paragraphs>869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Century Gothic</vt:lpstr>
      <vt:lpstr>Comic Sans MS</vt:lpstr>
      <vt:lpstr>Wingdings 3</vt:lpstr>
      <vt:lpstr>Times New Roman</vt:lpstr>
      <vt:lpstr>Calibri</vt:lpstr>
      <vt:lpstr>Arial</vt:lpstr>
      <vt:lpstr>Vodafone Rg</vt:lpstr>
      <vt:lpstr>Tahoma</vt:lpstr>
      <vt:lpstr>Courier New</vt:lpstr>
      <vt:lpstr>Calibri Light</vt:lpstr>
      <vt:lpstr>Slice</vt:lpstr>
      <vt:lpstr>Office Theme</vt:lpstr>
      <vt:lpstr>1_Office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228</cp:revision>
  <dcterms:created xsi:type="dcterms:W3CDTF">2019-04-17T12:51:25Z</dcterms:created>
  <dcterms:modified xsi:type="dcterms:W3CDTF">2020-02-13T21:37:39Z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