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66C-85EA-E64B-91A8-9A0CD78B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3C5-5702-4743-9F19-B1124F0BD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23FD-B423-BC4D-B89F-C0EF9EBA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527C-048E-AE47-BDA9-67AB38D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667-9B49-8B40-9928-EE8F9B29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FCB-2068-DF48-AB3D-A79F3D8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CF67-5C8D-0148-95B4-164B674F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E65F-09FC-0247-9219-87FD82EC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2628-70E2-0748-95C2-82F5CBCB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A78-F569-2344-AA73-814FC17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A311B-D2EB-8245-88EC-4744DF9F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7FD3-4073-DA44-A5B1-6BCAFD8A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5367-6795-D043-8FE4-AA031FF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0AD-17F3-524F-8A40-FBF6CF9E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DF92-5C8B-054A-893B-89EA12F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E12-88EB-9E4D-95DD-F2C73515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8426-F7C6-C74C-A008-36D5F2F9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EA47-DFD3-3A43-A2D3-469C56C3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5D1-C0FA-0544-B072-4CDB88E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951D-A353-504F-9F58-69FB509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9C7-EDF9-FD49-A65A-01558C9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5BE9-F84B-3E4B-92A4-9BDC20BA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8C35-E4D2-D743-91B0-DEE305CA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AD4-1F19-3940-8C85-4CC95E9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7C3-AD89-C84F-8024-F4112C8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1E0D-7DFC-6F4B-A20B-F86795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309-E6F5-2B4B-BB9B-31D683DF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B8279-475C-AD4A-BF6A-86A84033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F512-70E5-1446-AE4B-01E0F34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2EF1-B8EA-8444-B87B-63269BC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9191-44D3-2A4A-AB14-228CE9D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74A-CECC-514B-B976-5871D384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F530-6B9B-C64A-834C-358F438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128C-E832-D94B-958E-E871C382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7BD0-3067-444C-8804-5A569A8F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2281-EA60-5C45-8AB3-B5F2CA6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366B-9FA2-9345-B5C9-72A731DD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A77D2-770E-2C4A-81A8-11308EDA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50814-9370-544F-8447-34B4392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24A-1CBA-3A44-BFC2-10984A8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1470-7F48-E141-A078-D46CFBF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3166-6E69-DB4A-A137-CF21C2F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EAFE0-65C3-124E-B4FD-CF50D62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6D5E8-0D18-A746-85DD-E546282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67CD6-32E5-9B4E-A9BC-A8C029C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D46-4580-DA41-94CB-A41603E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B18-A7B9-B34A-902E-4DF14235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DE77-6FF7-FC4E-A561-CFC3BAAF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4DF-D8D1-F043-B266-AF291BF2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A03F-CEAF-A842-9D8B-DA73FEF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B082-130A-1047-918D-8D9FD3B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29EE-2542-C34E-81E8-9CC906F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6CB-13E7-0E4C-AE9E-E7977CC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53D52-C60A-8149-9361-8E0F907F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E6E5-58F1-4743-B8A9-FCA5F37A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DFBA3-26CB-BF42-8BE0-EEC8EC1D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206E-EC19-5C48-9B3D-6666243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6073-D598-1B43-8995-8D59BAD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5D8F0-B9EA-6144-AEC5-F558A187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7A87-DF8C-ED4B-A8AE-83F17D46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000F-F01C-7D4C-A8EE-FECA9947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6EFB-573D-534A-A125-0EE14E27A841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16E0-8586-6640-BE30-218972F2E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8F65-DCC6-D64F-A91D-FE2C767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8A599D-537A-8D41-A790-5714DF613963}"/>
              </a:ext>
            </a:extLst>
          </p:cNvPr>
          <p:cNvSpPr/>
          <p:nvPr/>
        </p:nvSpPr>
        <p:spPr>
          <a:xfrm>
            <a:off x="2262138" y="2236573"/>
            <a:ext cx="8191678" cy="3887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38BDE-9BD7-0A4B-A558-B4BD85B96357}"/>
              </a:ext>
            </a:extLst>
          </p:cNvPr>
          <p:cNvSpPr/>
          <p:nvPr/>
        </p:nvSpPr>
        <p:spPr>
          <a:xfrm>
            <a:off x="2262137" y="633602"/>
            <a:ext cx="4389061" cy="896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VNFs/CNFs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67637-3A6C-AC43-8FE1-4B396FAAD0D4}"/>
              </a:ext>
            </a:extLst>
          </p:cNvPr>
          <p:cNvSpPr/>
          <p:nvPr/>
        </p:nvSpPr>
        <p:spPr>
          <a:xfrm>
            <a:off x="6969211" y="633602"/>
            <a:ext cx="3484605" cy="896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Management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1CEA9-7DAE-A043-A062-C011C0DFC514}"/>
              </a:ext>
            </a:extLst>
          </p:cNvPr>
          <p:cNvSpPr/>
          <p:nvPr/>
        </p:nvSpPr>
        <p:spPr>
          <a:xfrm>
            <a:off x="2442520" y="2802569"/>
            <a:ext cx="2018269" cy="1401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CaaS on Metal </a:t>
            </a:r>
            <a:r>
              <a:rPr lang="en-US" sz="2000" dirty="0" err="1"/>
              <a:t>Virtualisation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E1D32-AE16-0448-8597-3414AE4E41A8}"/>
              </a:ext>
            </a:extLst>
          </p:cNvPr>
          <p:cNvSpPr/>
          <p:nvPr/>
        </p:nvSpPr>
        <p:spPr>
          <a:xfrm>
            <a:off x="4632930" y="2822208"/>
            <a:ext cx="2018269" cy="626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CaaS on IaaS </a:t>
            </a:r>
            <a:r>
              <a:rPr lang="en-US" sz="2000" dirty="0" err="1"/>
              <a:t>Virtualisation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D02AEE-DA73-EA40-B1B2-65DF8C09DD4A}"/>
              </a:ext>
            </a:extLst>
          </p:cNvPr>
          <p:cNvSpPr/>
          <p:nvPr/>
        </p:nvSpPr>
        <p:spPr>
          <a:xfrm>
            <a:off x="4654095" y="3577425"/>
            <a:ext cx="2018269" cy="626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IaaS </a:t>
            </a:r>
            <a:r>
              <a:rPr lang="en-US" sz="2000" dirty="0" err="1"/>
              <a:t>Virtualisation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ED7A8-30B1-3C4A-AFD9-1F587EF85766}"/>
              </a:ext>
            </a:extLst>
          </p:cNvPr>
          <p:cNvSpPr/>
          <p:nvPr/>
        </p:nvSpPr>
        <p:spPr>
          <a:xfrm>
            <a:off x="2442521" y="4686478"/>
            <a:ext cx="1301859" cy="725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Compute HW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2B3A3C-432F-4846-8072-92A6AA42A88B}"/>
              </a:ext>
            </a:extLst>
          </p:cNvPr>
          <p:cNvSpPr/>
          <p:nvPr/>
        </p:nvSpPr>
        <p:spPr>
          <a:xfrm>
            <a:off x="3924763" y="4698126"/>
            <a:ext cx="1301859" cy="725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 HW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68F31-9034-094D-9FD5-6C15413504F2}"/>
              </a:ext>
            </a:extLst>
          </p:cNvPr>
          <p:cNvSpPr/>
          <p:nvPr/>
        </p:nvSpPr>
        <p:spPr>
          <a:xfrm>
            <a:off x="5389535" y="4673872"/>
            <a:ext cx="1301859" cy="7257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HW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8DE68-AC22-6E43-AF34-576C378ED32F}"/>
              </a:ext>
            </a:extLst>
          </p:cNvPr>
          <p:cNvSpPr/>
          <p:nvPr/>
        </p:nvSpPr>
        <p:spPr>
          <a:xfrm>
            <a:off x="6969211" y="2796535"/>
            <a:ext cx="3299253" cy="626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Container Infrastructure </a:t>
            </a:r>
          </a:p>
          <a:p>
            <a:pPr algn="ctr"/>
            <a:r>
              <a:rPr lang="en-US" sz="2000" dirty="0"/>
              <a:t>Manager (</a:t>
            </a:r>
            <a:r>
              <a:rPr lang="en-US" sz="2000" dirty="0" err="1"/>
              <a:t>Caas</a:t>
            </a:r>
            <a:r>
              <a:rPr lang="en-US" sz="20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7318A4-1132-BF48-A0B3-3C4F9ADB178C}"/>
              </a:ext>
            </a:extLst>
          </p:cNvPr>
          <p:cNvSpPr/>
          <p:nvPr/>
        </p:nvSpPr>
        <p:spPr>
          <a:xfrm>
            <a:off x="6969211" y="3542911"/>
            <a:ext cx="3299253" cy="626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Virtual Infrastructure</a:t>
            </a:r>
          </a:p>
          <a:p>
            <a:pPr algn="ctr"/>
            <a:r>
              <a:rPr lang="en-US" sz="2000" dirty="0"/>
              <a:t> Manager (IaaS)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067875-04DE-D941-93D7-B032AB46B83C}"/>
              </a:ext>
            </a:extLst>
          </p:cNvPr>
          <p:cNvSpPr/>
          <p:nvPr/>
        </p:nvSpPr>
        <p:spPr>
          <a:xfrm>
            <a:off x="6969211" y="4736154"/>
            <a:ext cx="3299253" cy="6264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HW Infrastructure </a:t>
            </a:r>
          </a:p>
          <a:p>
            <a:pPr algn="ctr"/>
            <a:r>
              <a:rPr lang="en-US" sz="2000" dirty="0"/>
              <a:t>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AFF1E-3F66-9444-A87A-6CD35F062439}"/>
              </a:ext>
            </a:extLst>
          </p:cNvPr>
          <p:cNvSpPr txBox="1"/>
          <p:nvPr/>
        </p:nvSpPr>
        <p:spPr>
          <a:xfrm>
            <a:off x="9758693" y="5036763"/>
            <a:ext cx="4924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SDN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52653-E79E-9B40-83A1-3EC64F96C8FC}"/>
              </a:ext>
            </a:extLst>
          </p:cNvPr>
          <p:cNvSpPr txBox="1"/>
          <p:nvPr/>
        </p:nvSpPr>
        <p:spPr>
          <a:xfrm>
            <a:off x="9758694" y="3078527"/>
            <a:ext cx="4924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SDN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2DC96-8978-9C40-AAF2-AA3C1B882A57}"/>
              </a:ext>
            </a:extLst>
          </p:cNvPr>
          <p:cNvSpPr txBox="1"/>
          <p:nvPr/>
        </p:nvSpPr>
        <p:spPr>
          <a:xfrm>
            <a:off x="9749480" y="3835889"/>
            <a:ext cx="49244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SDN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94D8F-C432-2849-B81E-10B2F5359525}"/>
              </a:ext>
            </a:extLst>
          </p:cNvPr>
          <p:cNvSpPr txBox="1"/>
          <p:nvPr/>
        </p:nvSpPr>
        <p:spPr>
          <a:xfrm>
            <a:off x="5616523" y="5754628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Infrastructure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2AC3D6-F34A-754E-AD39-91CC05FC306A}"/>
              </a:ext>
            </a:extLst>
          </p:cNvPr>
          <p:cNvSpPr/>
          <p:nvPr/>
        </p:nvSpPr>
        <p:spPr>
          <a:xfrm>
            <a:off x="704335" y="4469525"/>
            <a:ext cx="10268465" cy="10054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FE4E31-42F6-704F-BF93-484B20436150}"/>
              </a:ext>
            </a:extLst>
          </p:cNvPr>
          <p:cNvSpPr/>
          <p:nvPr/>
        </p:nvSpPr>
        <p:spPr>
          <a:xfrm>
            <a:off x="704335" y="2683599"/>
            <a:ext cx="10268465" cy="1665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E5777-6397-E443-A695-A4786C3741BD}"/>
              </a:ext>
            </a:extLst>
          </p:cNvPr>
          <p:cNvSpPr txBox="1"/>
          <p:nvPr/>
        </p:nvSpPr>
        <p:spPr>
          <a:xfrm>
            <a:off x="830558" y="4516451"/>
            <a:ext cx="1044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</a:t>
            </a:r>
          </a:p>
          <a:p>
            <a:r>
              <a:rPr lang="en-US" dirty="0"/>
              <a:t>Resource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AEDF6-C897-B945-A7E6-FB23492F2777}"/>
              </a:ext>
            </a:extLst>
          </p:cNvPr>
          <p:cNvSpPr txBox="1"/>
          <p:nvPr/>
        </p:nvSpPr>
        <p:spPr>
          <a:xfrm>
            <a:off x="879083" y="3115760"/>
            <a:ext cx="1044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</a:t>
            </a:r>
          </a:p>
          <a:p>
            <a:r>
              <a:rPr lang="en-US" dirty="0"/>
              <a:t>Resource</a:t>
            </a:r>
          </a:p>
          <a:p>
            <a:r>
              <a:rPr lang="en-US" dirty="0"/>
              <a:t>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646D8E-540C-8243-8662-23EA0CA55058}"/>
              </a:ext>
            </a:extLst>
          </p:cNvPr>
          <p:cNvSpPr/>
          <p:nvPr/>
        </p:nvSpPr>
        <p:spPr>
          <a:xfrm>
            <a:off x="6889247" y="2372497"/>
            <a:ext cx="3484605" cy="3262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79BC7F-EB2C-FA44-A4C0-D9C7E2868F4F}"/>
              </a:ext>
            </a:extLst>
          </p:cNvPr>
          <p:cNvSpPr txBox="1"/>
          <p:nvPr/>
        </p:nvSpPr>
        <p:spPr>
          <a:xfrm>
            <a:off x="7608393" y="2333604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Management software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367DF5-7698-B147-BEC7-0F188D4D997F}"/>
              </a:ext>
            </a:extLst>
          </p:cNvPr>
          <p:cNvSpPr/>
          <p:nvPr/>
        </p:nvSpPr>
        <p:spPr>
          <a:xfrm>
            <a:off x="2366673" y="2380523"/>
            <a:ext cx="4417186" cy="32621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6A4443-2B2B-004E-864C-C404DF254935}"/>
              </a:ext>
            </a:extLst>
          </p:cNvPr>
          <p:cNvSpPr txBox="1"/>
          <p:nvPr/>
        </p:nvSpPr>
        <p:spPr>
          <a:xfrm>
            <a:off x="4065819" y="2349962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183E4C-934E-0845-8687-A82AEB1BB73B}"/>
              </a:ext>
            </a:extLst>
          </p:cNvPr>
          <p:cNvCxnSpPr>
            <a:stCxn id="7" idx="2"/>
          </p:cNvCxnSpPr>
          <p:nvPr/>
        </p:nvCxnSpPr>
        <p:spPr>
          <a:xfrm flipH="1">
            <a:off x="4456667" y="1529822"/>
            <a:ext cx="1" cy="8201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F7E01-18DC-C746-AB5E-77354B9C2C23}"/>
              </a:ext>
            </a:extLst>
          </p:cNvPr>
          <p:cNvCxnSpPr/>
          <p:nvPr/>
        </p:nvCxnSpPr>
        <p:spPr>
          <a:xfrm flipH="1">
            <a:off x="8711513" y="1516260"/>
            <a:ext cx="1" cy="8201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01ED87-85A5-F546-84A3-FC3BCA92332E}"/>
              </a:ext>
            </a:extLst>
          </p:cNvPr>
          <p:cNvSpPr txBox="1"/>
          <p:nvPr/>
        </p:nvSpPr>
        <p:spPr>
          <a:xfrm>
            <a:off x="4471824" y="1519496"/>
            <a:ext cx="9781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Consumes </a:t>
            </a:r>
          </a:p>
          <a:p>
            <a:r>
              <a:rPr lang="en-US" sz="1400" dirty="0"/>
              <a:t>virtual </a:t>
            </a:r>
          </a:p>
          <a:p>
            <a:r>
              <a:rPr lang="en-US" sz="1400" dirty="0"/>
              <a:t>resources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8B344-832A-874D-9FAF-D449AB92C595}"/>
              </a:ext>
            </a:extLst>
          </p:cNvPr>
          <p:cNvSpPr txBox="1"/>
          <p:nvPr/>
        </p:nvSpPr>
        <p:spPr>
          <a:xfrm>
            <a:off x="8711513" y="1534967"/>
            <a:ext cx="8897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Manages</a:t>
            </a:r>
          </a:p>
          <a:p>
            <a:r>
              <a:rPr lang="en-US" sz="1400" dirty="0"/>
              <a:t>virtual </a:t>
            </a:r>
          </a:p>
          <a:p>
            <a:r>
              <a:rPr lang="en-US" sz="14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5613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4267862CB3344A34164FD49A4811F" ma:contentTypeVersion="12" ma:contentTypeDescription="Create a new document." ma:contentTypeScope="" ma:versionID="1e30dc0a70a0bfee7c5313f472d080ab">
  <xsd:schema xmlns:xsd="http://www.w3.org/2001/XMLSchema" xmlns:xs="http://www.w3.org/2001/XMLSchema" xmlns:p="http://schemas.microsoft.com/office/2006/metadata/properties" xmlns:ns3="095a9be8-05d5-4110-897f-247055f6ebbd" xmlns:ns4="5994a205-d67b-4913-a9ee-f76144777908" targetNamespace="http://schemas.microsoft.com/office/2006/metadata/properties" ma:root="true" ma:fieldsID="e8c699c39618554c190f2ce18fcb2df9" ns3:_="" ns4:_="">
    <xsd:import namespace="095a9be8-05d5-4110-897f-247055f6ebbd"/>
    <xsd:import namespace="5994a205-d67b-4913-a9ee-f761447779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a9be8-05d5-4110-897f-247055f6e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4a205-d67b-4913-a9ee-f76144777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CC14FE-2495-4580-9AF2-C590C4073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a9be8-05d5-4110-897f-247055f6ebbd"/>
    <ds:schemaRef ds:uri="5994a205-d67b-4913-a9ee-f76144777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73FC3-F9EB-400B-B116-BF6351C253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FFC36-382C-481F-A2E5-BDA23FDDEF63}">
  <ds:schemaRefs>
    <ds:schemaRef ds:uri="5994a205-d67b-4913-a9ee-f7614477790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95a9be8-05d5-4110-897f-247055f6ebb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Kozlowski</dc:creator>
  <cp:lastModifiedBy>Kozlowski, Walter</cp:lastModifiedBy>
  <cp:revision>10</cp:revision>
  <dcterms:created xsi:type="dcterms:W3CDTF">2020-05-06T07:07:19Z</dcterms:created>
  <dcterms:modified xsi:type="dcterms:W3CDTF">2020-05-08T07:29:16Z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0x01010083C4267862CB3344A34164FD49A4811F</vt:lpwstr>
  </property>
</Properties>
</file>