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8E1C-8084-AD2B-1D6F-7C2167DE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0B83D-95F1-13C6-2746-304D5A038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C0DF-04F7-5EB0-8D79-30125030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80CB-9B53-247C-1C4F-F1AABD91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C0D2-3072-38A6-61B1-5B9AB01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CC69-0A35-9369-5D03-7DC03EE6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1F376-8772-2DA3-3008-9320B97D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CE1C-FDC7-7D41-E2C7-0E7AA738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3EB3-7307-4126-649A-2406910D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A4AF-2DEF-A157-A64E-F2661077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38F9C-9BD6-62ED-25BA-57909D07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339C3-09D5-885C-C94B-DFDEB592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3D0-4A0C-5ACC-F5E4-D8A6D333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D747-06E9-1BF7-C81A-BDEA8055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BD4B-8747-0C0D-6393-18DF138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BC6F-5FAF-7347-B322-9CFFA984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AABA-0ADF-B5ED-740B-D2ACF4D0B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E84F-149F-5A4B-74D8-E0C3978D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D8CE-7FB9-CE77-01DC-A8841489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A3E8-D335-E907-8F1F-995F323B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B185-8E3C-3BC6-CE0B-D3836B4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ACEE-F373-FE25-67E9-080B1364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6C29-52A7-FFFE-6048-5F41B6E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ED82-9B24-BB00-053D-55C8177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167B-3160-8632-DC54-1486FB02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87A6-8A02-DB3B-78C1-C5E20920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161E-6A5E-F334-3E6E-77D6D7B14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8E97-B748-1D30-6D03-CB9C35345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C933A-E27A-714A-DC1C-8450F5E1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9261-7179-2212-C96A-7432B8CA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0770-D2FA-86E5-F453-79D37762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03F7-D27B-D77F-367D-8086B166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F8CEE-773F-8190-EB8A-60302BE0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54D61-8426-FBC1-E2A0-D656BFE4F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C2302-BB6C-C0B8-34FC-C07FA820F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EC2A-C0B2-FFF4-3827-50013038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CCD5A-9D94-B2F8-3C61-D6A2AEC3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7F3D5-6300-A574-8EBC-26AC5A6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6833-B66B-8F8E-6F25-714CB36C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3768-0A10-AA21-3213-33F686B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04859-A2A3-4096-B5FA-0A0ECAE9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9DCF7-5D73-6CD5-F4BC-C3AA128C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3DE48-06D1-2642-F564-34A29496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3CBDC-B17B-DC2A-D6AD-19797373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36447-60D6-F466-A601-E7E9915C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A8B74-D600-CA87-24A6-DEA31261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23CA-2D5E-D345-58B8-14DAA433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D90A-471B-59A5-75C9-2C484E25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31B2-4E66-B193-C237-6F5C5DF0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9078-77DD-DD92-2309-3FC0AA7E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B116-3D9D-2B0F-AF8A-D8B05DBA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1BD4B-0A23-42EE-4E4E-2248A68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E6CF-7A04-D142-E4E9-BD6E4E2A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A5D9D-80A0-FA88-1B44-F7C4474CF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36382-6083-CA4D-B0D0-5B362DE5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E4E2-02B8-1EA5-D168-17361D30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B2DC-5757-BD50-0552-C744D988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39F57-A926-6380-B448-12734660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3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C981D-CADE-1164-DF68-001A2C76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5823-852D-10CD-AC41-4CCC61FD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EC30-4F63-D9BC-B7E8-E206186F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06E9-7157-454A-AC52-B6B4ED7EF9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7E50-3AF8-750D-7DA0-81E480B92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C834-3C0C-1BA6-D579-9D3FD0C3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3607-ACBF-478A-8874-AED3B0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B36036-6373-BC3C-769B-DE2B41D5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1" y="0"/>
            <a:ext cx="8190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9D4FF7-70F3-73D1-8840-EA644A697CBB}"/>
              </a:ext>
            </a:extLst>
          </p:cNvPr>
          <p:cNvSpPr/>
          <p:nvPr/>
        </p:nvSpPr>
        <p:spPr>
          <a:xfrm>
            <a:off x="7772400" y="2740090"/>
            <a:ext cx="3935965" cy="4117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44DD9-08C2-61B5-46F6-F150B4A8DCFF}"/>
              </a:ext>
            </a:extLst>
          </p:cNvPr>
          <p:cNvSpPr/>
          <p:nvPr/>
        </p:nvSpPr>
        <p:spPr>
          <a:xfrm>
            <a:off x="4152122" y="2743200"/>
            <a:ext cx="3620278" cy="4117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D3A7D-71F1-8F2B-BE8A-FED79A188F4C}"/>
              </a:ext>
            </a:extLst>
          </p:cNvPr>
          <p:cNvSpPr/>
          <p:nvPr/>
        </p:nvSpPr>
        <p:spPr>
          <a:xfrm>
            <a:off x="483636" y="2743200"/>
            <a:ext cx="3668483" cy="411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Anuket</a:t>
            </a:r>
            <a:r>
              <a:rPr lang="en-US" sz="2800" dirty="0">
                <a:solidFill>
                  <a:schemeClr val="tx1"/>
                </a:solidFill>
              </a:rPr>
              <a:t> REL 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8899FB-1113-9B27-8DFC-749B14175B65}"/>
              </a:ext>
            </a:extLst>
          </p:cNvPr>
          <p:cNvSpPr/>
          <p:nvPr/>
        </p:nvSpPr>
        <p:spPr>
          <a:xfrm>
            <a:off x="671804" y="3209157"/>
            <a:ext cx="10870163" cy="24451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041A88-09A7-A448-CC37-6EA17D7FB9A1}"/>
              </a:ext>
            </a:extLst>
          </p:cNvPr>
          <p:cNvSpPr/>
          <p:nvPr/>
        </p:nvSpPr>
        <p:spPr>
          <a:xfrm>
            <a:off x="765110" y="242596"/>
            <a:ext cx="2136710" cy="10823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VNF/CNF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C03032-C53A-D6D7-5F67-69DA5B4A15EA}"/>
              </a:ext>
            </a:extLst>
          </p:cNvPr>
          <p:cNvSpPr/>
          <p:nvPr/>
        </p:nvSpPr>
        <p:spPr>
          <a:xfrm>
            <a:off x="1094014" y="676469"/>
            <a:ext cx="1478901" cy="5691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992A4-0141-D76C-61A3-B41F4112DDC7}"/>
              </a:ext>
            </a:extLst>
          </p:cNvPr>
          <p:cNvSpPr/>
          <p:nvPr/>
        </p:nvSpPr>
        <p:spPr>
          <a:xfrm>
            <a:off x="4901680" y="242596"/>
            <a:ext cx="2136710" cy="10823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VNF/CNF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0EF97-D085-8B15-D30E-C8FD0788088D}"/>
              </a:ext>
            </a:extLst>
          </p:cNvPr>
          <p:cNvSpPr/>
          <p:nvPr/>
        </p:nvSpPr>
        <p:spPr>
          <a:xfrm>
            <a:off x="5230584" y="676469"/>
            <a:ext cx="1478901" cy="5691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0EAB6E-6B99-FBE6-7A8B-959DF31FBC51}"/>
              </a:ext>
            </a:extLst>
          </p:cNvPr>
          <p:cNvSpPr/>
          <p:nvPr/>
        </p:nvSpPr>
        <p:spPr>
          <a:xfrm>
            <a:off x="8829870" y="242596"/>
            <a:ext cx="2136710" cy="10823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VNF/CNF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23CBE-DFE8-493E-D016-08ED1A0CABE6}"/>
              </a:ext>
            </a:extLst>
          </p:cNvPr>
          <p:cNvSpPr/>
          <p:nvPr/>
        </p:nvSpPr>
        <p:spPr>
          <a:xfrm>
            <a:off x="9158774" y="676469"/>
            <a:ext cx="1478901" cy="5691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163131-E12A-6B0B-E3B1-337010656A40}"/>
              </a:ext>
            </a:extLst>
          </p:cNvPr>
          <p:cNvSpPr/>
          <p:nvPr/>
        </p:nvSpPr>
        <p:spPr>
          <a:xfrm>
            <a:off x="483637" y="2108718"/>
            <a:ext cx="11224726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RM - Target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A42DAD-72A3-1F2B-A3F3-9A785CA7244F}"/>
              </a:ext>
            </a:extLst>
          </p:cNvPr>
          <p:cNvSpPr/>
          <p:nvPr/>
        </p:nvSpPr>
        <p:spPr>
          <a:xfrm>
            <a:off x="1614196" y="1324947"/>
            <a:ext cx="279918" cy="78377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E491539-5BE5-437C-E200-0E848ED2C73F}"/>
              </a:ext>
            </a:extLst>
          </p:cNvPr>
          <p:cNvSpPr/>
          <p:nvPr/>
        </p:nvSpPr>
        <p:spPr>
          <a:xfrm>
            <a:off x="5816082" y="1324947"/>
            <a:ext cx="279918" cy="78377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9CD9F4A-BE7A-E769-CAAD-33D66DACF1E1}"/>
              </a:ext>
            </a:extLst>
          </p:cNvPr>
          <p:cNvSpPr/>
          <p:nvPr/>
        </p:nvSpPr>
        <p:spPr>
          <a:xfrm>
            <a:off x="9878009" y="1287624"/>
            <a:ext cx="279918" cy="78377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5BB37-DE9A-B262-9420-3DAC806B9419}"/>
              </a:ext>
            </a:extLst>
          </p:cNvPr>
          <p:cNvSpPr txBox="1"/>
          <p:nvPr/>
        </p:nvSpPr>
        <p:spPr>
          <a:xfrm>
            <a:off x="3060826" y="3209157"/>
            <a:ext cx="581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RM</a:t>
            </a:r>
            <a:r>
              <a:rPr lang="en-US" sz="2400" dirty="0"/>
              <a:t> – </a:t>
            </a:r>
            <a:r>
              <a:rPr lang="en-US" sz="2400" b="1" dirty="0">
                <a:solidFill>
                  <a:srgbClr val="C00000"/>
                </a:solidFill>
              </a:rPr>
              <a:t>Appendix a</a:t>
            </a:r>
          </a:p>
          <a:p>
            <a:pPr algn="ctr"/>
            <a:r>
              <a:rPr lang="en-US" sz="2400" dirty="0"/>
              <a:t>VNF/CNF Transition Generations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71CBD73-B19A-C902-5186-A9E952F26626}"/>
              </a:ext>
            </a:extLst>
          </p:cNvPr>
          <p:cNvSpPr/>
          <p:nvPr/>
        </p:nvSpPr>
        <p:spPr>
          <a:xfrm>
            <a:off x="214604" y="5669901"/>
            <a:ext cx="11793894" cy="8864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Roadmap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2B074C-9469-A2AE-57FD-3E451178713E}"/>
              </a:ext>
            </a:extLst>
          </p:cNvPr>
          <p:cNvSpPr/>
          <p:nvPr/>
        </p:nvSpPr>
        <p:spPr>
          <a:xfrm>
            <a:off x="896514" y="3999722"/>
            <a:ext cx="2946920" cy="1521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6A099E-9EA2-4E30-EEAE-494EDE13878A}"/>
              </a:ext>
            </a:extLst>
          </p:cNvPr>
          <p:cNvSpPr/>
          <p:nvPr/>
        </p:nvSpPr>
        <p:spPr>
          <a:xfrm>
            <a:off x="905069" y="3984171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0E7FFC3-F812-E0AB-A1C5-345EE0666556}"/>
              </a:ext>
            </a:extLst>
          </p:cNvPr>
          <p:cNvSpPr/>
          <p:nvPr/>
        </p:nvSpPr>
        <p:spPr>
          <a:xfrm>
            <a:off x="4484522" y="4040154"/>
            <a:ext cx="2946920" cy="1521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Exception Item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282767-C251-A079-4BAC-080897959E0E}"/>
              </a:ext>
            </a:extLst>
          </p:cNvPr>
          <p:cNvSpPr/>
          <p:nvPr/>
        </p:nvSpPr>
        <p:spPr>
          <a:xfrm>
            <a:off x="4493077" y="4024603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1381EC-A51D-1DB0-1F9F-9F5442F1C1E6}"/>
              </a:ext>
            </a:extLst>
          </p:cNvPr>
          <p:cNvSpPr/>
          <p:nvPr/>
        </p:nvSpPr>
        <p:spPr>
          <a:xfrm>
            <a:off x="8262644" y="4014497"/>
            <a:ext cx="2946920" cy="1521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Item 1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7B5E868-D07A-BED5-A74C-027C87F31851}"/>
              </a:ext>
            </a:extLst>
          </p:cNvPr>
          <p:cNvSpPr/>
          <p:nvPr/>
        </p:nvSpPr>
        <p:spPr>
          <a:xfrm>
            <a:off x="8271199" y="3998946"/>
            <a:ext cx="2946920" cy="569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9248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 Steele</dc:creator>
  <cp:lastModifiedBy>Scot Steele</cp:lastModifiedBy>
  <cp:revision>1</cp:revision>
  <dcterms:created xsi:type="dcterms:W3CDTF">2022-09-01T16:09:04Z</dcterms:created>
  <dcterms:modified xsi:type="dcterms:W3CDTF">2022-09-01T19:21:49Z</dcterms:modified>
</cp:coreProperties>
</file>