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605F7-8137-451D-BFFD-56A5F4FA5F95}" v="4" dt="2022-09-01T14:41:26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 Steele" userId="4029730e-2508-4254-9e06-279c2bc622a7" providerId="ADAL" clId="{941605F7-8137-451D-BFFD-56A5F4FA5F95}"/>
    <pc:docChg chg="undo custSel delSld modSld">
      <pc:chgData name="Scot Steele" userId="4029730e-2508-4254-9e06-279c2bc622a7" providerId="ADAL" clId="{941605F7-8137-451D-BFFD-56A5F4FA5F95}" dt="2022-08-31T19:54:12.034" v="1008" actId="1076"/>
      <pc:docMkLst>
        <pc:docMk/>
      </pc:docMkLst>
      <pc:sldChg chg="del">
        <pc:chgData name="Scot Steele" userId="4029730e-2508-4254-9e06-279c2bc622a7" providerId="ADAL" clId="{941605F7-8137-451D-BFFD-56A5F4FA5F95}" dt="2022-08-31T19:45:24.986" v="1003" actId="47"/>
        <pc:sldMkLst>
          <pc:docMk/>
          <pc:sldMk cId="1399384184" sldId="256"/>
        </pc:sldMkLst>
      </pc:sldChg>
      <pc:sldChg chg="del">
        <pc:chgData name="Scot Steele" userId="4029730e-2508-4254-9e06-279c2bc622a7" providerId="ADAL" clId="{941605F7-8137-451D-BFFD-56A5F4FA5F95}" dt="2022-08-31T19:45:27.312" v="1004" actId="47"/>
        <pc:sldMkLst>
          <pc:docMk/>
          <pc:sldMk cId="147467531" sldId="257"/>
        </pc:sldMkLst>
      </pc:sldChg>
      <pc:sldChg chg="addSp delSp modSp mod">
        <pc:chgData name="Scot Steele" userId="4029730e-2508-4254-9e06-279c2bc622a7" providerId="ADAL" clId="{941605F7-8137-451D-BFFD-56A5F4FA5F95}" dt="2022-08-31T19:54:12.034" v="1008" actId="1076"/>
        <pc:sldMkLst>
          <pc:docMk/>
          <pc:sldMk cId="3487277268" sldId="258"/>
        </pc:sldMkLst>
        <pc:spChg chg="mod">
          <ac:chgData name="Scot Steele" userId="4029730e-2508-4254-9e06-279c2bc622a7" providerId="ADAL" clId="{941605F7-8137-451D-BFFD-56A5F4FA5F95}" dt="2022-08-31T19:53:07.646" v="1005" actId="1076"/>
          <ac:spMkLst>
            <pc:docMk/>
            <pc:sldMk cId="3487277268" sldId="258"/>
            <ac:spMk id="4" creationId="{9BFFA622-9409-E225-1750-F98429498909}"/>
          </ac:spMkLst>
        </pc:spChg>
        <pc:spChg chg="mod">
          <ac:chgData name="Scot Steele" userId="4029730e-2508-4254-9e06-279c2bc622a7" providerId="ADAL" clId="{941605F7-8137-451D-BFFD-56A5F4FA5F95}" dt="2022-08-31T19:53:36.123" v="1006" actId="1076"/>
          <ac:spMkLst>
            <pc:docMk/>
            <pc:sldMk cId="3487277268" sldId="258"/>
            <ac:spMk id="6" creationId="{E454D4E1-9314-EEFB-0512-E76B555B1E1C}"/>
          </ac:spMkLst>
        </pc:spChg>
        <pc:spChg chg="mod">
          <ac:chgData name="Scot Steele" userId="4029730e-2508-4254-9e06-279c2bc622a7" providerId="ADAL" clId="{941605F7-8137-451D-BFFD-56A5F4FA5F95}" dt="2022-08-31T19:53:53.984" v="1007" actId="1076"/>
          <ac:spMkLst>
            <pc:docMk/>
            <pc:sldMk cId="3487277268" sldId="258"/>
            <ac:spMk id="8" creationId="{61A2128D-6F88-F782-FEB0-D4CDFC6DE825}"/>
          </ac:spMkLst>
        </pc:spChg>
        <pc:spChg chg="mod">
          <ac:chgData name="Scot Steele" userId="4029730e-2508-4254-9e06-279c2bc622a7" providerId="ADAL" clId="{941605F7-8137-451D-BFFD-56A5F4FA5F95}" dt="2022-08-31T19:54:12.034" v="1008" actId="1076"/>
          <ac:spMkLst>
            <pc:docMk/>
            <pc:sldMk cId="3487277268" sldId="258"/>
            <ac:spMk id="10" creationId="{7429C16A-8067-D133-6BCC-2BF815CC605A}"/>
          </ac:spMkLst>
        </pc:spChg>
        <pc:spChg chg="mod">
          <ac:chgData name="Scot Steele" userId="4029730e-2508-4254-9e06-279c2bc622a7" providerId="ADAL" clId="{941605F7-8137-451D-BFFD-56A5F4FA5F95}" dt="2022-08-31T19:53:07.646" v="1005" actId="1076"/>
          <ac:spMkLst>
            <pc:docMk/>
            <pc:sldMk cId="3487277268" sldId="258"/>
            <ac:spMk id="19" creationId="{35E31967-6D03-42E7-CAA1-203006BA952E}"/>
          </ac:spMkLst>
        </pc:spChg>
        <pc:spChg chg="mod">
          <ac:chgData name="Scot Steele" userId="4029730e-2508-4254-9e06-279c2bc622a7" providerId="ADAL" clId="{941605F7-8137-451D-BFFD-56A5F4FA5F95}" dt="2022-08-31T19:53:07.646" v="1005" actId="1076"/>
          <ac:spMkLst>
            <pc:docMk/>
            <pc:sldMk cId="3487277268" sldId="258"/>
            <ac:spMk id="22" creationId="{CB07C8C8-F07A-9C6F-E6F1-A3A9668A900A}"/>
          </ac:spMkLst>
        </pc:spChg>
        <pc:spChg chg="mod">
          <ac:chgData name="Scot Steele" userId="4029730e-2508-4254-9e06-279c2bc622a7" providerId="ADAL" clId="{941605F7-8137-451D-BFFD-56A5F4FA5F95}" dt="2022-08-31T19:53:07.646" v="1005" actId="1076"/>
          <ac:spMkLst>
            <pc:docMk/>
            <pc:sldMk cId="3487277268" sldId="258"/>
            <ac:spMk id="26" creationId="{82F83662-2DE2-05AB-6265-A3CCE3525FD5}"/>
          </ac:spMkLst>
        </pc:spChg>
        <pc:spChg chg="add del">
          <ac:chgData name="Scot Steele" userId="4029730e-2508-4254-9e06-279c2bc622a7" providerId="ADAL" clId="{941605F7-8137-451D-BFFD-56A5F4FA5F95}" dt="2022-08-31T19:15:36.664" v="5" actId="22"/>
          <ac:spMkLst>
            <pc:docMk/>
            <pc:sldMk cId="3487277268" sldId="258"/>
            <ac:spMk id="28" creationId="{EDCD77DB-15B6-51F8-C5A2-888DE0F48704}"/>
          </ac:spMkLst>
        </pc:spChg>
        <pc:spChg chg="add mod">
          <ac:chgData name="Scot Steele" userId="4029730e-2508-4254-9e06-279c2bc622a7" providerId="ADAL" clId="{941605F7-8137-451D-BFFD-56A5F4FA5F95}" dt="2022-08-31T19:53:36.123" v="1006" actId="1076"/>
          <ac:spMkLst>
            <pc:docMk/>
            <pc:sldMk cId="3487277268" sldId="258"/>
            <ac:spMk id="30" creationId="{520D710E-1FAA-56FA-7B6A-6A8879B1D9E3}"/>
          </ac:spMkLst>
        </pc:spChg>
        <pc:spChg chg="add mod">
          <ac:chgData name="Scot Steele" userId="4029730e-2508-4254-9e06-279c2bc622a7" providerId="ADAL" clId="{941605F7-8137-451D-BFFD-56A5F4FA5F95}" dt="2022-08-31T19:53:36.123" v="1006" actId="1076"/>
          <ac:spMkLst>
            <pc:docMk/>
            <pc:sldMk cId="3487277268" sldId="258"/>
            <ac:spMk id="32" creationId="{99D3AE75-C1A7-6DD1-0E52-68ECBEB0C58D}"/>
          </ac:spMkLst>
        </pc:spChg>
        <pc:spChg chg="add mod">
          <ac:chgData name="Scot Steele" userId="4029730e-2508-4254-9e06-279c2bc622a7" providerId="ADAL" clId="{941605F7-8137-451D-BFFD-56A5F4FA5F95}" dt="2022-08-31T19:53:36.123" v="1006" actId="1076"/>
          <ac:spMkLst>
            <pc:docMk/>
            <pc:sldMk cId="3487277268" sldId="258"/>
            <ac:spMk id="34" creationId="{2F4A5F61-1B55-365B-8722-044DF1232500}"/>
          </ac:spMkLst>
        </pc:spChg>
        <pc:spChg chg="add mod">
          <ac:chgData name="Scot Steele" userId="4029730e-2508-4254-9e06-279c2bc622a7" providerId="ADAL" clId="{941605F7-8137-451D-BFFD-56A5F4FA5F95}" dt="2022-08-31T19:53:53.984" v="1007" actId="1076"/>
          <ac:spMkLst>
            <pc:docMk/>
            <pc:sldMk cId="3487277268" sldId="258"/>
            <ac:spMk id="36" creationId="{69FDAC56-B952-ACF4-D524-2CDC28824581}"/>
          </ac:spMkLst>
        </pc:spChg>
        <pc:spChg chg="add mod">
          <ac:chgData name="Scot Steele" userId="4029730e-2508-4254-9e06-279c2bc622a7" providerId="ADAL" clId="{941605F7-8137-451D-BFFD-56A5F4FA5F95}" dt="2022-08-31T19:53:53.984" v="1007" actId="1076"/>
          <ac:spMkLst>
            <pc:docMk/>
            <pc:sldMk cId="3487277268" sldId="258"/>
            <ac:spMk id="38" creationId="{952C2D04-1427-186C-D738-73F843CF73B8}"/>
          </ac:spMkLst>
        </pc:spChg>
        <pc:spChg chg="add mod">
          <ac:chgData name="Scot Steele" userId="4029730e-2508-4254-9e06-279c2bc622a7" providerId="ADAL" clId="{941605F7-8137-451D-BFFD-56A5F4FA5F95}" dt="2022-08-31T19:53:53.984" v="1007" actId="1076"/>
          <ac:spMkLst>
            <pc:docMk/>
            <pc:sldMk cId="3487277268" sldId="258"/>
            <ac:spMk id="40" creationId="{E35BAF05-103A-709E-BA99-2787B1017E87}"/>
          </ac:spMkLst>
        </pc:spChg>
        <pc:spChg chg="add mod">
          <ac:chgData name="Scot Steele" userId="4029730e-2508-4254-9e06-279c2bc622a7" providerId="ADAL" clId="{941605F7-8137-451D-BFFD-56A5F4FA5F95}" dt="2022-08-31T19:54:12.034" v="1008" actId="1076"/>
          <ac:spMkLst>
            <pc:docMk/>
            <pc:sldMk cId="3487277268" sldId="258"/>
            <ac:spMk id="42" creationId="{F0E8528A-933D-6FAD-10F8-4C6D8D1D25EA}"/>
          </ac:spMkLst>
        </pc:spChg>
        <pc:spChg chg="add mod">
          <ac:chgData name="Scot Steele" userId="4029730e-2508-4254-9e06-279c2bc622a7" providerId="ADAL" clId="{941605F7-8137-451D-BFFD-56A5F4FA5F95}" dt="2022-08-31T19:54:12.034" v="1008" actId="1076"/>
          <ac:spMkLst>
            <pc:docMk/>
            <pc:sldMk cId="3487277268" sldId="258"/>
            <ac:spMk id="44" creationId="{A49060D8-7528-98B7-AACE-57AF88AA178A}"/>
          </ac:spMkLst>
        </pc:spChg>
        <pc:spChg chg="add mod">
          <ac:chgData name="Scot Steele" userId="4029730e-2508-4254-9e06-279c2bc622a7" providerId="ADAL" clId="{941605F7-8137-451D-BFFD-56A5F4FA5F95}" dt="2022-08-31T19:54:12.034" v="1008" actId="1076"/>
          <ac:spMkLst>
            <pc:docMk/>
            <pc:sldMk cId="3487277268" sldId="258"/>
            <ac:spMk id="46" creationId="{166F960E-B843-899C-D48A-2B8463C5A1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676E-D7A7-D93A-6283-541AEA098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E33F8-588D-D397-F530-D1C84BAF9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26EFD-C9C3-C4A9-DAAF-7662C56D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E51-6272-4ABE-A6F5-68A7148646F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D69E-0AB3-9888-2E17-A7B1EEE8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7557-9676-0AED-3DAC-EED590E8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795C-4E9D-4061-8FC9-E99BF2AF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7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ED24-CF15-0565-A54B-BF20E57D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5F269-CD95-BCE7-532C-D43A53E7C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E24D9-1C69-21A9-0931-F88F4C4B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E51-6272-4ABE-A6F5-68A7148646F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E8C17-EDD7-BC4D-23FE-987D5D2B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C7848-9EF5-1D52-4E56-95AD1308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795C-4E9D-4061-8FC9-E99BF2AF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6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26F5D-EC3D-1343-4C6B-2A9C103EA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AB59-ADC5-8944-9493-FF2F5E7E3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8592-F24E-8D66-F307-92A5CB0A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E51-6272-4ABE-A6F5-68A7148646F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03604-990C-C51F-FB58-690BBFCE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98A8-F798-7464-5986-300ACB72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795C-4E9D-4061-8FC9-E99BF2AF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2122-3C49-1B33-C9BB-B0FB2C48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31B6-A251-E178-DB51-A42766AE4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63189-B286-0495-C1A5-91D27C9B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E51-6272-4ABE-A6F5-68A7148646F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032A-A30D-6BD1-E765-62986F23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69DEF-0F6D-D27F-69D2-33F5FD4C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795C-4E9D-4061-8FC9-E99BF2AF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3133-1987-F8AB-413A-48F58888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63A8B-D01B-D8E2-43D2-1AF195ED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A97C-E980-FCCE-8A5E-7F4950C2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E51-6272-4ABE-A6F5-68A7148646F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C2A1D-65F6-D7C0-886C-EB8CD091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0D63F-8CCD-E492-58D8-F1298E17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795C-4E9D-4061-8FC9-E99BF2AF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2347-CF51-F065-5B91-BDC58178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7BEF-7452-CC0A-FBA4-FBC3EFFCF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207C0-94D6-74A1-873A-5CD17FB95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59CBB-28DB-425E-65EA-3B1AD201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E51-6272-4ABE-A6F5-68A7148646F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AC946-80C3-F749-E9B6-A123E159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C9E8F-7D2D-7E82-9CCF-21FF6E84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795C-4E9D-4061-8FC9-E99BF2AF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6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14C4-CA0C-BD47-12EF-3584BFEE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35128-E78A-E63C-4547-C566E1EC9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E4101-8383-2F16-E154-B09A515B1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85A5-6F02-8CF3-98D4-C9533DB14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61F01-80BE-B83B-F4FA-82BF68C50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A86FF-371D-5E1F-1B79-56700E93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E51-6272-4ABE-A6F5-68A7148646F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91F2F-084F-4167-6F99-A51828EA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23771-164A-704E-92F5-2F42EBEB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795C-4E9D-4061-8FC9-E99BF2AF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9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2CA9-BE98-E87A-6729-F5532801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4253D-6507-E09C-370C-9DCBD8E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E51-6272-4ABE-A6F5-68A7148646F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87BA3-C82B-9498-533F-8CE8B9C3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034FD-EF14-3BD5-456D-0760D33F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795C-4E9D-4061-8FC9-E99BF2AF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9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6B238-EBA3-2D6B-FB29-0378667D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E51-6272-4ABE-A6F5-68A7148646F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2D55F-C349-0343-8429-CAD87607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4A47E-2E79-C6F7-AB85-C04D8F58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795C-4E9D-4061-8FC9-E99BF2AF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4829-19F1-0C90-11B9-3D8DD0A6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25F5-39C8-7F4F-CB02-1CCB9677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E02A9-B408-9058-6642-703C18DAB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60D46-2C5D-B5E7-4DCD-E80B1FDB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E51-6272-4ABE-A6F5-68A7148646F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09B13-5771-F6C3-B8BC-F3EBA1DD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D8CD5-D1B4-83AD-4C12-4B946387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795C-4E9D-4061-8FC9-E99BF2AF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9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2A94-2EDE-B57D-5F8C-497C8F36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6B08B-366E-DF10-6CFF-80178B116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60BA8-9BB1-C4FA-8AFA-AC1145BFF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01B8C-BC7F-6A1F-AB93-B529F0FA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E51-6272-4ABE-A6F5-68A7148646F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A3C15-CF0D-723D-CAAA-79EC3C97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71E4-A60C-F854-009F-856FA35B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795C-4E9D-4061-8FC9-E99BF2AF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9B619-8555-E9E4-6DAE-6FB1D429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0DD7D-C44A-7791-85A3-72E9FA4F9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B216-F935-EEA5-8DEF-D19CD9030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4E51-6272-4ABE-A6F5-68A7148646F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841E4-0ACB-FFD1-F9C7-9C3994EE8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4EF0-A7AE-95CF-CBEB-793A2151E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6795C-4E9D-4061-8FC9-E99BF2AF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8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6FD34A6-6C7C-78B7-D353-E06104CB2705}"/>
              </a:ext>
            </a:extLst>
          </p:cNvPr>
          <p:cNvSpPr/>
          <p:nvPr/>
        </p:nvSpPr>
        <p:spPr>
          <a:xfrm>
            <a:off x="621263" y="503847"/>
            <a:ext cx="681135" cy="40121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FFA622-9409-E225-1750-F98429498909}"/>
              </a:ext>
            </a:extLst>
          </p:cNvPr>
          <p:cNvSpPr/>
          <p:nvPr/>
        </p:nvSpPr>
        <p:spPr>
          <a:xfrm>
            <a:off x="2885102" y="495131"/>
            <a:ext cx="681135" cy="40121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54D4E1-9314-EEFB-0512-E76B555B1E1C}"/>
              </a:ext>
            </a:extLst>
          </p:cNvPr>
          <p:cNvSpPr/>
          <p:nvPr/>
        </p:nvSpPr>
        <p:spPr>
          <a:xfrm>
            <a:off x="5526914" y="495131"/>
            <a:ext cx="681135" cy="40121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A2128D-6F88-F782-FEB0-D4CDFC6DE825}"/>
              </a:ext>
            </a:extLst>
          </p:cNvPr>
          <p:cNvSpPr/>
          <p:nvPr/>
        </p:nvSpPr>
        <p:spPr>
          <a:xfrm>
            <a:off x="8354006" y="472102"/>
            <a:ext cx="681135" cy="40121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29C16A-8067-D133-6BCC-2BF815CC605A}"/>
              </a:ext>
            </a:extLst>
          </p:cNvPr>
          <p:cNvSpPr/>
          <p:nvPr/>
        </p:nvSpPr>
        <p:spPr>
          <a:xfrm>
            <a:off x="10543587" y="463391"/>
            <a:ext cx="681135" cy="40121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01172-12C3-EAC9-D868-FDA5FA9B0F04}"/>
              </a:ext>
            </a:extLst>
          </p:cNvPr>
          <p:cNvSpPr/>
          <p:nvPr/>
        </p:nvSpPr>
        <p:spPr>
          <a:xfrm>
            <a:off x="182723" y="1132107"/>
            <a:ext cx="1754157" cy="8677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Initiate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ACD4A-85A0-562B-C54C-829CF9D414E0}"/>
              </a:ext>
            </a:extLst>
          </p:cNvPr>
          <p:cNvSpPr/>
          <p:nvPr/>
        </p:nvSpPr>
        <p:spPr>
          <a:xfrm>
            <a:off x="182723" y="2175590"/>
            <a:ext cx="1754157" cy="62515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/>
              <a:t>Deliverables</a:t>
            </a:r>
          </a:p>
          <a:p>
            <a:r>
              <a:rPr lang="en-US" sz="1000" b="1" dirty="0"/>
              <a:t>Implementation plans per participant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E31967-6D03-42E7-CAA1-203006BA952E}"/>
              </a:ext>
            </a:extLst>
          </p:cNvPr>
          <p:cNvSpPr/>
          <p:nvPr/>
        </p:nvSpPr>
        <p:spPr>
          <a:xfrm>
            <a:off x="2348592" y="3093719"/>
            <a:ext cx="1754159" cy="27494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/>
              <a:t>Activities</a:t>
            </a:r>
          </a:p>
          <a:p>
            <a:r>
              <a:rPr lang="en-US" sz="1400" b="1" dirty="0"/>
              <a:t>Participant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Use RI-1 or RI-2 Cookbooks to ensure specifications are met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Execute RC-1 or RC-2 test suite: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3X runs </a:t>
            </a:r>
          </a:p>
          <a:p>
            <a:endParaRPr lang="en-US" sz="1100" b="1" dirty="0"/>
          </a:p>
          <a:p>
            <a:endParaRPr lang="en-US" sz="1100" b="1" dirty="0"/>
          </a:p>
          <a:p>
            <a:r>
              <a:rPr lang="en-US" sz="1400" b="1" dirty="0" err="1"/>
              <a:t>Anuket</a:t>
            </a:r>
            <a:r>
              <a:rPr lang="en-US" sz="1100" b="1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Support Participant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02277C-8AD4-7907-F797-13495796E502}"/>
              </a:ext>
            </a:extLst>
          </p:cNvPr>
          <p:cNvSpPr/>
          <p:nvPr/>
        </p:nvSpPr>
        <p:spPr>
          <a:xfrm>
            <a:off x="182723" y="3102429"/>
            <a:ext cx="1754159" cy="20760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/>
              <a:t>Activities</a:t>
            </a:r>
          </a:p>
          <a:p>
            <a:r>
              <a:rPr lang="en-US" sz="1400" b="1" dirty="0" err="1"/>
              <a:t>Anuket</a:t>
            </a:r>
            <a:endParaRPr lang="en-US" sz="1400" b="1" dirty="0"/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Objective/Definition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Publication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Test Case Identification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Define Test Pass Criteria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Vendor Solicitation</a:t>
            </a:r>
          </a:p>
          <a:p>
            <a:endParaRPr lang="en-US" sz="11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07C8C8-F07A-9C6F-E6F1-A3A9668A900A}"/>
              </a:ext>
            </a:extLst>
          </p:cNvPr>
          <p:cNvSpPr/>
          <p:nvPr/>
        </p:nvSpPr>
        <p:spPr>
          <a:xfrm>
            <a:off x="2348592" y="1134283"/>
            <a:ext cx="1754159" cy="8677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Execute</a:t>
            </a:r>
          </a:p>
          <a:p>
            <a:pPr algn="ctr"/>
            <a:r>
              <a:rPr lang="en-US" sz="1600" b="1" dirty="0"/>
              <a:t>Deploy, config, Test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F83662-2DE2-05AB-6265-A3CCE3525FD5}"/>
              </a:ext>
            </a:extLst>
          </p:cNvPr>
          <p:cNvSpPr/>
          <p:nvPr/>
        </p:nvSpPr>
        <p:spPr>
          <a:xfrm>
            <a:off x="2348592" y="2166879"/>
            <a:ext cx="1754157" cy="62515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/>
              <a:t>Deliverables</a:t>
            </a:r>
          </a:p>
          <a:p>
            <a:r>
              <a:rPr lang="en-US" sz="1000" b="1" dirty="0"/>
              <a:t>Participant Lab with RA-1or RA-2 implemented &amp; tested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0D710E-1FAA-56FA-7B6A-6A8879B1D9E3}"/>
              </a:ext>
            </a:extLst>
          </p:cNvPr>
          <p:cNvSpPr/>
          <p:nvPr/>
        </p:nvSpPr>
        <p:spPr>
          <a:xfrm>
            <a:off x="4514461" y="1134283"/>
            <a:ext cx="2867613" cy="8677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Assess</a:t>
            </a:r>
          </a:p>
          <a:p>
            <a:pPr algn="ctr"/>
            <a:r>
              <a:rPr lang="en-US" sz="1600" b="1" dirty="0"/>
              <a:t>Feasibility, Utility, Effectiveness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D3AE75-C1A7-6DD1-0E52-68ECBEB0C58D}"/>
              </a:ext>
            </a:extLst>
          </p:cNvPr>
          <p:cNvSpPr/>
          <p:nvPr/>
        </p:nvSpPr>
        <p:spPr>
          <a:xfrm>
            <a:off x="4514461" y="2166878"/>
            <a:ext cx="2867613" cy="62515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/>
              <a:t>Deliverables</a:t>
            </a:r>
          </a:p>
          <a:p>
            <a:r>
              <a:rPr lang="en-US" sz="1000" b="1" dirty="0"/>
              <a:t>Participant and </a:t>
            </a:r>
            <a:r>
              <a:rPr lang="en-US" sz="1000" b="1" dirty="0" err="1"/>
              <a:t>Anuket</a:t>
            </a:r>
            <a:r>
              <a:rPr lang="en-US" sz="1000" b="1" dirty="0"/>
              <a:t> complete Criteria Based Questionnaires &amp; document technical test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4A5F61-1B55-365B-8722-044DF1232500}"/>
              </a:ext>
            </a:extLst>
          </p:cNvPr>
          <p:cNvSpPr/>
          <p:nvPr/>
        </p:nvSpPr>
        <p:spPr>
          <a:xfrm>
            <a:off x="4522240" y="3102428"/>
            <a:ext cx="2867612" cy="34355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/>
              <a:t>Activities</a:t>
            </a:r>
          </a:p>
          <a:p>
            <a:r>
              <a:rPr lang="en-US" sz="1400" b="1" dirty="0"/>
              <a:t>Participant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RI-1 or RI-2 Cookbooks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RI-1 or RI-2 Specifications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RC-1 or RC-2 test suites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TC Traceability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Test Pass Criteria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Benchmark Data: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 Other?</a:t>
            </a:r>
          </a:p>
          <a:p>
            <a:endParaRPr lang="en-US" sz="1100" b="1" dirty="0"/>
          </a:p>
          <a:p>
            <a:r>
              <a:rPr lang="en-US" sz="1400" b="1" dirty="0" err="1"/>
              <a:t>Anuket</a:t>
            </a:r>
            <a:r>
              <a:rPr lang="en-US" sz="1100" b="1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Mechanism for reporting issues/receiving status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Results collation and Presentation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Support Availability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b="1" dirty="0"/>
              <a:t>SME (Human)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b="1" dirty="0"/>
              <a:t>Materials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Release Notes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Other?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FDAC56-B952-ACF4-D524-2CDC28824581}"/>
              </a:ext>
            </a:extLst>
          </p:cNvPr>
          <p:cNvSpPr/>
          <p:nvPr/>
        </p:nvSpPr>
        <p:spPr>
          <a:xfrm>
            <a:off x="7817496" y="1114686"/>
            <a:ext cx="1754159" cy="8677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Evaluate</a:t>
            </a:r>
          </a:p>
          <a:p>
            <a:pPr algn="ctr"/>
            <a:r>
              <a:rPr lang="en-US" sz="1600" b="1" dirty="0"/>
              <a:t>Outcomes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2C2D04-1427-186C-D738-73F843CF73B8}"/>
              </a:ext>
            </a:extLst>
          </p:cNvPr>
          <p:cNvSpPr/>
          <p:nvPr/>
        </p:nvSpPr>
        <p:spPr>
          <a:xfrm>
            <a:off x="7817498" y="2174962"/>
            <a:ext cx="1754157" cy="62515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/>
              <a:t>Deliverables</a:t>
            </a:r>
          </a:p>
          <a:p>
            <a:r>
              <a:rPr lang="en-US" sz="1000" b="1" dirty="0"/>
              <a:t>Gaps and Issues identified in GitHub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5BAF05-103A-709E-BA99-2787B1017E87}"/>
              </a:ext>
            </a:extLst>
          </p:cNvPr>
          <p:cNvSpPr/>
          <p:nvPr/>
        </p:nvSpPr>
        <p:spPr>
          <a:xfrm>
            <a:off x="7817495" y="3085009"/>
            <a:ext cx="1754159" cy="34355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/>
              <a:t>Activities</a:t>
            </a:r>
          </a:p>
          <a:p>
            <a:r>
              <a:rPr lang="en-US" sz="1400" b="1" dirty="0" err="1"/>
              <a:t>Anuket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Evaluate participant and </a:t>
            </a:r>
            <a:r>
              <a:rPr lang="en-US" sz="1100" b="1" dirty="0" err="1"/>
              <a:t>Anuket</a:t>
            </a:r>
            <a:r>
              <a:rPr lang="en-US" sz="1100" b="1" dirty="0"/>
              <a:t> assessments ( </a:t>
            </a:r>
            <a:r>
              <a:rPr lang="en-US" sz="1100" b="1" dirty="0" err="1"/>
              <a:t>Questionaire</a:t>
            </a:r>
            <a:r>
              <a:rPr lang="en-US" sz="1100" b="1" dirty="0"/>
              <a:t> answers) and test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Are </a:t>
            </a:r>
            <a:r>
              <a:rPr lang="en-US" sz="1100" b="1" dirty="0" err="1"/>
              <a:t>Anuket</a:t>
            </a:r>
            <a:r>
              <a:rPr lang="en-US" sz="1100" b="1" dirty="0"/>
              <a:t> methods &amp; measures meeting intended purposes at this stage?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If no, how to modify? </a:t>
            </a:r>
          </a:p>
          <a:p>
            <a:r>
              <a:rPr lang="en-US" sz="1400" b="1" dirty="0"/>
              <a:t> 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228600" indent="-228600">
              <a:buFont typeface="+mj-lt"/>
              <a:buAutoNum type="arabicPeriod"/>
            </a:pPr>
            <a:endParaRPr lang="en-US" sz="11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E8528A-933D-6FAD-10F8-4C6D8D1D25EA}"/>
              </a:ext>
            </a:extLst>
          </p:cNvPr>
          <p:cNvSpPr/>
          <p:nvPr/>
        </p:nvSpPr>
        <p:spPr>
          <a:xfrm>
            <a:off x="10007076" y="1116862"/>
            <a:ext cx="1754159" cy="86775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Close</a:t>
            </a:r>
          </a:p>
          <a:p>
            <a:pPr algn="ctr"/>
            <a:endParaRPr lang="en-US" sz="16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9060D8-7528-98B7-AACE-57AF88AA178A}"/>
              </a:ext>
            </a:extLst>
          </p:cNvPr>
          <p:cNvSpPr/>
          <p:nvPr/>
        </p:nvSpPr>
        <p:spPr>
          <a:xfrm>
            <a:off x="10007078" y="2166252"/>
            <a:ext cx="1754157" cy="62515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/>
              <a:t>Deliverables</a:t>
            </a:r>
          </a:p>
          <a:p>
            <a:r>
              <a:rPr lang="en-US" sz="1000" b="1" dirty="0"/>
              <a:t>End of Trial Report summarizing results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6F960E-B843-899C-D48A-2B8463C5A158}"/>
              </a:ext>
            </a:extLst>
          </p:cNvPr>
          <p:cNvSpPr/>
          <p:nvPr/>
        </p:nvSpPr>
        <p:spPr>
          <a:xfrm>
            <a:off x="10007076" y="3085009"/>
            <a:ext cx="1754159" cy="17361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/>
              <a:t>Activities</a:t>
            </a:r>
          </a:p>
          <a:p>
            <a:r>
              <a:rPr lang="en-US" sz="1400" b="1" dirty="0" err="1"/>
              <a:t>Anuket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Successes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Challenges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Discoveries (to act upon)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Recommended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Next steps</a:t>
            </a:r>
          </a:p>
          <a:p>
            <a:r>
              <a:rPr lang="en-US" sz="1400" b="1" dirty="0"/>
              <a:t> 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228600" indent="-228600">
              <a:buFont typeface="+mj-lt"/>
              <a:buAutoNum type="arabicPeriod"/>
            </a:pPr>
            <a:endParaRPr lang="en-US" sz="1100" b="1" dirty="0"/>
          </a:p>
          <a:p>
            <a:endParaRPr lang="en-US" sz="1400" b="1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8727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201</Words>
  <Application>Microsoft Office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 Steele</dc:creator>
  <cp:lastModifiedBy>Scot Steele</cp:lastModifiedBy>
  <cp:revision>1</cp:revision>
  <dcterms:created xsi:type="dcterms:W3CDTF">2022-08-31T17:50:41Z</dcterms:created>
  <dcterms:modified xsi:type="dcterms:W3CDTF">2022-09-01T14:41:36Z</dcterms:modified>
</cp:coreProperties>
</file>