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A46E-E8C2-4C27-B229-47A96F0C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E5D14-329D-4553-91B6-B0ECDD2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C8DE-D924-45AE-A426-4F41CDD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DDC6-EC12-410D-AC53-FD5C8EC5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FE5B-A8B8-40D8-AB82-59883D7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BEE-0434-401B-8CA6-C6AF9C85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4B876-01C6-4613-A944-163F3C95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7B1F-2910-4F3B-B401-C1C84FC1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B515-B5EB-4A17-95C8-36464EB2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460B-1431-4171-9047-8C4F094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1D63D-6E15-45DA-A298-4969FF48C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A7C9-DC20-4C80-9A32-D6ADEBB7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DFD3-E0E6-4F93-B6EC-B15AD20D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5B3B-B25B-4319-B2C8-6733A8C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D99C-2FC3-42E2-B963-E920BD1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C0FE-BEC4-4A0C-9CC0-DFDE652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BBC4-D855-43E8-B867-501FC941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5242-AFAB-4586-AAAF-173AB475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958B-1CE4-4B96-B895-4ADADF3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E0A5-B974-44C2-A70C-A838675F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F0A-3149-4C56-87AF-B0B206F9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9451-4CCD-4C4F-9B8E-3BE90037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A450-8CD7-440C-8B4A-07EB48C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7843-D8C0-4E8E-B6DA-6C7BD47C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E5D8-494C-43FA-BF1B-AC389C6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FABE-1548-4E2E-92E5-210ADF24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C935-AF40-499F-8685-B3A65F288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0CFE-F6CF-4C2C-8D76-A7752418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103C6-C8FB-48CD-9946-ADF9D36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09B5B-46F4-4D7A-83BC-A9965445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87A52-07B5-485A-8FEA-228473E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ECC5-DA65-448F-8817-234294BD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5E99-9088-4462-8B9E-DDDF9E6A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8CFE-6A9B-4F78-ABDC-64BAFD72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53D31-9710-4D25-8AED-4C143EA11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451E-55E9-426B-BD11-CC627B856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B2800-05EC-4C32-A551-F629568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F1712-113A-40E4-B91C-64F208A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7229-B878-447D-94A2-68072A61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7993-AD5F-47E9-ACF4-18D6E6D6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2B38-2268-4C11-8DBA-8440C18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FD393-2DB0-4A18-851C-19FC5C18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08C36-E403-454D-BB60-B6D2BFC8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895E5-548A-46FB-8C93-D9610E09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AE595-8780-4245-9952-B53E9D26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29830-551A-4E5D-BB8D-DF59DE3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332C-0AFB-439E-A858-77F6363D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3E16-2EAA-4EEB-8DEB-95F1BD0C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31E28-B1B5-473D-A525-0A75CA87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12F0-6B7E-4F61-B572-D1AF388D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91A3-1AD2-436A-A7B7-F98D59E2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3AF6-B123-4B5B-8CE5-2FC1E55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57A-8048-4C39-A7DA-96C6445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E67CB-8FD4-468D-BE4C-734D7E587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B212-D8B5-45BF-BFBD-C36006AC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B18A-0831-437A-8CF6-694ACCFD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3348-98AE-4B97-926B-1D4C8D03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8B5F7-ABCE-4684-BBF6-2D2D0C41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FB92A-763C-4820-92F3-41284A3B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5050-6F3A-46FF-BA5E-AE293E2D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4827-1748-4AB8-9E09-E966AFF2C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B1E8-06C4-4CA3-B46A-A1BFE36E62E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8B1D-277D-43C4-BADB-3B8E5C1B7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1BB6-1E10-4A6A-8046-888521B9E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2716-1530-4CDB-A2AB-B572102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3B6D43B-5E3C-47C3-9B1C-891E4B014194}"/>
              </a:ext>
            </a:extLst>
          </p:cNvPr>
          <p:cNvSpPr/>
          <p:nvPr/>
        </p:nvSpPr>
        <p:spPr>
          <a:xfrm>
            <a:off x="96867" y="1170738"/>
            <a:ext cx="11337261" cy="5380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E5745-1C9B-4ED8-BAC3-27C634E2BDDA}"/>
              </a:ext>
            </a:extLst>
          </p:cNvPr>
          <p:cNvSpPr/>
          <p:nvPr/>
        </p:nvSpPr>
        <p:spPr>
          <a:xfrm>
            <a:off x="4022015" y="5851454"/>
            <a:ext cx="4769510" cy="496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HW Infrastructure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F54D-F9E8-4CB4-94A6-A5494106DF5C}"/>
              </a:ext>
            </a:extLst>
          </p:cNvPr>
          <p:cNvSpPr/>
          <p:nvPr/>
        </p:nvSpPr>
        <p:spPr>
          <a:xfrm>
            <a:off x="5201233" y="3419541"/>
            <a:ext cx="2411076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Platform Services Layer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(datastore, messaging…)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EFA03-F973-42CE-8245-C9E7FF1B4579}"/>
              </a:ext>
            </a:extLst>
          </p:cNvPr>
          <p:cNvSpPr/>
          <p:nvPr/>
        </p:nvSpPr>
        <p:spPr>
          <a:xfrm>
            <a:off x="4228721" y="1548277"/>
            <a:ext cx="4356099" cy="850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and Application Layer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(Network Service and Functions, other Applications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and Application Control)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C682F-2B47-419F-9512-5AD478C5F70C}"/>
              </a:ext>
            </a:extLst>
          </p:cNvPr>
          <p:cNvSpPr/>
          <p:nvPr/>
        </p:nvSpPr>
        <p:spPr>
          <a:xfrm>
            <a:off x="7862192" y="4023046"/>
            <a:ext cx="2740842" cy="8509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Cloud Resources Broker (CRB)</a:t>
            </a:r>
          </a:p>
          <a:p>
            <a:pPr algn="ctr"/>
            <a:r>
              <a:rPr lang="en-US" sz="1100" b="1" dirty="0"/>
              <a:t>(Intra-/Inter- operator resource management)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F7A6C8-AD92-4DC8-85FC-DF783E9FB163}"/>
              </a:ext>
            </a:extLst>
          </p:cNvPr>
          <p:cNvSpPr/>
          <p:nvPr/>
        </p:nvSpPr>
        <p:spPr>
          <a:xfrm>
            <a:off x="8370050" y="2880760"/>
            <a:ext cx="2740844" cy="8509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Cloud Services Broker (CSB)</a:t>
            </a:r>
          </a:p>
          <a:p>
            <a:pPr algn="ctr"/>
            <a:r>
              <a:rPr lang="en-US" sz="1200" b="1" dirty="0"/>
              <a:t>(Service Intermediation, Aggregation, Integration, Customization)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8FE73B-803F-4BDC-9224-010E30303EBE}"/>
              </a:ext>
            </a:extLst>
          </p:cNvPr>
          <p:cNvSpPr/>
          <p:nvPr/>
        </p:nvSpPr>
        <p:spPr>
          <a:xfrm>
            <a:off x="2451528" y="1597842"/>
            <a:ext cx="571500" cy="4752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Management Framework*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5EB4C-84C0-4091-9B3C-0D186A4DE4A2}"/>
              </a:ext>
            </a:extLst>
          </p:cNvPr>
          <p:cNvSpPr/>
          <p:nvPr/>
        </p:nvSpPr>
        <p:spPr>
          <a:xfrm>
            <a:off x="1521457" y="1597842"/>
            <a:ext cx="571500" cy="475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Logging, Monitoring, Alerting (LMA) Framework*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BA4C8-2D7B-4DDD-901A-C8D01D08E806}"/>
              </a:ext>
            </a:extLst>
          </p:cNvPr>
          <p:cNvSpPr/>
          <p:nvPr/>
        </p:nvSpPr>
        <p:spPr>
          <a:xfrm>
            <a:off x="140332" y="1597842"/>
            <a:ext cx="1019175" cy="4752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Operations &amp; Management Framework*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(Provisioning, Orchestration, Fault, Capacity, Accounting, Performance, Policy,  … Management)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CB1D-1168-46A5-A692-460AB9A529AE}"/>
              </a:ext>
            </a:extLst>
          </p:cNvPr>
          <p:cNvGrpSpPr/>
          <p:nvPr/>
        </p:nvGrpSpPr>
        <p:grpSpPr>
          <a:xfrm>
            <a:off x="3245075" y="132275"/>
            <a:ext cx="826829" cy="608399"/>
            <a:chOff x="3310860" y="406400"/>
            <a:chExt cx="826829" cy="608399"/>
          </a:xfrm>
        </p:grpSpPr>
        <p:pic>
          <p:nvPicPr>
            <p:cNvPr id="13" name="Graphic 12" descr="Developer">
              <a:extLst>
                <a:ext uri="{FF2B5EF4-FFF2-40B4-BE49-F238E27FC236}">
                  <a16:creationId xmlns:a16="http://schemas.microsoft.com/office/drawing/2014/main" id="{B3971607-D514-46A4-A992-9261AF75315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325" y="406400"/>
              <a:ext cx="469900" cy="469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8C5E69-830E-4E20-9EB6-9829F6B81A98}"/>
                </a:ext>
              </a:extLst>
            </p:cNvPr>
            <p:cNvSpPr txBox="1"/>
            <p:nvPr/>
          </p:nvSpPr>
          <p:spPr>
            <a:xfrm>
              <a:off x="3310860" y="737800"/>
              <a:ext cx="826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Developer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1E85EC-40B1-4C0E-A60A-8DEAD3EC7752}"/>
              </a:ext>
            </a:extLst>
          </p:cNvPr>
          <p:cNvGrpSpPr/>
          <p:nvPr/>
        </p:nvGrpSpPr>
        <p:grpSpPr>
          <a:xfrm>
            <a:off x="6003413" y="112704"/>
            <a:ext cx="1150873" cy="671299"/>
            <a:chOff x="5553486" y="343500"/>
            <a:chExt cx="1150873" cy="671299"/>
          </a:xfrm>
        </p:grpSpPr>
        <p:pic>
          <p:nvPicPr>
            <p:cNvPr id="18" name="Graphic 17" descr="Developer">
              <a:extLst>
                <a:ext uri="{FF2B5EF4-FFF2-40B4-BE49-F238E27FC236}">
                  <a16:creationId xmlns:a16="http://schemas.microsoft.com/office/drawing/2014/main" id="{CD6271F2-CDEB-4EC1-815C-B555A4350B3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4459" y="343500"/>
              <a:ext cx="469900" cy="469900"/>
            </a:xfrm>
            <a:prstGeom prst="rect">
              <a:avLst/>
            </a:prstGeom>
          </p:spPr>
        </p:pic>
        <p:pic>
          <p:nvPicPr>
            <p:cNvPr id="21" name="Graphic 20" descr="Developer">
              <a:extLst>
                <a:ext uri="{FF2B5EF4-FFF2-40B4-BE49-F238E27FC236}">
                  <a16:creationId xmlns:a16="http://schemas.microsoft.com/office/drawing/2014/main" id="{C8B42FA3-5D78-4BDE-9D98-F13862C904F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53486" y="343500"/>
              <a:ext cx="469900" cy="4699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4721D9-D832-4769-9185-FF132E74752F}"/>
                </a:ext>
              </a:extLst>
            </p:cNvPr>
            <p:cNvSpPr txBox="1"/>
            <p:nvPr/>
          </p:nvSpPr>
          <p:spPr>
            <a:xfrm>
              <a:off x="5867042" y="737800"/>
              <a:ext cx="53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Users</a:t>
              </a:r>
            </a:p>
          </p:txBody>
        </p:sp>
        <p:pic>
          <p:nvPicPr>
            <p:cNvPr id="24" name="Graphic 23" descr="Developer">
              <a:extLst>
                <a:ext uri="{FF2B5EF4-FFF2-40B4-BE49-F238E27FC236}">
                  <a16:creationId xmlns:a16="http://schemas.microsoft.com/office/drawing/2014/main" id="{D8BD2D52-18E9-435A-968C-C05F8022354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8639" y="344860"/>
              <a:ext cx="469900" cy="469900"/>
            </a:xfrm>
            <a:prstGeom prst="rect">
              <a:avLst/>
            </a:prstGeom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C12A69-62D1-4142-BFA3-04CBE50F18B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37317" y="740674"/>
            <a:ext cx="21173" cy="4047943"/>
          </a:xfrm>
          <a:prstGeom prst="straightConnector1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067A5D3-CAE2-45CB-9DBC-3AAB8EAEA34E}"/>
              </a:ext>
            </a:extLst>
          </p:cNvPr>
          <p:cNvCxnSpPr>
            <a:cxnSpLocks/>
          </p:cNvCxnSpPr>
          <p:nvPr/>
        </p:nvCxnSpPr>
        <p:spPr>
          <a:xfrm>
            <a:off x="3654501" y="1300627"/>
            <a:ext cx="1170418" cy="247650"/>
          </a:xfrm>
          <a:prstGeom prst="bentConnector3">
            <a:avLst>
              <a:gd name="adj1" fmla="val 99794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AE24D2-2211-46AB-B017-260BBA96F81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499879" y="2412588"/>
            <a:ext cx="0" cy="237602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B86015-E0B9-4C47-B5D6-6DF95ABD77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740472" y="3731660"/>
            <a:ext cx="0" cy="29138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C04F207-21C1-45A4-BF32-F8572EA4EBA9}"/>
              </a:ext>
            </a:extLst>
          </p:cNvPr>
          <p:cNvCxnSpPr>
            <a:cxnSpLocks/>
          </p:cNvCxnSpPr>
          <p:nvPr/>
        </p:nvCxnSpPr>
        <p:spPr>
          <a:xfrm>
            <a:off x="8204877" y="4883768"/>
            <a:ext cx="0" cy="96998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D7D85E-7E0A-4ED7-96D8-6E2B39401B6D}"/>
              </a:ext>
            </a:extLst>
          </p:cNvPr>
          <p:cNvCxnSpPr>
            <a:cxnSpLocks/>
          </p:cNvCxnSpPr>
          <p:nvPr/>
        </p:nvCxnSpPr>
        <p:spPr>
          <a:xfrm>
            <a:off x="10603034" y="4551393"/>
            <a:ext cx="103124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7F895A-B909-4846-9BC5-77C0D1C934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110894" y="3306210"/>
            <a:ext cx="51556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D39B497-F66B-4C05-BA74-AC055DB3845F}"/>
              </a:ext>
            </a:extLst>
          </p:cNvPr>
          <p:cNvSpPr txBox="1"/>
          <p:nvPr/>
        </p:nvSpPr>
        <p:spPr>
          <a:xfrm rot="16200000">
            <a:off x="11183860" y="2951370"/>
            <a:ext cx="133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CSB of other </a:t>
            </a:r>
          </a:p>
          <a:p>
            <a:r>
              <a:rPr lang="en-US" sz="1400" dirty="0"/>
              <a:t>Cloud Platforms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FE15C1-75BC-4F47-95E2-9A2D802898DB}"/>
              </a:ext>
            </a:extLst>
          </p:cNvPr>
          <p:cNvSpPr txBox="1"/>
          <p:nvPr/>
        </p:nvSpPr>
        <p:spPr>
          <a:xfrm rot="16200000">
            <a:off x="11190875" y="4278913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CRB of other </a:t>
            </a:r>
          </a:p>
          <a:p>
            <a:r>
              <a:rPr lang="en-US" sz="1400" dirty="0"/>
              <a:t>Cloud Platforms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27EC2-0FC8-453D-A983-E1FC5921F2CB}"/>
              </a:ext>
            </a:extLst>
          </p:cNvPr>
          <p:cNvSpPr/>
          <p:nvPr/>
        </p:nvSpPr>
        <p:spPr>
          <a:xfrm>
            <a:off x="3456624" y="4788617"/>
            <a:ext cx="2086510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Virtual Infrastructure Layer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(VM, Cont. in VM and BM)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9A3EF2-819B-43A0-B934-D7C443AFB79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499879" y="5639517"/>
            <a:ext cx="0" cy="21423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961D61-5050-4D8F-9B0B-073B7CDADDB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406771" y="2399177"/>
            <a:ext cx="0" cy="102036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296457-BC86-428B-A7F7-242C9B550F19}"/>
              </a:ext>
            </a:extLst>
          </p:cNvPr>
          <p:cNvSpPr txBox="1"/>
          <p:nvPr/>
        </p:nvSpPr>
        <p:spPr>
          <a:xfrm>
            <a:off x="909403" y="1108005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Strictly layered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FB6994-80A2-468C-B5C2-76DD66BB9575}"/>
              </a:ext>
            </a:extLst>
          </p:cNvPr>
          <p:cNvCxnSpPr>
            <a:cxnSpLocks/>
            <a:stCxn id="11" idx="0"/>
            <a:endCxn id="37" idx="1"/>
          </p:cNvCxnSpPr>
          <p:nvPr/>
        </p:nvCxnSpPr>
        <p:spPr>
          <a:xfrm flipV="1">
            <a:off x="649920" y="1292671"/>
            <a:ext cx="259483" cy="30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FF407D-D1CF-4024-9DD2-BE4BCBB41BBB}"/>
              </a:ext>
            </a:extLst>
          </p:cNvPr>
          <p:cNvCxnSpPr>
            <a:cxnSpLocks/>
            <a:stCxn id="9" idx="0"/>
            <a:endCxn id="37" idx="3"/>
          </p:cNvCxnSpPr>
          <p:nvPr/>
        </p:nvCxnSpPr>
        <p:spPr>
          <a:xfrm flipH="1" flipV="1">
            <a:off x="2653278" y="1292671"/>
            <a:ext cx="84000" cy="30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C6889D-E8FA-486F-8C4C-0CE959A7BA67}"/>
              </a:ext>
            </a:extLst>
          </p:cNvPr>
          <p:cNvCxnSpPr>
            <a:stCxn id="10" idx="0"/>
            <a:endCxn id="37" idx="2"/>
          </p:cNvCxnSpPr>
          <p:nvPr/>
        </p:nvCxnSpPr>
        <p:spPr>
          <a:xfrm flipH="1" flipV="1">
            <a:off x="1781341" y="1477337"/>
            <a:ext cx="25866" cy="12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48C3C1-120D-4EC2-B92D-492D228D70E0}"/>
              </a:ext>
            </a:extLst>
          </p:cNvPr>
          <p:cNvCxnSpPr>
            <a:cxnSpLocks/>
          </p:cNvCxnSpPr>
          <p:nvPr/>
        </p:nvCxnSpPr>
        <p:spPr>
          <a:xfrm>
            <a:off x="8223407" y="2399177"/>
            <a:ext cx="0" cy="33061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4524E8-D0AB-4322-82FE-49CD6A2DC130}"/>
              </a:ext>
            </a:extLst>
          </p:cNvPr>
          <p:cNvCxnSpPr>
            <a:cxnSpLocks/>
          </p:cNvCxnSpPr>
          <p:nvPr/>
        </p:nvCxnSpPr>
        <p:spPr>
          <a:xfrm flipV="1">
            <a:off x="6583516" y="740674"/>
            <a:ext cx="0" cy="7824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4B5C449-3CD5-4783-96EC-B49D85488856}"/>
              </a:ext>
            </a:extLst>
          </p:cNvPr>
          <p:cNvCxnSpPr>
            <a:cxnSpLocks/>
          </p:cNvCxnSpPr>
          <p:nvPr/>
        </p:nvCxnSpPr>
        <p:spPr>
          <a:xfrm>
            <a:off x="3671132" y="2888127"/>
            <a:ext cx="2045095" cy="536911"/>
          </a:xfrm>
          <a:prstGeom prst="bentConnector3">
            <a:avLst>
              <a:gd name="adj1" fmla="val 100243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12661D5-E89A-41DC-96E0-43F28600FECB}"/>
              </a:ext>
            </a:extLst>
          </p:cNvPr>
          <p:cNvSpPr/>
          <p:nvPr/>
        </p:nvSpPr>
        <p:spPr>
          <a:xfrm>
            <a:off x="7762672" y="2743200"/>
            <a:ext cx="3498858" cy="2265680"/>
          </a:xfrm>
          <a:prstGeom prst="roundRect">
            <a:avLst>
              <a:gd name="adj" fmla="val 85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562C0E0-F682-43EC-BC62-EDE75E710ED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825197" y="3844991"/>
            <a:ext cx="376037" cy="9419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A700FF1-48EA-43AC-A5D7-9051B98135C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612309" y="3844991"/>
            <a:ext cx="592841" cy="183170"/>
          </a:xfrm>
          <a:prstGeom prst="bentConnector3">
            <a:avLst>
              <a:gd name="adj1" fmla="val 1007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66F71E-7F83-4FD2-8198-F306CFB80DD1}"/>
              </a:ext>
            </a:extLst>
          </p:cNvPr>
          <p:cNvSpPr/>
          <p:nvPr/>
        </p:nvSpPr>
        <p:spPr>
          <a:xfrm>
            <a:off x="240262" y="5310385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0AEABA-E167-4F95-B064-9C17979B2BA2}"/>
              </a:ext>
            </a:extLst>
          </p:cNvPr>
          <p:cNvSpPr/>
          <p:nvPr/>
        </p:nvSpPr>
        <p:spPr>
          <a:xfrm>
            <a:off x="240262" y="4128847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DC8F3-62C4-46AE-8F55-A47CB45E1D94}"/>
              </a:ext>
            </a:extLst>
          </p:cNvPr>
          <p:cNvSpPr/>
          <p:nvPr/>
        </p:nvSpPr>
        <p:spPr>
          <a:xfrm>
            <a:off x="240262" y="2947310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2C64C5-8D3E-4C5B-A795-96D1011C96E8}"/>
              </a:ext>
            </a:extLst>
          </p:cNvPr>
          <p:cNvSpPr/>
          <p:nvPr/>
        </p:nvSpPr>
        <p:spPr>
          <a:xfrm>
            <a:off x="240262" y="1765773"/>
            <a:ext cx="766312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85B9AC-40C0-4EA2-8A76-CDC58617C22B}"/>
              </a:ext>
            </a:extLst>
          </p:cNvPr>
          <p:cNvSpPr/>
          <p:nvPr/>
        </p:nvSpPr>
        <p:spPr>
          <a:xfrm>
            <a:off x="1560095" y="5308741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8E9977-2019-4892-B5CA-B85C40951B2C}"/>
              </a:ext>
            </a:extLst>
          </p:cNvPr>
          <p:cNvSpPr/>
          <p:nvPr/>
        </p:nvSpPr>
        <p:spPr>
          <a:xfrm>
            <a:off x="1560095" y="4127203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9628E7-9ED5-4E58-9912-8A08CABC4C56}"/>
              </a:ext>
            </a:extLst>
          </p:cNvPr>
          <p:cNvSpPr/>
          <p:nvPr/>
        </p:nvSpPr>
        <p:spPr>
          <a:xfrm>
            <a:off x="1560095" y="2945666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782204-F541-4E0E-9C1C-BE24B69B1E7B}"/>
              </a:ext>
            </a:extLst>
          </p:cNvPr>
          <p:cNvSpPr/>
          <p:nvPr/>
        </p:nvSpPr>
        <p:spPr>
          <a:xfrm>
            <a:off x="1560095" y="1764129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C4049E-8C88-4C4A-AAA4-CD4ECBB5BA67}"/>
              </a:ext>
            </a:extLst>
          </p:cNvPr>
          <p:cNvSpPr/>
          <p:nvPr/>
        </p:nvSpPr>
        <p:spPr>
          <a:xfrm>
            <a:off x="2499181" y="5308741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B1D613-C56F-4A3F-8B69-100009F0638A}"/>
              </a:ext>
            </a:extLst>
          </p:cNvPr>
          <p:cNvSpPr/>
          <p:nvPr/>
        </p:nvSpPr>
        <p:spPr>
          <a:xfrm>
            <a:off x="2499181" y="4127203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6327BE-F082-4E0A-86EE-EA980525B5CB}"/>
              </a:ext>
            </a:extLst>
          </p:cNvPr>
          <p:cNvSpPr/>
          <p:nvPr/>
        </p:nvSpPr>
        <p:spPr>
          <a:xfrm>
            <a:off x="2499181" y="2945666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0A3681-DD7F-4B8C-B353-257F754BBF88}"/>
              </a:ext>
            </a:extLst>
          </p:cNvPr>
          <p:cNvSpPr/>
          <p:nvPr/>
        </p:nvSpPr>
        <p:spPr>
          <a:xfrm>
            <a:off x="2499181" y="1764129"/>
            <a:ext cx="478019" cy="756565"/>
          </a:xfrm>
          <a:prstGeom prst="rect">
            <a:avLst/>
          </a:prstGeom>
          <a:solidFill>
            <a:schemeClr val="bg2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4707077-BE96-4CC3-8201-68523B0F454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121352" y="4448495"/>
            <a:ext cx="2740841" cy="340121"/>
          </a:xfrm>
          <a:prstGeom prst="bentConnector3">
            <a:avLst>
              <a:gd name="adj1" fmla="val 100043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C68526-52BC-4408-BC18-9F278528A16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406770" y="4270441"/>
            <a:ext cx="1" cy="158101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1146F2E-B518-4B55-8013-C2CDE9E9E5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02199" y="3084978"/>
            <a:ext cx="1567855" cy="319625"/>
          </a:xfrm>
          <a:prstGeom prst="bentConnector3">
            <a:avLst>
              <a:gd name="adj1" fmla="val 99904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10</cp:revision>
  <dcterms:created xsi:type="dcterms:W3CDTF">2020-11-18T15:37:13Z</dcterms:created>
  <dcterms:modified xsi:type="dcterms:W3CDTF">2020-12-12T07:54:03Z</dcterms:modified>
</cp:coreProperties>
</file>