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2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82" r:id="rId14"/>
    <p:sldId id="272" r:id="rId15"/>
    <p:sldId id="273" r:id="rId16"/>
    <p:sldId id="274" r:id="rId17"/>
    <p:sldId id="275" r:id="rId18"/>
    <p:sldId id="277" r:id="rId19"/>
    <p:sldId id="280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4" autoAdjust="0"/>
    <p:restoredTop sz="95097" autoAdjust="0"/>
  </p:normalViewPr>
  <p:slideViewPr>
    <p:cSldViewPr snapToGrid="0">
      <p:cViewPr varScale="1">
        <p:scale>
          <a:sx n="93" d="100"/>
          <a:sy n="93" d="100"/>
        </p:scale>
        <p:origin x="27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31 July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hyperlink" Target="http://tech-wiki.net/index.php?title=File:Nokia_logo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hyperlink" Target="https://www.joseesposito.com/how-to-create-a-esxi-5-5-image-to-work-with-your-lenovo-ts140/" TargetMode="External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4A1ED1-8494-4D7B-B8DB-7BFCE595560F}"/>
              </a:ext>
            </a:extLst>
          </p:cNvPr>
          <p:cNvGrpSpPr/>
          <p:nvPr/>
        </p:nvGrpSpPr>
        <p:grpSpPr>
          <a:xfrm>
            <a:off x="2066906" y="4224766"/>
            <a:ext cx="2570765" cy="2030561"/>
            <a:chOff x="2066906" y="4224766"/>
            <a:chExt cx="2570765" cy="2030561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2"/>
              <a:ext cx="2498757" cy="1893815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43BC7-5ADC-4C51-B270-0A841CDE352B}"/>
              </a:ext>
            </a:extLst>
          </p:cNvPr>
          <p:cNvGrpSpPr/>
          <p:nvPr/>
        </p:nvGrpSpPr>
        <p:grpSpPr>
          <a:xfrm>
            <a:off x="4904135" y="3429849"/>
            <a:ext cx="2570765" cy="2825478"/>
            <a:chOff x="4810617" y="3855877"/>
            <a:chExt cx="2570765" cy="282547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69457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80958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80958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469042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5126239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61614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615012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4744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513403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8" name="Rounded Rectangle 76">
              <a:extLst>
                <a:ext uri="{FF2B5EF4-FFF2-40B4-BE49-F238E27FC236}">
                  <a16:creationId xmlns:a16="http://schemas.microsoft.com/office/drawing/2014/main" id="{11A916F2-AE98-4108-B64D-AD99610EC128}"/>
                </a:ext>
              </a:extLst>
            </p:cNvPr>
            <p:cNvSpPr/>
            <p:nvPr/>
          </p:nvSpPr>
          <p:spPr>
            <a:xfrm>
              <a:off x="4882625" y="47581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NUMA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CA1E83-925A-48EF-9A17-6478E73A702D}"/>
              </a:ext>
            </a:extLst>
          </p:cNvPr>
          <p:cNvGrpSpPr/>
          <p:nvPr/>
        </p:nvGrpSpPr>
        <p:grpSpPr>
          <a:xfrm>
            <a:off x="7719857" y="3422491"/>
            <a:ext cx="2570765" cy="2825478"/>
            <a:chOff x="7626339" y="3848519"/>
            <a:chExt cx="2570765" cy="282547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7626339" y="3979426"/>
              <a:ext cx="2498757" cy="269457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225" y="3848519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7698347" y="581738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8911721" y="581738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8911721" y="547683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8924061" y="513403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7698347" y="61692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8911721" y="615792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7698347" y="54822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7698347" y="514183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8924061" y="4397432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7698347" y="440522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9" name="Rounded Rectangle 76">
              <a:extLst>
                <a:ext uri="{FF2B5EF4-FFF2-40B4-BE49-F238E27FC236}">
                  <a16:creationId xmlns:a16="http://schemas.microsoft.com/office/drawing/2014/main" id="{31E8EB60-5600-4CEF-9894-976A8FAD6879}"/>
                </a:ext>
              </a:extLst>
            </p:cNvPr>
            <p:cNvSpPr/>
            <p:nvPr/>
          </p:nvSpPr>
          <p:spPr>
            <a:xfrm>
              <a:off x="7698347" y="4773529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NUMA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67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Low Throughput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Throughput, Low Latency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Network Acceleration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Compute/Memory, Low Latency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1163</Words>
  <Application>Microsoft Office PowerPoint</Application>
  <PresentationFormat>Widescreen</PresentationFormat>
  <Paragraphs>486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ATT Aleck Sans Black</vt:lpstr>
      <vt:lpstr>Calibri</vt:lpstr>
      <vt:lpstr>Calibri Light</vt:lpstr>
      <vt:lpstr>Century Gothic</vt:lpstr>
      <vt:lpstr>Comic Sans MS</vt:lpstr>
      <vt:lpstr>Courier New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GOYAL, PANKAJ</cp:lastModifiedBy>
  <cp:revision>200</cp:revision>
  <dcterms:created xsi:type="dcterms:W3CDTF">2019-04-17T12:51:25Z</dcterms:created>
  <dcterms:modified xsi:type="dcterms:W3CDTF">2019-07-31T21:42:47Z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