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2" r:id="rId6"/>
  </p:sldMasterIdLst>
  <p:notesMasterIdLst>
    <p:notesMasterId r:id="rId8"/>
  </p:notesMasterIdLst>
  <p:sldIdLst>
    <p:sldId id="853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7E6E6"/>
    <a:srgbClr val="FFE699"/>
    <a:srgbClr val="A9C09A"/>
    <a:srgbClr val="D4E8C6"/>
    <a:srgbClr val="A9D18E"/>
    <a:srgbClr val="B7D6A3"/>
    <a:srgbClr val="939393"/>
    <a:srgbClr val="FFF8EE"/>
    <a:srgbClr val="00A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55" autoAdjust="0"/>
    <p:restoredTop sz="95097" autoAdjust="0"/>
  </p:normalViewPr>
  <p:slideViewPr>
    <p:cSldViewPr snapToGrid="0">
      <p:cViewPr varScale="1">
        <p:scale>
          <a:sx n="125" d="100"/>
          <a:sy n="125" d="100"/>
        </p:scale>
        <p:origin x="192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3.fntdata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1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512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4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7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29/06/2020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8125739" y="2457224"/>
            <a:ext cx="3643561" cy="2481376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Edge 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329875" y="2468136"/>
            <a:ext cx="3643561" cy="2481376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73721" y="2468136"/>
            <a:ext cx="3643561" cy="2481376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28745" y="4391539"/>
            <a:ext cx="869444" cy="333213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OFCS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719" y="4102031"/>
            <a:ext cx="1582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1000" b="1" dirty="0">
                <a:solidFill>
                  <a:srgbClr val="FFFFFF"/>
                </a:solidFill>
                <a:latin typeface="Arial"/>
              </a:rPr>
              <a:t>Example workload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  <p:sp>
        <p:nvSpPr>
          <p:cNvPr id="58" name="TextBox 46"/>
          <p:cNvSpPr txBox="1"/>
          <p:nvPr/>
        </p:nvSpPr>
        <p:spPr>
          <a:xfrm>
            <a:off x="5026122" y="2860370"/>
            <a:ext cx="2564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6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16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600" b="1" dirty="0">
                <a:solidFill>
                  <a:srgbClr val="262626"/>
                </a:solidFill>
                <a:latin typeface="Arial"/>
              </a:rPr>
              <a:t>Low latency &amp; high throughput networking</a:t>
            </a:r>
          </a:p>
        </p:txBody>
      </p:sp>
      <p:sp>
        <p:nvSpPr>
          <p:cNvPr id="59" name="TextBox 49"/>
          <p:cNvSpPr txBox="1"/>
          <p:nvPr/>
        </p:nvSpPr>
        <p:spPr>
          <a:xfrm>
            <a:off x="735176" y="3083237"/>
            <a:ext cx="3212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600" b="1" dirty="0">
                <a:solidFill>
                  <a:srgbClr val="262626"/>
                </a:solidFill>
                <a:latin typeface="Arial"/>
              </a:rPr>
              <a:t>Standard computing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2041" y="4162540"/>
            <a:ext cx="1610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1000" b="1" dirty="0">
                <a:solidFill>
                  <a:srgbClr val="FFFFFF"/>
                </a:solidFill>
                <a:latin typeface="Arial"/>
              </a:rPr>
              <a:t>Example Workload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40636" y="2775061"/>
            <a:ext cx="3241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endParaRPr lang="en-GB" sz="800" b="1" dirty="0">
              <a:solidFill>
                <a:srgbClr val="262626"/>
              </a:solidFill>
              <a:latin typeface="Arial"/>
            </a:endParaRPr>
          </a:p>
          <a:p>
            <a:pPr algn="ctr" defTabSz="914400"/>
            <a:r>
              <a:rPr lang="en-GB" sz="1600" b="1" dirty="0">
                <a:solidFill>
                  <a:srgbClr val="262626"/>
                </a:solidFill>
                <a:latin typeface="Arial"/>
              </a:rPr>
              <a:t>Very Low latency networking</a:t>
            </a:r>
          </a:p>
          <a:p>
            <a:pPr algn="ctr" defTabSz="914400"/>
            <a:endParaRPr lang="en-GB" sz="1600" b="1" dirty="0">
              <a:solidFill>
                <a:srgbClr val="262626"/>
              </a:solidFill>
              <a:latin typeface="Arial"/>
            </a:endParaRPr>
          </a:p>
          <a:p>
            <a:pPr algn="ctr" defTabSz="914400"/>
            <a:r>
              <a:rPr lang="en-GB" sz="1600" b="1" dirty="0">
                <a:solidFill>
                  <a:srgbClr val="262626"/>
                </a:solidFill>
                <a:latin typeface="Arial"/>
              </a:rPr>
              <a:t>Use case driven profile &amp; </a:t>
            </a:r>
          </a:p>
          <a:p>
            <a:pPr algn="ctr" defTabSz="914400"/>
            <a:r>
              <a:rPr lang="en-GB" sz="1600" b="1" dirty="0">
                <a:solidFill>
                  <a:srgbClr val="262626"/>
                </a:solidFill>
                <a:latin typeface="Arial"/>
              </a:rPr>
              <a:t>Special Tech required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918191" y="4396150"/>
            <a:ext cx="869444" cy="333213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dirty="0">
                <a:solidFill>
                  <a:srgbClr val="262626"/>
                </a:solidFill>
                <a:latin typeface="Arial"/>
              </a:rPr>
              <a:t>AAA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107637" y="4388821"/>
            <a:ext cx="869444" cy="333213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dirty="0">
                <a:solidFill>
                  <a:srgbClr val="262626"/>
                </a:solidFill>
                <a:latin typeface="Arial"/>
              </a:rPr>
              <a:t>NMS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482178" y="4383003"/>
            <a:ext cx="869444" cy="333213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dirty="0">
                <a:solidFill>
                  <a:srgbClr val="262626"/>
                </a:solidFill>
                <a:latin typeface="Arial"/>
              </a:rPr>
              <a:t>BNG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60269" y="4392845"/>
            <a:ext cx="869444" cy="333213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noProof="0" dirty="0">
                <a:solidFill>
                  <a:srgbClr val="262626"/>
                </a:solidFill>
                <a:latin typeface="Arial"/>
              </a:rPr>
              <a:t>PGW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838360" y="4391539"/>
            <a:ext cx="869444" cy="333213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noProof="0" dirty="0">
                <a:solidFill>
                  <a:srgbClr val="262626"/>
                </a:solidFill>
                <a:latin typeface="Arial"/>
              </a:rPr>
              <a:t>DPI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53527" y="4102030"/>
            <a:ext cx="1582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1000" b="1" dirty="0">
                <a:solidFill>
                  <a:srgbClr val="FFFFFF"/>
                </a:solidFill>
                <a:latin typeface="Arial"/>
              </a:rPr>
              <a:t>Example workload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390635" y="4396150"/>
            <a:ext cx="869444" cy="333213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noProof="0" dirty="0" err="1">
                <a:solidFill>
                  <a:srgbClr val="262626"/>
                </a:solidFill>
                <a:latin typeface="Arial"/>
              </a:rPr>
              <a:t>vDU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460174" y="4413915"/>
            <a:ext cx="869444" cy="333213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noProof="0" dirty="0">
                <a:solidFill>
                  <a:srgbClr val="262626"/>
                </a:solidFill>
                <a:latin typeface="Arial"/>
              </a:rPr>
              <a:t>AL/ML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noProof="0" dirty="0">
                <a:solidFill>
                  <a:srgbClr val="262626"/>
                </a:solidFill>
                <a:latin typeface="Arial"/>
              </a:rPr>
              <a:t>Gaming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0594514" y="4413915"/>
            <a:ext cx="869444" cy="333213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dirty="0">
                <a:solidFill>
                  <a:srgbClr val="262626"/>
                </a:solidFill>
                <a:latin typeface="Arial"/>
              </a:rPr>
              <a:t>CDN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0" dirty="0" err="1">
                <a:solidFill>
                  <a:srgbClr val="262626"/>
                </a:solidFill>
                <a:latin typeface="Arial"/>
              </a:rPr>
              <a:t>GiLAN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3244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SharedContentType xmlns="Microsoft.SharePoint.Taxonomy.ContentTypeSync" SourceId="34c87397-5fc1-491e-85e7-d6110dbe9cbd" ContentTypeId="0x0101" PreviousValue="false"/>
</file>

<file path=customXml/itemProps1.xml><?xml version="1.0" encoding="utf-8"?>
<ds:datastoreItem xmlns:ds="http://schemas.openxmlformats.org/officeDocument/2006/customXml" ds:itemID="{97A23D90-2540-4E36-96F5-8450B78BA85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D1B5469-50FC-4BB1-A7E7-6ED7580E6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C17643-53A5-405A-B9B1-87CE5FC8843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3DFB28A-B55A-4AD1-AFE6-C17C77BA2BC6}">
  <ds:schemaRefs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ff68e1f-d7e3-4b4f-a3e0-07f53f4abd0b"/>
    <ds:schemaRef ds:uri="http://schemas.microsoft.com/office/infopath/2007/PartnerControls"/>
    <ds:schemaRef ds:uri="http://purl.org/dc/elements/1.1/"/>
    <ds:schemaRef ds:uri="http://schemas.microsoft.com/office/2006/metadata/properties"/>
    <ds:schemaRef ds:uri="12bbbc51-f7e9-481b-afc6-59484cfedc35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E360BA89-B7F5-4FB2-A74F-ECBBA0451469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710</TotalTime>
  <Words>50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Calibri</vt:lpstr>
      <vt:lpstr>1_Office Theme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240</cp:revision>
  <dcterms:created xsi:type="dcterms:W3CDTF">2019-04-17T12:51:25Z</dcterms:created>
  <dcterms:modified xsi:type="dcterms:W3CDTF">2020-06-29T08:02:24Z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0x01010091DAD41AE1C547499DAD32324FDBCA83</vt:lpwstr>
  </property>
</Properties>
</file>