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28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B5E8FA-6487-4D9B-A57C-FD494D73747B}"/>
              </a:ext>
            </a:extLst>
          </p:cNvPr>
          <p:cNvGrpSpPr/>
          <p:nvPr/>
        </p:nvGrpSpPr>
        <p:grpSpPr>
          <a:xfrm>
            <a:off x="0" y="1976432"/>
            <a:ext cx="12333192" cy="4482240"/>
            <a:chOff x="35948" y="1934869"/>
            <a:chExt cx="12333192" cy="4482240"/>
          </a:xfrm>
        </p:grpSpPr>
        <p:sp>
          <p:nvSpPr>
            <p:cNvPr id="40" name="Flowchart: Manual Operation 36">
              <a:extLst>
                <a:ext uri="{FF2B5EF4-FFF2-40B4-BE49-F238E27FC236}">
                  <a16:creationId xmlns:a16="http://schemas.microsoft.com/office/drawing/2014/main" id="{EBBA3E68-0167-4E0A-BF34-9E3D06DE39BB}"/>
                </a:ext>
              </a:extLst>
            </p:cNvPr>
            <p:cNvSpPr/>
            <p:nvPr/>
          </p:nvSpPr>
          <p:spPr bwMode="auto">
            <a:xfrm>
              <a:off x="4984900" y="2889847"/>
              <a:ext cx="4140298" cy="153002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2152 w 9429"/>
                <a:gd name="connsiteY0" fmla="*/ 10394 h 10394"/>
                <a:gd name="connsiteX1" fmla="*/ 0 w 9429"/>
                <a:gd name="connsiteY1" fmla="*/ 267 h 10394"/>
                <a:gd name="connsiteX2" fmla="*/ 9429 w 9429"/>
                <a:gd name="connsiteY2" fmla="*/ 0 h 10394"/>
                <a:gd name="connsiteX3" fmla="*/ 5408 w 9429"/>
                <a:gd name="connsiteY3" fmla="*/ 10393 h 10394"/>
                <a:gd name="connsiteX4" fmla="*/ 2152 w 9429"/>
                <a:gd name="connsiteY4" fmla="*/ 10394 h 10394"/>
                <a:gd name="connsiteX0" fmla="*/ 2282 w 9442"/>
                <a:gd name="connsiteY0" fmla="*/ 9757 h 9757"/>
                <a:gd name="connsiteX1" fmla="*/ 0 w 9442"/>
                <a:gd name="connsiteY1" fmla="*/ 14 h 9757"/>
                <a:gd name="connsiteX2" fmla="*/ 9442 w 9442"/>
                <a:gd name="connsiteY2" fmla="*/ 0 h 9757"/>
                <a:gd name="connsiteX3" fmla="*/ 5735 w 9442"/>
                <a:gd name="connsiteY3" fmla="*/ 9756 h 9757"/>
                <a:gd name="connsiteX4" fmla="*/ 2282 w 9442"/>
                <a:gd name="connsiteY4" fmla="*/ 9757 h 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" h="9757">
                  <a:moveTo>
                    <a:pt x="2282" y="9757"/>
                  </a:moveTo>
                  <a:lnTo>
                    <a:pt x="0" y="14"/>
                  </a:lnTo>
                  <a:lnTo>
                    <a:pt x="9442" y="0"/>
                  </a:lnTo>
                  <a:lnTo>
                    <a:pt x="5735" y="9756"/>
                  </a:lnTo>
                  <a:lnTo>
                    <a:pt x="2282" y="975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Caa</a:t>
              </a:r>
              <a:r>
                <a:rPr lang="en-US" sz="10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/ CNF 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62212" y="2042958"/>
              <a:ext cx="335290" cy="275348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4406" y="3353805"/>
              <a:ext cx="352426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1036111" y="4523171"/>
              <a:ext cx="352426" cy="1893938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087162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35948" y="5237437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516760" y="4508219"/>
              <a:ext cx="333542" cy="1838887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96961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E2570-76B1-4E5F-8E30-66DA820B6BED}"/>
                </a:ext>
              </a:extLst>
            </p:cNvPr>
            <p:cNvSpPr txBox="1"/>
            <p:nvPr/>
          </p:nvSpPr>
          <p:spPr bwMode="auto">
            <a:xfrm rot="18184030">
              <a:off x="6073208" y="1932276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405B60-1FC0-42D1-B550-F7B4032AD850}"/>
                </a:ext>
              </a:extLst>
            </p:cNvPr>
            <p:cNvSpPr txBox="1"/>
            <p:nvPr/>
          </p:nvSpPr>
          <p:spPr bwMode="auto">
            <a:xfrm rot="18184030">
              <a:off x="6090801" y="4350657"/>
              <a:ext cx="508765" cy="513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Ericsson Hilda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Kozlowski, Walter</cp:lastModifiedBy>
  <cp:revision>31</cp:revision>
  <dcterms:created xsi:type="dcterms:W3CDTF">2021-05-31T05:49:58Z</dcterms:created>
  <dcterms:modified xsi:type="dcterms:W3CDTF">2022-05-02T06:25:53Z</dcterms:modified>
</cp:coreProperties>
</file>