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2829-6464-4548-8EDC-6206454F3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3AF2C-5052-4DFF-A45B-90C78F7A7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45A18-9661-40B0-A7D3-9F627BAD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E533-58CD-4236-87BB-AD6EE148A7A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F8F1E-CF5C-498E-99FC-29F8ED28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A9546-2DB8-46AB-A1B5-BEFAF9B1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077F-4A58-46AA-A03C-27DDAF64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1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3DF5-AF0F-4D07-868C-E5A38C60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5DC75-B1CA-41F0-B70D-E90DEDC64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5E9C7-D728-4C78-915C-60B740CF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E533-58CD-4236-87BB-AD6EE148A7A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EEE2D-4854-4324-BDB3-E8BC98F2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B5714-DC62-4DC5-A973-9C47F3D7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077F-4A58-46AA-A03C-27DDAF64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8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7DB0AB-38B5-4B81-A5EE-85DD0259A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AA6A2-3421-43D1-806E-200C04208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1D27E-8414-489A-A866-116577E9A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E533-58CD-4236-87BB-AD6EE148A7A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9D19-FF84-4405-A2E8-C272C7CA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5733E-D2EA-4028-9AC2-B01DB399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077F-4A58-46AA-A03C-27DDAF64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7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D0F7-9B28-4759-AE01-BAC1183E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C8F7-F30B-4486-991F-426FCAD7F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206F-9501-4161-AC91-EEC755A8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E533-58CD-4236-87BB-AD6EE148A7A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CB814-819B-40DE-A3FB-E3C088B6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2561F-3BE6-41B8-9115-664AB71B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077F-4A58-46AA-A03C-27DDAF64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5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CC6D-6D14-434D-8DDA-81B66037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0AF14-66A2-4C7C-81FC-5CB9FB0E2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82707-1A70-4A02-B3EF-35741C0F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E533-58CD-4236-87BB-AD6EE148A7A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0749D-E308-44D4-B25E-A4FC6274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528AC-C2E8-4DE9-8699-23CB416B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077F-4A58-46AA-A03C-27DDAF64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2A2F-7404-43AD-8441-4A9FFF96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145E3-8FAC-44AC-8246-EA0188959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54361-87D3-4893-B10B-877A6E631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EAA46-84CD-4501-A7E3-CF7E04CA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E533-58CD-4236-87BB-AD6EE148A7A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AEDC5-E177-42E6-AD59-79B5004A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C939A-CE32-4E35-9E15-98DBB949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077F-4A58-46AA-A03C-27DDAF64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0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8477-ADC1-4F97-966C-C9B35D56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2A6E7-A135-4EAE-BB44-3F3E2265A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7499A-EA39-4270-99B9-9DAB06A3F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92B36-9D54-4DD2-85E3-66DEC7BF2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6BC62-ACE4-4613-B7C9-5454EB115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C61AD-3786-41C3-B042-C24F9772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E533-58CD-4236-87BB-AD6EE148A7A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F3AAB-6755-4ED9-8FF9-0F85B7188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5881E-DA7A-4376-BF66-3F401C54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077F-4A58-46AA-A03C-27DDAF64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33F6-AD51-4054-9A4E-A5879CA4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C55F7A-C1B8-4D23-84DE-A04C5FC13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E533-58CD-4236-87BB-AD6EE148A7A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1E725-B21D-4643-9BB4-4C5F4176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1E80F-68A1-4F51-8DE3-D71EE25C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077F-4A58-46AA-A03C-27DDAF64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5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53B87-0593-4F93-A2FD-D8AE00768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E533-58CD-4236-87BB-AD6EE148A7A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7AC6C-AA2D-41DD-9D80-90FDBFA9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6ABB3-2366-4051-97C9-E55F5EC6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077F-4A58-46AA-A03C-27DDAF64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7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257D-0B39-464A-9446-838774A60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21AFB-72EF-4855-9CE7-7556E19B5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1A862-FCCE-4848-93A5-7AEE7BCFA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4F34A-5F41-4648-9D5B-CBDD5158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E533-58CD-4236-87BB-AD6EE148A7A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303AE-647E-43B4-8B6B-2464D545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1EC28-BBD0-4316-AAFD-CDE8843C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077F-4A58-46AA-A03C-27DDAF64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822B-B1DE-4002-8AB6-4F759B8EF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0964F-43FB-4064-868D-8DE0023C4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D0B33-0237-4D5A-8395-463798D74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2F645-1B69-442C-96DC-EE1640B14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E533-58CD-4236-87BB-AD6EE148A7A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A887-A831-4AD4-8C3F-4C35A46A7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5EC34-067D-4A24-A18A-EB07294D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077F-4A58-46AA-A03C-27DDAF64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46F34C-BC50-4948-93D0-E0A62AA0B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6353C-76EF-4E2D-B87A-689D2E7B5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C1618-3A3A-4E23-8602-02EC5F385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5E533-58CD-4236-87BB-AD6EE148A7A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15A8C-BADB-4728-98E0-656475187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6B73B-874E-4F96-B533-91F6FCD22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4077F-4A58-46AA-A03C-27DDAF64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7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459CDFB-D8DD-4513-9EA5-F55AB12AD7E7}"/>
              </a:ext>
            </a:extLst>
          </p:cNvPr>
          <p:cNvGrpSpPr/>
          <p:nvPr/>
        </p:nvGrpSpPr>
        <p:grpSpPr>
          <a:xfrm>
            <a:off x="1956955" y="1402386"/>
            <a:ext cx="5455407" cy="946438"/>
            <a:chOff x="6125739" y="4908650"/>
            <a:chExt cx="5455407" cy="946438"/>
          </a:xfrm>
          <a:solidFill>
            <a:schemeClr val="accent1">
              <a:lumMod val="7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19300A7-4DA5-4300-B4E7-3A98CB97F7EE}"/>
                </a:ext>
              </a:extLst>
            </p:cNvPr>
            <p:cNvSpPr/>
            <p:nvPr/>
          </p:nvSpPr>
          <p:spPr>
            <a:xfrm>
              <a:off x="6125739" y="4908650"/>
              <a:ext cx="1315508" cy="94643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Cloud A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Private – Own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On Prem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4DE695-6DD7-46F4-93A4-876B75069700}"/>
                </a:ext>
              </a:extLst>
            </p:cNvPr>
            <p:cNvSpPr/>
            <p:nvPr/>
          </p:nvSpPr>
          <p:spPr>
            <a:xfrm>
              <a:off x="7505705" y="4908650"/>
              <a:ext cx="1315508" cy="94643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Cloud B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Private – </a:t>
              </a:r>
              <a:r>
                <a:rPr lang="en-US" sz="1200">
                  <a:solidFill>
                    <a:schemeClr val="bg1"/>
                  </a:solidFill>
                </a:rPr>
                <a:t>Cloud Vendor</a:t>
              </a:r>
              <a:endParaRPr lang="en-US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On Prem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7D6DB0F-317E-48BB-99EE-23177A3435A0}"/>
                </a:ext>
              </a:extLst>
            </p:cNvPr>
            <p:cNvSpPr/>
            <p:nvPr/>
          </p:nvSpPr>
          <p:spPr>
            <a:xfrm>
              <a:off x="8885671" y="4908650"/>
              <a:ext cx="1315508" cy="94643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Cloud C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Private –  Commercial 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Cloud Provider (AWS, Azure, ..)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E64822-8C2A-4026-AFC2-706F95FC5F3C}"/>
                </a:ext>
              </a:extLst>
            </p:cNvPr>
            <p:cNvSpPr/>
            <p:nvPr/>
          </p:nvSpPr>
          <p:spPr>
            <a:xfrm>
              <a:off x="10265638" y="4908650"/>
              <a:ext cx="1315508" cy="94643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Cloud D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Public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Cloud Provider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948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GOYAL, PANKAJ</dc:creator>
  <cp:lastModifiedBy>GOYAL, PANKAJ</cp:lastModifiedBy>
  <cp:revision>2</cp:revision>
  <dcterms:created xsi:type="dcterms:W3CDTF">2020-12-07T19:22:51Z</dcterms:created>
  <dcterms:modified xsi:type="dcterms:W3CDTF">2020-12-09T21:19:12Z</dcterms:modified>
</cp:coreProperties>
</file>