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328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4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92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76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34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58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9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0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81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69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91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85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83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64028-6453-456A-AAE2-2D6FFC83C7C6}" type="datetimeFigureOut">
              <a:rPr lang="en-GB" smtClean="0"/>
              <a:t>02/05/2022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3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22BFDD-9AB8-4B86-B9FD-D984689666A6}"/>
              </a:ext>
            </a:extLst>
          </p:cNvPr>
          <p:cNvGrpSpPr/>
          <p:nvPr/>
        </p:nvGrpSpPr>
        <p:grpSpPr>
          <a:xfrm>
            <a:off x="35948" y="2042959"/>
            <a:ext cx="12333192" cy="4374150"/>
            <a:chOff x="35948" y="2042959"/>
            <a:chExt cx="12333192" cy="4374150"/>
          </a:xfrm>
        </p:grpSpPr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E763B910-2541-41CD-9164-EC0465A72B1F}"/>
                </a:ext>
              </a:extLst>
            </p:cNvPr>
            <p:cNvSpPr/>
            <p:nvPr/>
          </p:nvSpPr>
          <p:spPr bwMode="auto">
            <a:xfrm>
              <a:off x="1968063" y="5678312"/>
              <a:ext cx="1381885" cy="669600"/>
            </a:xfrm>
            <a:prstGeom prst="homePlate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Plan / Design</a:t>
              </a:r>
            </a:p>
          </p:txBody>
        </p:sp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0BA7AF31-605A-47FE-B662-03807DB2900B}"/>
                </a:ext>
              </a:extLst>
            </p:cNvPr>
            <p:cNvSpPr/>
            <p:nvPr/>
          </p:nvSpPr>
          <p:spPr bwMode="auto">
            <a:xfrm>
              <a:off x="3104672" y="5678311"/>
              <a:ext cx="1642964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000" dirty="0">
                  <a:solidFill>
                    <a:schemeClr val="bg1"/>
                  </a:solidFill>
                </a:rPr>
                <a:t>Build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6B7F5C03-4EE4-4207-8661-4A1D79463D4A}"/>
                </a:ext>
              </a:extLst>
            </p:cNvPr>
            <p:cNvSpPr/>
            <p:nvPr/>
          </p:nvSpPr>
          <p:spPr bwMode="auto">
            <a:xfrm>
              <a:off x="7344107" y="5666708"/>
              <a:ext cx="1929191" cy="680398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Decommission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5976763D-087A-4FDF-B913-1DAA68221530}"/>
                </a:ext>
              </a:extLst>
            </p:cNvPr>
            <p:cNvSpPr/>
            <p:nvPr/>
          </p:nvSpPr>
          <p:spPr bwMode="auto">
            <a:xfrm>
              <a:off x="9002937" y="5670121"/>
              <a:ext cx="1481577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Recycle / Scrape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A8FD62DB-7B5D-4420-8307-322A9DA65719}"/>
                </a:ext>
              </a:extLst>
            </p:cNvPr>
            <p:cNvSpPr/>
            <p:nvPr/>
          </p:nvSpPr>
          <p:spPr bwMode="auto">
            <a:xfrm>
              <a:off x="4478291" y="5666708"/>
              <a:ext cx="1571360" cy="680398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Co</a:t>
              </a:r>
              <a:r>
                <a:rPr lang="en-AU" sz="1000" dirty="0">
                  <a:solidFill>
                    <a:schemeClr val="bg1"/>
                  </a:solidFill>
                </a:rPr>
                <a:t>mmission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D4565-075E-42A1-AC83-D7DF694A2EBE}"/>
                </a:ext>
              </a:extLst>
            </p:cNvPr>
            <p:cNvSpPr/>
            <p:nvPr/>
          </p:nvSpPr>
          <p:spPr bwMode="auto">
            <a:xfrm rot="5400000">
              <a:off x="1309296" y="5737124"/>
              <a:ext cx="657917" cy="540293"/>
            </a:xfrm>
            <a:prstGeom prst="rect">
              <a:avLst/>
            </a:prstGeom>
            <a:solidFill>
              <a:srgbClr val="0082F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000" dirty="0">
                  <a:solidFill>
                    <a:schemeClr val="bg1"/>
                  </a:solidFill>
                </a:rPr>
                <a:t>Site / Physical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91B43066-417A-42D4-918C-F39648462C73}"/>
                </a:ext>
              </a:extLst>
            </p:cNvPr>
            <p:cNvSpPr/>
            <p:nvPr/>
          </p:nvSpPr>
          <p:spPr bwMode="auto">
            <a:xfrm>
              <a:off x="5797205" y="5666708"/>
              <a:ext cx="1817427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Operate &amp; Manage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0D003AA6-9C7B-4BBF-9BBF-70543EB99CC1}"/>
                </a:ext>
              </a:extLst>
            </p:cNvPr>
            <p:cNvSpPr/>
            <p:nvPr/>
          </p:nvSpPr>
          <p:spPr bwMode="auto">
            <a:xfrm>
              <a:off x="3758763" y="4534775"/>
              <a:ext cx="1309737" cy="657917"/>
            </a:xfrm>
            <a:prstGeom prst="homePlate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Plan / Design</a:t>
              </a: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BE35EE00-3AA2-4D2C-8861-114E718FDEA1}"/>
                </a:ext>
              </a:extLst>
            </p:cNvPr>
            <p:cNvSpPr/>
            <p:nvPr/>
          </p:nvSpPr>
          <p:spPr bwMode="auto">
            <a:xfrm>
              <a:off x="7525083" y="4533969"/>
              <a:ext cx="1828468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Shutdown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BE6A86DC-B3A8-426A-BD6F-363546AC905E}"/>
                </a:ext>
              </a:extLst>
            </p:cNvPr>
            <p:cNvSpPr/>
            <p:nvPr/>
          </p:nvSpPr>
          <p:spPr bwMode="auto">
            <a:xfrm>
              <a:off x="4821190" y="4523171"/>
              <a:ext cx="1489319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Provision 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94105D-627A-4D4A-AB69-A7E3030237E1}"/>
                </a:ext>
              </a:extLst>
            </p:cNvPr>
            <p:cNvSpPr/>
            <p:nvPr/>
          </p:nvSpPr>
          <p:spPr bwMode="auto">
            <a:xfrm rot="5400000">
              <a:off x="3080945" y="4593587"/>
              <a:ext cx="657916" cy="540293"/>
            </a:xfrm>
            <a:prstGeom prst="rect">
              <a:avLst/>
            </a:prstGeom>
            <a:solidFill>
              <a:srgbClr val="0082F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IaaS 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9EEBB637-4F86-4755-B28B-6FF859E97E66}"/>
                </a:ext>
              </a:extLst>
            </p:cNvPr>
            <p:cNvSpPr/>
            <p:nvPr/>
          </p:nvSpPr>
          <p:spPr bwMode="auto">
            <a:xfrm>
              <a:off x="6063906" y="4523171"/>
              <a:ext cx="1722540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Operate &amp; Manage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6" name="Arrow: Pentagon 25">
              <a:extLst>
                <a:ext uri="{FF2B5EF4-FFF2-40B4-BE49-F238E27FC236}">
                  <a16:creationId xmlns:a16="http://schemas.microsoft.com/office/drawing/2014/main" id="{7C130C11-298F-48AB-8BBD-BA40F1B9E2DB}"/>
                </a:ext>
              </a:extLst>
            </p:cNvPr>
            <p:cNvSpPr/>
            <p:nvPr/>
          </p:nvSpPr>
          <p:spPr bwMode="auto">
            <a:xfrm>
              <a:off x="3939738" y="3365409"/>
              <a:ext cx="1364319" cy="657917"/>
            </a:xfrm>
            <a:prstGeom prst="homePlate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Plan / Design</a:t>
              </a:r>
            </a:p>
          </p:txBody>
        </p: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06DAEF5C-0C93-4DA9-A9F3-E24E10FD50C2}"/>
                </a:ext>
              </a:extLst>
            </p:cNvPr>
            <p:cNvSpPr/>
            <p:nvPr/>
          </p:nvSpPr>
          <p:spPr bwMode="auto">
            <a:xfrm>
              <a:off x="7906083" y="3364603"/>
              <a:ext cx="1904668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AU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Shutdown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B78DC6AA-12C3-4AB2-BFC9-AD15E6F3DD7E}"/>
                </a:ext>
              </a:extLst>
            </p:cNvPr>
            <p:cNvSpPr/>
            <p:nvPr/>
          </p:nvSpPr>
          <p:spPr bwMode="auto">
            <a:xfrm>
              <a:off x="5049791" y="3353805"/>
              <a:ext cx="1551386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Provision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1AA3E06-CE8E-4B17-B0FE-2A8CF1A8B14F}"/>
                </a:ext>
              </a:extLst>
            </p:cNvPr>
            <p:cNvSpPr/>
            <p:nvPr/>
          </p:nvSpPr>
          <p:spPr bwMode="auto">
            <a:xfrm rot="5400000">
              <a:off x="3280970" y="3424221"/>
              <a:ext cx="657917" cy="540293"/>
            </a:xfrm>
            <a:prstGeom prst="rect">
              <a:avLst/>
            </a:prstGeom>
            <a:solidFill>
              <a:srgbClr val="0082F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Caa</a:t>
              </a:r>
              <a:r>
                <a:rPr lang="en-US" sz="1000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4DE97EE5-23E7-4AFD-AFCF-A2FBE9F73077}"/>
                </a:ext>
              </a:extLst>
            </p:cNvPr>
            <p:cNvSpPr/>
            <p:nvPr/>
          </p:nvSpPr>
          <p:spPr bwMode="auto">
            <a:xfrm>
              <a:off x="6368705" y="3353805"/>
              <a:ext cx="1794325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Operate &amp; Manage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1" name="Arrow: Pentagon 30">
              <a:extLst>
                <a:ext uri="{FF2B5EF4-FFF2-40B4-BE49-F238E27FC236}">
                  <a16:creationId xmlns:a16="http://schemas.microsoft.com/office/drawing/2014/main" id="{B2F4A8EB-1A3A-45BA-88B6-B8105D2DF822}"/>
                </a:ext>
              </a:extLst>
            </p:cNvPr>
            <p:cNvSpPr/>
            <p:nvPr/>
          </p:nvSpPr>
          <p:spPr bwMode="auto">
            <a:xfrm>
              <a:off x="4949388" y="2144805"/>
              <a:ext cx="1364319" cy="657917"/>
            </a:xfrm>
            <a:prstGeom prst="homePlate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000" dirty="0">
                  <a:solidFill>
                    <a:schemeClr val="bg1"/>
                  </a:solidFill>
                </a:rPr>
                <a:t>Create</a:t>
              </a:r>
              <a:endPara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C8E3E146-AE8D-4996-BC93-5D2FACC646A9}"/>
                </a:ext>
              </a:extLst>
            </p:cNvPr>
            <p:cNvSpPr/>
            <p:nvPr/>
          </p:nvSpPr>
          <p:spPr bwMode="auto">
            <a:xfrm>
              <a:off x="7610808" y="2143999"/>
              <a:ext cx="1904668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Destroy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9DE9E41-83F4-426B-A174-6A7144ACC139}"/>
                </a:ext>
              </a:extLst>
            </p:cNvPr>
            <p:cNvSpPr/>
            <p:nvPr/>
          </p:nvSpPr>
          <p:spPr bwMode="auto">
            <a:xfrm rot="5400000">
              <a:off x="4290620" y="2203617"/>
              <a:ext cx="657917" cy="540293"/>
            </a:xfrm>
            <a:prstGeom prst="rect">
              <a:avLst/>
            </a:prstGeom>
            <a:solidFill>
              <a:srgbClr val="0082F0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1000" dirty="0">
                  <a:solidFill>
                    <a:schemeClr val="bg1"/>
                  </a:solidFill>
                </a:rPr>
                <a:t>App / CNF</a:t>
              </a:r>
            </a:p>
          </p:txBody>
        </p:sp>
        <p:sp>
          <p:nvSpPr>
            <p:cNvPr id="35" name="Arrow: Chevron 34">
              <a:extLst>
                <a:ext uri="{FF2B5EF4-FFF2-40B4-BE49-F238E27FC236}">
                  <a16:creationId xmlns:a16="http://schemas.microsoft.com/office/drawing/2014/main" id="{3D3CF258-E265-4599-A663-A0D82E866190}"/>
                </a:ext>
              </a:extLst>
            </p:cNvPr>
            <p:cNvSpPr/>
            <p:nvPr/>
          </p:nvSpPr>
          <p:spPr bwMode="auto">
            <a:xfrm>
              <a:off x="6073430" y="2133201"/>
              <a:ext cx="1794325" cy="669600"/>
            </a:xfrm>
            <a:prstGeom prst="chevron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AU" sz="1000" dirty="0">
                  <a:solidFill>
                    <a:schemeClr val="bg1"/>
                  </a:solidFill>
                </a:rPr>
                <a:t>Operate &amp; Manage</a:t>
              </a:r>
              <a:endParaRPr kumimoji="0" lang="en-US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7" name="Flowchart: Manual Operation 36">
              <a:extLst>
                <a:ext uri="{FF2B5EF4-FFF2-40B4-BE49-F238E27FC236}">
                  <a16:creationId xmlns:a16="http://schemas.microsoft.com/office/drawing/2014/main" id="{B8E8E928-890B-4510-957B-87D84D06C8C2}"/>
                </a:ext>
              </a:extLst>
            </p:cNvPr>
            <p:cNvSpPr/>
            <p:nvPr/>
          </p:nvSpPr>
          <p:spPr bwMode="auto">
            <a:xfrm>
              <a:off x="3758763" y="5232989"/>
              <a:ext cx="5232837" cy="34866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2110"/>
                <a:gd name="connsiteY0" fmla="*/ 0 h 10000"/>
                <a:gd name="connsiteX1" fmla="*/ 10000 w 12110"/>
                <a:gd name="connsiteY1" fmla="*/ 0 h 10000"/>
                <a:gd name="connsiteX2" fmla="*/ 12110 w 12110"/>
                <a:gd name="connsiteY2" fmla="*/ 9689 h 10000"/>
                <a:gd name="connsiteX3" fmla="*/ 2000 w 12110"/>
                <a:gd name="connsiteY3" fmla="*/ 10000 h 10000"/>
                <a:gd name="connsiteX4" fmla="*/ 0 w 12110"/>
                <a:gd name="connsiteY4" fmla="*/ 0 h 10000"/>
                <a:gd name="connsiteX0" fmla="*/ 0 w 23497"/>
                <a:gd name="connsiteY0" fmla="*/ 0 h 10000"/>
                <a:gd name="connsiteX1" fmla="*/ 23497 w 23497"/>
                <a:gd name="connsiteY1" fmla="*/ 3265 h 10000"/>
                <a:gd name="connsiteX2" fmla="*/ 12110 w 23497"/>
                <a:gd name="connsiteY2" fmla="*/ 9689 h 10000"/>
                <a:gd name="connsiteX3" fmla="*/ 2000 w 23497"/>
                <a:gd name="connsiteY3" fmla="*/ 10000 h 10000"/>
                <a:gd name="connsiteX4" fmla="*/ 0 w 23497"/>
                <a:gd name="connsiteY4" fmla="*/ 0 h 10000"/>
                <a:gd name="connsiteX0" fmla="*/ 14173 w 37670"/>
                <a:gd name="connsiteY0" fmla="*/ 0 h 10000"/>
                <a:gd name="connsiteX1" fmla="*/ 1 w 37670"/>
                <a:gd name="connsiteY1" fmla="*/ 3359 h 10000"/>
                <a:gd name="connsiteX2" fmla="*/ 37670 w 37670"/>
                <a:gd name="connsiteY2" fmla="*/ 3265 h 10000"/>
                <a:gd name="connsiteX3" fmla="*/ 26283 w 37670"/>
                <a:gd name="connsiteY3" fmla="*/ 9689 h 10000"/>
                <a:gd name="connsiteX4" fmla="*/ 16173 w 37670"/>
                <a:gd name="connsiteY4" fmla="*/ 10000 h 10000"/>
                <a:gd name="connsiteX5" fmla="*/ 14173 w 37670"/>
                <a:gd name="connsiteY5" fmla="*/ 0 h 10000"/>
                <a:gd name="connsiteX0" fmla="*/ 11903 w 37670"/>
                <a:gd name="connsiteY0" fmla="*/ 4664 h 6735"/>
                <a:gd name="connsiteX1" fmla="*/ 1 w 37670"/>
                <a:gd name="connsiteY1" fmla="*/ 94 h 6735"/>
                <a:gd name="connsiteX2" fmla="*/ 37670 w 37670"/>
                <a:gd name="connsiteY2" fmla="*/ 0 h 6735"/>
                <a:gd name="connsiteX3" fmla="*/ 26283 w 37670"/>
                <a:gd name="connsiteY3" fmla="*/ 6424 h 6735"/>
                <a:gd name="connsiteX4" fmla="*/ 16173 w 37670"/>
                <a:gd name="connsiteY4" fmla="*/ 6735 h 6735"/>
                <a:gd name="connsiteX5" fmla="*/ 11903 w 37670"/>
                <a:gd name="connsiteY5" fmla="*/ 4664 h 6735"/>
                <a:gd name="connsiteX0" fmla="*/ 3160 w 9984"/>
                <a:gd name="connsiteY0" fmla="*/ 7387 h 10462"/>
                <a:gd name="connsiteX1" fmla="*/ 0 w 9984"/>
                <a:gd name="connsiteY1" fmla="*/ 602 h 10462"/>
                <a:gd name="connsiteX2" fmla="*/ 9984 w 9984"/>
                <a:gd name="connsiteY2" fmla="*/ 0 h 10462"/>
                <a:gd name="connsiteX3" fmla="*/ 6977 w 9984"/>
                <a:gd name="connsiteY3" fmla="*/ 10000 h 10462"/>
                <a:gd name="connsiteX4" fmla="*/ 4293 w 9984"/>
                <a:gd name="connsiteY4" fmla="*/ 10462 h 10462"/>
                <a:gd name="connsiteX5" fmla="*/ 3160 w 9984"/>
                <a:gd name="connsiteY5" fmla="*/ 7387 h 10462"/>
                <a:gd name="connsiteX0" fmla="*/ 3165 w 10000"/>
                <a:gd name="connsiteY0" fmla="*/ 7061 h 10000"/>
                <a:gd name="connsiteX1" fmla="*/ 0 w 10000"/>
                <a:gd name="connsiteY1" fmla="*/ 575 h 10000"/>
                <a:gd name="connsiteX2" fmla="*/ 10000 w 10000"/>
                <a:gd name="connsiteY2" fmla="*/ 0 h 10000"/>
                <a:gd name="connsiteX3" fmla="*/ 6988 w 10000"/>
                <a:gd name="connsiteY3" fmla="*/ 9779 h 10000"/>
                <a:gd name="connsiteX4" fmla="*/ 4300 w 10000"/>
                <a:gd name="connsiteY4" fmla="*/ 10000 h 10000"/>
                <a:gd name="connsiteX5" fmla="*/ 3165 w 10000"/>
                <a:gd name="connsiteY5" fmla="*/ 7061 h 10000"/>
                <a:gd name="connsiteX0" fmla="*/ 3165 w 10000"/>
                <a:gd name="connsiteY0" fmla="*/ 7061 h 9779"/>
                <a:gd name="connsiteX1" fmla="*/ 0 w 10000"/>
                <a:gd name="connsiteY1" fmla="*/ 575 h 9779"/>
                <a:gd name="connsiteX2" fmla="*/ 10000 w 10000"/>
                <a:gd name="connsiteY2" fmla="*/ 0 h 9779"/>
                <a:gd name="connsiteX3" fmla="*/ 6988 w 10000"/>
                <a:gd name="connsiteY3" fmla="*/ 9779 h 9779"/>
                <a:gd name="connsiteX4" fmla="*/ 4202 w 10000"/>
                <a:gd name="connsiteY4" fmla="*/ 9779 h 9779"/>
                <a:gd name="connsiteX5" fmla="*/ 3165 w 10000"/>
                <a:gd name="connsiteY5" fmla="*/ 7061 h 9779"/>
                <a:gd name="connsiteX0" fmla="*/ 4202 w 10000"/>
                <a:gd name="connsiteY0" fmla="*/ 10000 h 10000"/>
                <a:gd name="connsiteX1" fmla="*/ 0 w 10000"/>
                <a:gd name="connsiteY1" fmla="*/ 588 h 10000"/>
                <a:gd name="connsiteX2" fmla="*/ 10000 w 10000"/>
                <a:gd name="connsiteY2" fmla="*/ 0 h 10000"/>
                <a:gd name="connsiteX3" fmla="*/ 6988 w 10000"/>
                <a:gd name="connsiteY3" fmla="*/ 10000 h 10000"/>
                <a:gd name="connsiteX4" fmla="*/ 4202 w 10000"/>
                <a:gd name="connsiteY4" fmla="*/ 10000 h 10000"/>
                <a:gd name="connsiteX0" fmla="*/ 4202 w 9870"/>
                <a:gd name="connsiteY0" fmla="*/ 9774 h 9774"/>
                <a:gd name="connsiteX1" fmla="*/ 0 w 9870"/>
                <a:gd name="connsiteY1" fmla="*/ 362 h 9774"/>
                <a:gd name="connsiteX2" fmla="*/ 9870 w 9870"/>
                <a:gd name="connsiteY2" fmla="*/ 0 h 9774"/>
                <a:gd name="connsiteX3" fmla="*/ 6988 w 9870"/>
                <a:gd name="connsiteY3" fmla="*/ 9774 h 9774"/>
                <a:gd name="connsiteX4" fmla="*/ 4202 w 9870"/>
                <a:gd name="connsiteY4" fmla="*/ 9774 h 9774"/>
                <a:gd name="connsiteX0" fmla="*/ 4257 w 10066"/>
                <a:gd name="connsiteY0" fmla="*/ 9630 h 9630"/>
                <a:gd name="connsiteX1" fmla="*/ 0 w 10066"/>
                <a:gd name="connsiteY1" fmla="*/ 0 h 9630"/>
                <a:gd name="connsiteX2" fmla="*/ 10066 w 10066"/>
                <a:gd name="connsiteY2" fmla="*/ 92 h 9630"/>
                <a:gd name="connsiteX3" fmla="*/ 7080 w 10066"/>
                <a:gd name="connsiteY3" fmla="*/ 9630 h 9630"/>
                <a:gd name="connsiteX4" fmla="*/ 4257 w 10066"/>
                <a:gd name="connsiteY4" fmla="*/ 9630 h 963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050 w 10000"/>
                <a:gd name="connsiteY3" fmla="*/ 9041 h 10000"/>
                <a:gd name="connsiteX4" fmla="*/ 4229 w 10000"/>
                <a:gd name="connsiteY4" fmla="*/ 10000 h 1000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099 w 10000"/>
                <a:gd name="connsiteY3" fmla="*/ 9281 h 10000"/>
                <a:gd name="connsiteX4" fmla="*/ 4229 w 10000"/>
                <a:gd name="connsiteY4" fmla="*/ 10000 h 1000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115 w 10000"/>
                <a:gd name="connsiteY3" fmla="*/ 9760 h 10000"/>
                <a:gd name="connsiteX4" fmla="*/ 4229 w 10000"/>
                <a:gd name="connsiteY4" fmla="*/ 10000 h 10000"/>
                <a:gd name="connsiteX0" fmla="*/ 4311 w 10000"/>
                <a:gd name="connsiteY0" fmla="*/ 9521 h 9760"/>
                <a:gd name="connsiteX1" fmla="*/ 0 w 10000"/>
                <a:gd name="connsiteY1" fmla="*/ 0 h 9760"/>
                <a:gd name="connsiteX2" fmla="*/ 10000 w 10000"/>
                <a:gd name="connsiteY2" fmla="*/ 96 h 9760"/>
                <a:gd name="connsiteX3" fmla="*/ 7115 w 10000"/>
                <a:gd name="connsiteY3" fmla="*/ 9760 h 9760"/>
                <a:gd name="connsiteX4" fmla="*/ 4311 w 10000"/>
                <a:gd name="connsiteY4" fmla="*/ 9521 h 9760"/>
                <a:gd name="connsiteX0" fmla="*/ 3311 w 10000"/>
                <a:gd name="connsiteY0" fmla="*/ 10001 h 10001"/>
                <a:gd name="connsiteX1" fmla="*/ 0 w 10000"/>
                <a:gd name="connsiteY1" fmla="*/ 0 h 10001"/>
                <a:gd name="connsiteX2" fmla="*/ 10000 w 10000"/>
                <a:gd name="connsiteY2" fmla="*/ 98 h 10001"/>
                <a:gd name="connsiteX3" fmla="*/ 7115 w 10000"/>
                <a:gd name="connsiteY3" fmla="*/ 10000 h 10001"/>
                <a:gd name="connsiteX4" fmla="*/ 3311 w 10000"/>
                <a:gd name="connsiteY4" fmla="*/ 10001 h 10001"/>
                <a:gd name="connsiteX0" fmla="*/ 4664 w 11353"/>
                <a:gd name="connsiteY0" fmla="*/ 10001 h 10001"/>
                <a:gd name="connsiteX1" fmla="*/ 0 w 11353"/>
                <a:gd name="connsiteY1" fmla="*/ 0 h 10001"/>
                <a:gd name="connsiteX2" fmla="*/ 11353 w 11353"/>
                <a:gd name="connsiteY2" fmla="*/ 98 h 10001"/>
                <a:gd name="connsiteX3" fmla="*/ 8468 w 11353"/>
                <a:gd name="connsiteY3" fmla="*/ 10000 h 10001"/>
                <a:gd name="connsiteX4" fmla="*/ 4664 w 11353"/>
                <a:gd name="connsiteY4" fmla="*/ 10001 h 10001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8468 w 11941"/>
                <a:gd name="connsiteY3" fmla="*/ 10393 h 10394"/>
                <a:gd name="connsiteX4" fmla="*/ 4664 w 11941"/>
                <a:gd name="connsiteY4" fmla="*/ 10394 h 10394"/>
                <a:gd name="connsiteX0" fmla="*/ 4664 w 11941"/>
                <a:gd name="connsiteY0" fmla="*/ 10394 h 10639"/>
                <a:gd name="connsiteX1" fmla="*/ 0 w 11941"/>
                <a:gd name="connsiteY1" fmla="*/ 393 h 10639"/>
                <a:gd name="connsiteX2" fmla="*/ 11941 w 11941"/>
                <a:gd name="connsiteY2" fmla="*/ 0 h 10639"/>
                <a:gd name="connsiteX3" fmla="*/ 8037 w 11941"/>
                <a:gd name="connsiteY3" fmla="*/ 10639 h 10639"/>
                <a:gd name="connsiteX4" fmla="*/ 4664 w 11941"/>
                <a:gd name="connsiteY4" fmla="*/ 10394 h 10639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7959 w 11941"/>
                <a:gd name="connsiteY3" fmla="*/ 9902 h 10394"/>
                <a:gd name="connsiteX4" fmla="*/ 4664 w 11941"/>
                <a:gd name="connsiteY4" fmla="*/ 10394 h 10394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7920 w 11941"/>
                <a:gd name="connsiteY3" fmla="*/ 10393 h 10394"/>
                <a:gd name="connsiteX4" fmla="*/ 4664 w 11941"/>
                <a:gd name="connsiteY4" fmla="*/ 10394 h 1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1" h="10394">
                  <a:moveTo>
                    <a:pt x="4664" y="10394"/>
                  </a:moveTo>
                  <a:lnTo>
                    <a:pt x="0" y="393"/>
                  </a:lnTo>
                  <a:lnTo>
                    <a:pt x="11941" y="0"/>
                  </a:lnTo>
                  <a:lnTo>
                    <a:pt x="7920" y="10393"/>
                  </a:lnTo>
                  <a:lnTo>
                    <a:pt x="4664" y="10394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82F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</a:pPr>
              <a:endPara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8" name="Flowchart: Manual Operation 36">
              <a:extLst>
                <a:ext uri="{FF2B5EF4-FFF2-40B4-BE49-F238E27FC236}">
                  <a16:creationId xmlns:a16="http://schemas.microsoft.com/office/drawing/2014/main" id="{58503D31-1456-4A26-9412-99608AE780F0}"/>
                </a:ext>
              </a:extLst>
            </p:cNvPr>
            <p:cNvSpPr/>
            <p:nvPr/>
          </p:nvSpPr>
          <p:spPr bwMode="auto">
            <a:xfrm>
              <a:off x="4949388" y="2821428"/>
              <a:ext cx="4213650" cy="44116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2110"/>
                <a:gd name="connsiteY0" fmla="*/ 0 h 10000"/>
                <a:gd name="connsiteX1" fmla="*/ 10000 w 12110"/>
                <a:gd name="connsiteY1" fmla="*/ 0 h 10000"/>
                <a:gd name="connsiteX2" fmla="*/ 12110 w 12110"/>
                <a:gd name="connsiteY2" fmla="*/ 9689 h 10000"/>
                <a:gd name="connsiteX3" fmla="*/ 2000 w 12110"/>
                <a:gd name="connsiteY3" fmla="*/ 10000 h 10000"/>
                <a:gd name="connsiteX4" fmla="*/ 0 w 12110"/>
                <a:gd name="connsiteY4" fmla="*/ 0 h 10000"/>
                <a:gd name="connsiteX0" fmla="*/ 0 w 23497"/>
                <a:gd name="connsiteY0" fmla="*/ 0 h 10000"/>
                <a:gd name="connsiteX1" fmla="*/ 23497 w 23497"/>
                <a:gd name="connsiteY1" fmla="*/ 3265 h 10000"/>
                <a:gd name="connsiteX2" fmla="*/ 12110 w 23497"/>
                <a:gd name="connsiteY2" fmla="*/ 9689 h 10000"/>
                <a:gd name="connsiteX3" fmla="*/ 2000 w 23497"/>
                <a:gd name="connsiteY3" fmla="*/ 10000 h 10000"/>
                <a:gd name="connsiteX4" fmla="*/ 0 w 23497"/>
                <a:gd name="connsiteY4" fmla="*/ 0 h 10000"/>
                <a:gd name="connsiteX0" fmla="*/ 14173 w 37670"/>
                <a:gd name="connsiteY0" fmla="*/ 0 h 10000"/>
                <a:gd name="connsiteX1" fmla="*/ 1 w 37670"/>
                <a:gd name="connsiteY1" fmla="*/ 3359 h 10000"/>
                <a:gd name="connsiteX2" fmla="*/ 37670 w 37670"/>
                <a:gd name="connsiteY2" fmla="*/ 3265 h 10000"/>
                <a:gd name="connsiteX3" fmla="*/ 26283 w 37670"/>
                <a:gd name="connsiteY3" fmla="*/ 9689 h 10000"/>
                <a:gd name="connsiteX4" fmla="*/ 16173 w 37670"/>
                <a:gd name="connsiteY4" fmla="*/ 10000 h 10000"/>
                <a:gd name="connsiteX5" fmla="*/ 14173 w 37670"/>
                <a:gd name="connsiteY5" fmla="*/ 0 h 10000"/>
                <a:gd name="connsiteX0" fmla="*/ 11903 w 37670"/>
                <a:gd name="connsiteY0" fmla="*/ 4664 h 6735"/>
                <a:gd name="connsiteX1" fmla="*/ 1 w 37670"/>
                <a:gd name="connsiteY1" fmla="*/ 94 h 6735"/>
                <a:gd name="connsiteX2" fmla="*/ 37670 w 37670"/>
                <a:gd name="connsiteY2" fmla="*/ 0 h 6735"/>
                <a:gd name="connsiteX3" fmla="*/ 26283 w 37670"/>
                <a:gd name="connsiteY3" fmla="*/ 6424 h 6735"/>
                <a:gd name="connsiteX4" fmla="*/ 16173 w 37670"/>
                <a:gd name="connsiteY4" fmla="*/ 6735 h 6735"/>
                <a:gd name="connsiteX5" fmla="*/ 11903 w 37670"/>
                <a:gd name="connsiteY5" fmla="*/ 4664 h 6735"/>
                <a:gd name="connsiteX0" fmla="*/ 3160 w 9984"/>
                <a:gd name="connsiteY0" fmla="*/ 7387 h 10462"/>
                <a:gd name="connsiteX1" fmla="*/ 0 w 9984"/>
                <a:gd name="connsiteY1" fmla="*/ 602 h 10462"/>
                <a:gd name="connsiteX2" fmla="*/ 9984 w 9984"/>
                <a:gd name="connsiteY2" fmla="*/ 0 h 10462"/>
                <a:gd name="connsiteX3" fmla="*/ 6977 w 9984"/>
                <a:gd name="connsiteY3" fmla="*/ 10000 h 10462"/>
                <a:gd name="connsiteX4" fmla="*/ 4293 w 9984"/>
                <a:gd name="connsiteY4" fmla="*/ 10462 h 10462"/>
                <a:gd name="connsiteX5" fmla="*/ 3160 w 9984"/>
                <a:gd name="connsiteY5" fmla="*/ 7387 h 10462"/>
                <a:gd name="connsiteX0" fmla="*/ 3165 w 10000"/>
                <a:gd name="connsiteY0" fmla="*/ 7061 h 10000"/>
                <a:gd name="connsiteX1" fmla="*/ 0 w 10000"/>
                <a:gd name="connsiteY1" fmla="*/ 575 h 10000"/>
                <a:gd name="connsiteX2" fmla="*/ 10000 w 10000"/>
                <a:gd name="connsiteY2" fmla="*/ 0 h 10000"/>
                <a:gd name="connsiteX3" fmla="*/ 6988 w 10000"/>
                <a:gd name="connsiteY3" fmla="*/ 9779 h 10000"/>
                <a:gd name="connsiteX4" fmla="*/ 4300 w 10000"/>
                <a:gd name="connsiteY4" fmla="*/ 10000 h 10000"/>
                <a:gd name="connsiteX5" fmla="*/ 3165 w 10000"/>
                <a:gd name="connsiteY5" fmla="*/ 7061 h 10000"/>
                <a:gd name="connsiteX0" fmla="*/ 3165 w 10000"/>
                <a:gd name="connsiteY0" fmla="*/ 7061 h 9779"/>
                <a:gd name="connsiteX1" fmla="*/ 0 w 10000"/>
                <a:gd name="connsiteY1" fmla="*/ 575 h 9779"/>
                <a:gd name="connsiteX2" fmla="*/ 10000 w 10000"/>
                <a:gd name="connsiteY2" fmla="*/ 0 h 9779"/>
                <a:gd name="connsiteX3" fmla="*/ 6988 w 10000"/>
                <a:gd name="connsiteY3" fmla="*/ 9779 h 9779"/>
                <a:gd name="connsiteX4" fmla="*/ 4202 w 10000"/>
                <a:gd name="connsiteY4" fmla="*/ 9779 h 9779"/>
                <a:gd name="connsiteX5" fmla="*/ 3165 w 10000"/>
                <a:gd name="connsiteY5" fmla="*/ 7061 h 9779"/>
                <a:gd name="connsiteX0" fmla="*/ 4202 w 10000"/>
                <a:gd name="connsiteY0" fmla="*/ 10000 h 10000"/>
                <a:gd name="connsiteX1" fmla="*/ 0 w 10000"/>
                <a:gd name="connsiteY1" fmla="*/ 588 h 10000"/>
                <a:gd name="connsiteX2" fmla="*/ 10000 w 10000"/>
                <a:gd name="connsiteY2" fmla="*/ 0 h 10000"/>
                <a:gd name="connsiteX3" fmla="*/ 6988 w 10000"/>
                <a:gd name="connsiteY3" fmla="*/ 10000 h 10000"/>
                <a:gd name="connsiteX4" fmla="*/ 4202 w 10000"/>
                <a:gd name="connsiteY4" fmla="*/ 10000 h 10000"/>
                <a:gd name="connsiteX0" fmla="*/ 4202 w 9870"/>
                <a:gd name="connsiteY0" fmla="*/ 9774 h 9774"/>
                <a:gd name="connsiteX1" fmla="*/ 0 w 9870"/>
                <a:gd name="connsiteY1" fmla="*/ 362 h 9774"/>
                <a:gd name="connsiteX2" fmla="*/ 9870 w 9870"/>
                <a:gd name="connsiteY2" fmla="*/ 0 h 9774"/>
                <a:gd name="connsiteX3" fmla="*/ 6988 w 9870"/>
                <a:gd name="connsiteY3" fmla="*/ 9774 h 9774"/>
                <a:gd name="connsiteX4" fmla="*/ 4202 w 9870"/>
                <a:gd name="connsiteY4" fmla="*/ 9774 h 9774"/>
                <a:gd name="connsiteX0" fmla="*/ 4257 w 10066"/>
                <a:gd name="connsiteY0" fmla="*/ 9630 h 9630"/>
                <a:gd name="connsiteX1" fmla="*/ 0 w 10066"/>
                <a:gd name="connsiteY1" fmla="*/ 0 h 9630"/>
                <a:gd name="connsiteX2" fmla="*/ 10066 w 10066"/>
                <a:gd name="connsiteY2" fmla="*/ 92 h 9630"/>
                <a:gd name="connsiteX3" fmla="*/ 7080 w 10066"/>
                <a:gd name="connsiteY3" fmla="*/ 9630 h 9630"/>
                <a:gd name="connsiteX4" fmla="*/ 4257 w 10066"/>
                <a:gd name="connsiteY4" fmla="*/ 9630 h 963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050 w 10000"/>
                <a:gd name="connsiteY3" fmla="*/ 9041 h 10000"/>
                <a:gd name="connsiteX4" fmla="*/ 4229 w 10000"/>
                <a:gd name="connsiteY4" fmla="*/ 10000 h 1000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099 w 10000"/>
                <a:gd name="connsiteY3" fmla="*/ 9281 h 10000"/>
                <a:gd name="connsiteX4" fmla="*/ 4229 w 10000"/>
                <a:gd name="connsiteY4" fmla="*/ 10000 h 1000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115 w 10000"/>
                <a:gd name="connsiteY3" fmla="*/ 9760 h 10000"/>
                <a:gd name="connsiteX4" fmla="*/ 4229 w 10000"/>
                <a:gd name="connsiteY4" fmla="*/ 10000 h 10000"/>
                <a:gd name="connsiteX0" fmla="*/ 4311 w 10000"/>
                <a:gd name="connsiteY0" fmla="*/ 9521 h 9760"/>
                <a:gd name="connsiteX1" fmla="*/ 0 w 10000"/>
                <a:gd name="connsiteY1" fmla="*/ 0 h 9760"/>
                <a:gd name="connsiteX2" fmla="*/ 10000 w 10000"/>
                <a:gd name="connsiteY2" fmla="*/ 96 h 9760"/>
                <a:gd name="connsiteX3" fmla="*/ 7115 w 10000"/>
                <a:gd name="connsiteY3" fmla="*/ 9760 h 9760"/>
                <a:gd name="connsiteX4" fmla="*/ 4311 w 10000"/>
                <a:gd name="connsiteY4" fmla="*/ 9521 h 9760"/>
                <a:gd name="connsiteX0" fmla="*/ 3311 w 10000"/>
                <a:gd name="connsiteY0" fmla="*/ 10001 h 10001"/>
                <a:gd name="connsiteX1" fmla="*/ 0 w 10000"/>
                <a:gd name="connsiteY1" fmla="*/ 0 h 10001"/>
                <a:gd name="connsiteX2" fmla="*/ 10000 w 10000"/>
                <a:gd name="connsiteY2" fmla="*/ 98 h 10001"/>
                <a:gd name="connsiteX3" fmla="*/ 7115 w 10000"/>
                <a:gd name="connsiteY3" fmla="*/ 10000 h 10001"/>
                <a:gd name="connsiteX4" fmla="*/ 3311 w 10000"/>
                <a:gd name="connsiteY4" fmla="*/ 10001 h 10001"/>
                <a:gd name="connsiteX0" fmla="*/ 4664 w 11353"/>
                <a:gd name="connsiteY0" fmla="*/ 10001 h 10001"/>
                <a:gd name="connsiteX1" fmla="*/ 0 w 11353"/>
                <a:gd name="connsiteY1" fmla="*/ 0 h 10001"/>
                <a:gd name="connsiteX2" fmla="*/ 11353 w 11353"/>
                <a:gd name="connsiteY2" fmla="*/ 98 h 10001"/>
                <a:gd name="connsiteX3" fmla="*/ 8468 w 11353"/>
                <a:gd name="connsiteY3" fmla="*/ 10000 h 10001"/>
                <a:gd name="connsiteX4" fmla="*/ 4664 w 11353"/>
                <a:gd name="connsiteY4" fmla="*/ 10001 h 10001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8468 w 11941"/>
                <a:gd name="connsiteY3" fmla="*/ 10393 h 10394"/>
                <a:gd name="connsiteX4" fmla="*/ 4664 w 11941"/>
                <a:gd name="connsiteY4" fmla="*/ 10394 h 10394"/>
                <a:gd name="connsiteX0" fmla="*/ 4664 w 11941"/>
                <a:gd name="connsiteY0" fmla="*/ 10394 h 10639"/>
                <a:gd name="connsiteX1" fmla="*/ 0 w 11941"/>
                <a:gd name="connsiteY1" fmla="*/ 393 h 10639"/>
                <a:gd name="connsiteX2" fmla="*/ 11941 w 11941"/>
                <a:gd name="connsiteY2" fmla="*/ 0 h 10639"/>
                <a:gd name="connsiteX3" fmla="*/ 8037 w 11941"/>
                <a:gd name="connsiteY3" fmla="*/ 10639 h 10639"/>
                <a:gd name="connsiteX4" fmla="*/ 4664 w 11941"/>
                <a:gd name="connsiteY4" fmla="*/ 10394 h 10639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7959 w 11941"/>
                <a:gd name="connsiteY3" fmla="*/ 9902 h 10394"/>
                <a:gd name="connsiteX4" fmla="*/ 4664 w 11941"/>
                <a:gd name="connsiteY4" fmla="*/ 10394 h 10394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7920 w 11941"/>
                <a:gd name="connsiteY3" fmla="*/ 10393 h 10394"/>
                <a:gd name="connsiteX4" fmla="*/ 4664 w 11941"/>
                <a:gd name="connsiteY4" fmla="*/ 10394 h 10394"/>
                <a:gd name="connsiteX0" fmla="*/ 4017 w 11941"/>
                <a:gd name="connsiteY0" fmla="*/ 11376 h 11376"/>
                <a:gd name="connsiteX1" fmla="*/ 0 w 11941"/>
                <a:gd name="connsiteY1" fmla="*/ 393 h 11376"/>
                <a:gd name="connsiteX2" fmla="*/ 11941 w 11941"/>
                <a:gd name="connsiteY2" fmla="*/ 0 h 11376"/>
                <a:gd name="connsiteX3" fmla="*/ 7920 w 11941"/>
                <a:gd name="connsiteY3" fmla="*/ 10393 h 11376"/>
                <a:gd name="connsiteX4" fmla="*/ 4017 w 11941"/>
                <a:gd name="connsiteY4" fmla="*/ 11376 h 11376"/>
                <a:gd name="connsiteX0" fmla="*/ 4017 w 11941"/>
                <a:gd name="connsiteY0" fmla="*/ 11376 h 12112"/>
                <a:gd name="connsiteX1" fmla="*/ 0 w 11941"/>
                <a:gd name="connsiteY1" fmla="*/ 393 h 12112"/>
                <a:gd name="connsiteX2" fmla="*/ 11941 w 11941"/>
                <a:gd name="connsiteY2" fmla="*/ 0 h 12112"/>
                <a:gd name="connsiteX3" fmla="*/ 7970 w 11941"/>
                <a:gd name="connsiteY3" fmla="*/ 12112 h 12112"/>
                <a:gd name="connsiteX4" fmla="*/ 4017 w 11941"/>
                <a:gd name="connsiteY4" fmla="*/ 11376 h 12112"/>
                <a:gd name="connsiteX0" fmla="*/ 4017 w 11941"/>
                <a:gd name="connsiteY0" fmla="*/ 11376 h 12112"/>
                <a:gd name="connsiteX1" fmla="*/ 0 w 11941"/>
                <a:gd name="connsiteY1" fmla="*/ 393 h 12112"/>
                <a:gd name="connsiteX2" fmla="*/ 11941 w 11941"/>
                <a:gd name="connsiteY2" fmla="*/ 0 h 12112"/>
                <a:gd name="connsiteX3" fmla="*/ 7995 w 11941"/>
                <a:gd name="connsiteY3" fmla="*/ 12112 h 12112"/>
                <a:gd name="connsiteX4" fmla="*/ 4017 w 11941"/>
                <a:gd name="connsiteY4" fmla="*/ 11376 h 12112"/>
                <a:gd name="connsiteX0" fmla="*/ 4017 w 11941"/>
                <a:gd name="connsiteY0" fmla="*/ 11376 h 11376"/>
                <a:gd name="connsiteX1" fmla="*/ 0 w 11941"/>
                <a:gd name="connsiteY1" fmla="*/ 393 h 11376"/>
                <a:gd name="connsiteX2" fmla="*/ 11941 w 11941"/>
                <a:gd name="connsiteY2" fmla="*/ 0 h 11376"/>
                <a:gd name="connsiteX3" fmla="*/ 8095 w 11941"/>
                <a:gd name="connsiteY3" fmla="*/ 11375 h 11376"/>
                <a:gd name="connsiteX4" fmla="*/ 4017 w 11941"/>
                <a:gd name="connsiteY4" fmla="*/ 11376 h 1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1" h="11376">
                  <a:moveTo>
                    <a:pt x="4017" y="11376"/>
                  </a:moveTo>
                  <a:lnTo>
                    <a:pt x="0" y="393"/>
                  </a:lnTo>
                  <a:lnTo>
                    <a:pt x="11941" y="0"/>
                  </a:lnTo>
                  <a:lnTo>
                    <a:pt x="8095" y="11375"/>
                  </a:lnTo>
                  <a:lnTo>
                    <a:pt x="4017" y="11376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82F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</a:pPr>
              <a:endPara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9" name="Flowchart: Manual Operation 36">
              <a:extLst>
                <a:ext uri="{FF2B5EF4-FFF2-40B4-BE49-F238E27FC236}">
                  <a16:creationId xmlns:a16="http://schemas.microsoft.com/office/drawing/2014/main" id="{16F02CFE-422B-4C86-9966-F49164D54C64}"/>
                </a:ext>
              </a:extLst>
            </p:cNvPr>
            <p:cNvSpPr/>
            <p:nvPr/>
          </p:nvSpPr>
          <p:spPr bwMode="auto">
            <a:xfrm>
              <a:off x="3920688" y="4055200"/>
              <a:ext cx="5523651" cy="40307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2110"/>
                <a:gd name="connsiteY0" fmla="*/ 0 h 10000"/>
                <a:gd name="connsiteX1" fmla="*/ 10000 w 12110"/>
                <a:gd name="connsiteY1" fmla="*/ 0 h 10000"/>
                <a:gd name="connsiteX2" fmla="*/ 12110 w 12110"/>
                <a:gd name="connsiteY2" fmla="*/ 9689 h 10000"/>
                <a:gd name="connsiteX3" fmla="*/ 2000 w 12110"/>
                <a:gd name="connsiteY3" fmla="*/ 10000 h 10000"/>
                <a:gd name="connsiteX4" fmla="*/ 0 w 12110"/>
                <a:gd name="connsiteY4" fmla="*/ 0 h 10000"/>
                <a:gd name="connsiteX0" fmla="*/ 0 w 23497"/>
                <a:gd name="connsiteY0" fmla="*/ 0 h 10000"/>
                <a:gd name="connsiteX1" fmla="*/ 23497 w 23497"/>
                <a:gd name="connsiteY1" fmla="*/ 3265 h 10000"/>
                <a:gd name="connsiteX2" fmla="*/ 12110 w 23497"/>
                <a:gd name="connsiteY2" fmla="*/ 9689 h 10000"/>
                <a:gd name="connsiteX3" fmla="*/ 2000 w 23497"/>
                <a:gd name="connsiteY3" fmla="*/ 10000 h 10000"/>
                <a:gd name="connsiteX4" fmla="*/ 0 w 23497"/>
                <a:gd name="connsiteY4" fmla="*/ 0 h 10000"/>
                <a:gd name="connsiteX0" fmla="*/ 14173 w 37670"/>
                <a:gd name="connsiteY0" fmla="*/ 0 h 10000"/>
                <a:gd name="connsiteX1" fmla="*/ 1 w 37670"/>
                <a:gd name="connsiteY1" fmla="*/ 3359 h 10000"/>
                <a:gd name="connsiteX2" fmla="*/ 37670 w 37670"/>
                <a:gd name="connsiteY2" fmla="*/ 3265 h 10000"/>
                <a:gd name="connsiteX3" fmla="*/ 26283 w 37670"/>
                <a:gd name="connsiteY3" fmla="*/ 9689 h 10000"/>
                <a:gd name="connsiteX4" fmla="*/ 16173 w 37670"/>
                <a:gd name="connsiteY4" fmla="*/ 10000 h 10000"/>
                <a:gd name="connsiteX5" fmla="*/ 14173 w 37670"/>
                <a:gd name="connsiteY5" fmla="*/ 0 h 10000"/>
                <a:gd name="connsiteX0" fmla="*/ 11903 w 37670"/>
                <a:gd name="connsiteY0" fmla="*/ 4664 h 6735"/>
                <a:gd name="connsiteX1" fmla="*/ 1 w 37670"/>
                <a:gd name="connsiteY1" fmla="*/ 94 h 6735"/>
                <a:gd name="connsiteX2" fmla="*/ 37670 w 37670"/>
                <a:gd name="connsiteY2" fmla="*/ 0 h 6735"/>
                <a:gd name="connsiteX3" fmla="*/ 26283 w 37670"/>
                <a:gd name="connsiteY3" fmla="*/ 6424 h 6735"/>
                <a:gd name="connsiteX4" fmla="*/ 16173 w 37670"/>
                <a:gd name="connsiteY4" fmla="*/ 6735 h 6735"/>
                <a:gd name="connsiteX5" fmla="*/ 11903 w 37670"/>
                <a:gd name="connsiteY5" fmla="*/ 4664 h 6735"/>
                <a:gd name="connsiteX0" fmla="*/ 3160 w 9984"/>
                <a:gd name="connsiteY0" fmla="*/ 7387 h 10462"/>
                <a:gd name="connsiteX1" fmla="*/ 0 w 9984"/>
                <a:gd name="connsiteY1" fmla="*/ 602 h 10462"/>
                <a:gd name="connsiteX2" fmla="*/ 9984 w 9984"/>
                <a:gd name="connsiteY2" fmla="*/ 0 h 10462"/>
                <a:gd name="connsiteX3" fmla="*/ 6977 w 9984"/>
                <a:gd name="connsiteY3" fmla="*/ 10000 h 10462"/>
                <a:gd name="connsiteX4" fmla="*/ 4293 w 9984"/>
                <a:gd name="connsiteY4" fmla="*/ 10462 h 10462"/>
                <a:gd name="connsiteX5" fmla="*/ 3160 w 9984"/>
                <a:gd name="connsiteY5" fmla="*/ 7387 h 10462"/>
                <a:gd name="connsiteX0" fmla="*/ 3165 w 10000"/>
                <a:gd name="connsiteY0" fmla="*/ 7061 h 10000"/>
                <a:gd name="connsiteX1" fmla="*/ 0 w 10000"/>
                <a:gd name="connsiteY1" fmla="*/ 575 h 10000"/>
                <a:gd name="connsiteX2" fmla="*/ 10000 w 10000"/>
                <a:gd name="connsiteY2" fmla="*/ 0 h 10000"/>
                <a:gd name="connsiteX3" fmla="*/ 6988 w 10000"/>
                <a:gd name="connsiteY3" fmla="*/ 9779 h 10000"/>
                <a:gd name="connsiteX4" fmla="*/ 4300 w 10000"/>
                <a:gd name="connsiteY4" fmla="*/ 10000 h 10000"/>
                <a:gd name="connsiteX5" fmla="*/ 3165 w 10000"/>
                <a:gd name="connsiteY5" fmla="*/ 7061 h 10000"/>
                <a:gd name="connsiteX0" fmla="*/ 3165 w 10000"/>
                <a:gd name="connsiteY0" fmla="*/ 7061 h 9779"/>
                <a:gd name="connsiteX1" fmla="*/ 0 w 10000"/>
                <a:gd name="connsiteY1" fmla="*/ 575 h 9779"/>
                <a:gd name="connsiteX2" fmla="*/ 10000 w 10000"/>
                <a:gd name="connsiteY2" fmla="*/ 0 h 9779"/>
                <a:gd name="connsiteX3" fmla="*/ 6988 w 10000"/>
                <a:gd name="connsiteY3" fmla="*/ 9779 h 9779"/>
                <a:gd name="connsiteX4" fmla="*/ 4202 w 10000"/>
                <a:gd name="connsiteY4" fmla="*/ 9779 h 9779"/>
                <a:gd name="connsiteX5" fmla="*/ 3165 w 10000"/>
                <a:gd name="connsiteY5" fmla="*/ 7061 h 9779"/>
                <a:gd name="connsiteX0" fmla="*/ 4202 w 10000"/>
                <a:gd name="connsiteY0" fmla="*/ 10000 h 10000"/>
                <a:gd name="connsiteX1" fmla="*/ 0 w 10000"/>
                <a:gd name="connsiteY1" fmla="*/ 588 h 10000"/>
                <a:gd name="connsiteX2" fmla="*/ 10000 w 10000"/>
                <a:gd name="connsiteY2" fmla="*/ 0 h 10000"/>
                <a:gd name="connsiteX3" fmla="*/ 6988 w 10000"/>
                <a:gd name="connsiteY3" fmla="*/ 10000 h 10000"/>
                <a:gd name="connsiteX4" fmla="*/ 4202 w 10000"/>
                <a:gd name="connsiteY4" fmla="*/ 10000 h 10000"/>
                <a:gd name="connsiteX0" fmla="*/ 4202 w 9870"/>
                <a:gd name="connsiteY0" fmla="*/ 9774 h 9774"/>
                <a:gd name="connsiteX1" fmla="*/ 0 w 9870"/>
                <a:gd name="connsiteY1" fmla="*/ 362 h 9774"/>
                <a:gd name="connsiteX2" fmla="*/ 9870 w 9870"/>
                <a:gd name="connsiteY2" fmla="*/ 0 h 9774"/>
                <a:gd name="connsiteX3" fmla="*/ 6988 w 9870"/>
                <a:gd name="connsiteY3" fmla="*/ 9774 h 9774"/>
                <a:gd name="connsiteX4" fmla="*/ 4202 w 9870"/>
                <a:gd name="connsiteY4" fmla="*/ 9774 h 9774"/>
                <a:gd name="connsiteX0" fmla="*/ 4257 w 10066"/>
                <a:gd name="connsiteY0" fmla="*/ 9630 h 9630"/>
                <a:gd name="connsiteX1" fmla="*/ 0 w 10066"/>
                <a:gd name="connsiteY1" fmla="*/ 0 h 9630"/>
                <a:gd name="connsiteX2" fmla="*/ 10066 w 10066"/>
                <a:gd name="connsiteY2" fmla="*/ 92 h 9630"/>
                <a:gd name="connsiteX3" fmla="*/ 7080 w 10066"/>
                <a:gd name="connsiteY3" fmla="*/ 9630 h 9630"/>
                <a:gd name="connsiteX4" fmla="*/ 4257 w 10066"/>
                <a:gd name="connsiteY4" fmla="*/ 9630 h 963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050 w 10000"/>
                <a:gd name="connsiteY3" fmla="*/ 9041 h 10000"/>
                <a:gd name="connsiteX4" fmla="*/ 4229 w 10000"/>
                <a:gd name="connsiteY4" fmla="*/ 10000 h 1000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099 w 10000"/>
                <a:gd name="connsiteY3" fmla="*/ 9281 h 10000"/>
                <a:gd name="connsiteX4" fmla="*/ 4229 w 10000"/>
                <a:gd name="connsiteY4" fmla="*/ 10000 h 10000"/>
                <a:gd name="connsiteX0" fmla="*/ 4229 w 10000"/>
                <a:gd name="connsiteY0" fmla="*/ 10000 h 10000"/>
                <a:gd name="connsiteX1" fmla="*/ 0 w 10000"/>
                <a:gd name="connsiteY1" fmla="*/ 0 h 10000"/>
                <a:gd name="connsiteX2" fmla="*/ 10000 w 10000"/>
                <a:gd name="connsiteY2" fmla="*/ 96 h 10000"/>
                <a:gd name="connsiteX3" fmla="*/ 7115 w 10000"/>
                <a:gd name="connsiteY3" fmla="*/ 9760 h 10000"/>
                <a:gd name="connsiteX4" fmla="*/ 4229 w 10000"/>
                <a:gd name="connsiteY4" fmla="*/ 10000 h 10000"/>
                <a:gd name="connsiteX0" fmla="*/ 4311 w 10000"/>
                <a:gd name="connsiteY0" fmla="*/ 9521 h 9760"/>
                <a:gd name="connsiteX1" fmla="*/ 0 w 10000"/>
                <a:gd name="connsiteY1" fmla="*/ 0 h 9760"/>
                <a:gd name="connsiteX2" fmla="*/ 10000 w 10000"/>
                <a:gd name="connsiteY2" fmla="*/ 96 h 9760"/>
                <a:gd name="connsiteX3" fmla="*/ 7115 w 10000"/>
                <a:gd name="connsiteY3" fmla="*/ 9760 h 9760"/>
                <a:gd name="connsiteX4" fmla="*/ 4311 w 10000"/>
                <a:gd name="connsiteY4" fmla="*/ 9521 h 9760"/>
                <a:gd name="connsiteX0" fmla="*/ 3311 w 10000"/>
                <a:gd name="connsiteY0" fmla="*/ 10001 h 10001"/>
                <a:gd name="connsiteX1" fmla="*/ 0 w 10000"/>
                <a:gd name="connsiteY1" fmla="*/ 0 h 10001"/>
                <a:gd name="connsiteX2" fmla="*/ 10000 w 10000"/>
                <a:gd name="connsiteY2" fmla="*/ 98 h 10001"/>
                <a:gd name="connsiteX3" fmla="*/ 7115 w 10000"/>
                <a:gd name="connsiteY3" fmla="*/ 10000 h 10001"/>
                <a:gd name="connsiteX4" fmla="*/ 3311 w 10000"/>
                <a:gd name="connsiteY4" fmla="*/ 10001 h 10001"/>
                <a:gd name="connsiteX0" fmla="*/ 4664 w 11353"/>
                <a:gd name="connsiteY0" fmla="*/ 10001 h 10001"/>
                <a:gd name="connsiteX1" fmla="*/ 0 w 11353"/>
                <a:gd name="connsiteY1" fmla="*/ 0 h 10001"/>
                <a:gd name="connsiteX2" fmla="*/ 11353 w 11353"/>
                <a:gd name="connsiteY2" fmla="*/ 98 h 10001"/>
                <a:gd name="connsiteX3" fmla="*/ 8468 w 11353"/>
                <a:gd name="connsiteY3" fmla="*/ 10000 h 10001"/>
                <a:gd name="connsiteX4" fmla="*/ 4664 w 11353"/>
                <a:gd name="connsiteY4" fmla="*/ 10001 h 10001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8468 w 11941"/>
                <a:gd name="connsiteY3" fmla="*/ 10393 h 10394"/>
                <a:gd name="connsiteX4" fmla="*/ 4664 w 11941"/>
                <a:gd name="connsiteY4" fmla="*/ 10394 h 10394"/>
                <a:gd name="connsiteX0" fmla="*/ 4664 w 11941"/>
                <a:gd name="connsiteY0" fmla="*/ 10394 h 10639"/>
                <a:gd name="connsiteX1" fmla="*/ 0 w 11941"/>
                <a:gd name="connsiteY1" fmla="*/ 393 h 10639"/>
                <a:gd name="connsiteX2" fmla="*/ 11941 w 11941"/>
                <a:gd name="connsiteY2" fmla="*/ 0 h 10639"/>
                <a:gd name="connsiteX3" fmla="*/ 8037 w 11941"/>
                <a:gd name="connsiteY3" fmla="*/ 10639 h 10639"/>
                <a:gd name="connsiteX4" fmla="*/ 4664 w 11941"/>
                <a:gd name="connsiteY4" fmla="*/ 10394 h 10639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7959 w 11941"/>
                <a:gd name="connsiteY3" fmla="*/ 9902 h 10394"/>
                <a:gd name="connsiteX4" fmla="*/ 4664 w 11941"/>
                <a:gd name="connsiteY4" fmla="*/ 10394 h 10394"/>
                <a:gd name="connsiteX0" fmla="*/ 4664 w 11941"/>
                <a:gd name="connsiteY0" fmla="*/ 10394 h 10394"/>
                <a:gd name="connsiteX1" fmla="*/ 0 w 11941"/>
                <a:gd name="connsiteY1" fmla="*/ 393 h 10394"/>
                <a:gd name="connsiteX2" fmla="*/ 11941 w 11941"/>
                <a:gd name="connsiteY2" fmla="*/ 0 h 10394"/>
                <a:gd name="connsiteX3" fmla="*/ 7920 w 11941"/>
                <a:gd name="connsiteY3" fmla="*/ 10393 h 10394"/>
                <a:gd name="connsiteX4" fmla="*/ 4664 w 11941"/>
                <a:gd name="connsiteY4" fmla="*/ 10394 h 1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41" h="10394">
                  <a:moveTo>
                    <a:pt x="4664" y="10394"/>
                  </a:moveTo>
                  <a:lnTo>
                    <a:pt x="0" y="393"/>
                  </a:lnTo>
                  <a:lnTo>
                    <a:pt x="11941" y="0"/>
                  </a:lnTo>
                  <a:lnTo>
                    <a:pt x="7920" y="10393"/>
                  </a:lnTo>
                  <a:lnTo>
                    <a:pt x="4664" y="10394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082F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</a:pPr>
              <a:endPara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50AC2D50-346E-4D23-9DBA-F9F602D13B14}"/>
                </a:ext>
              </a:extLst>
            </p:cNvPr>
            <p:cNvSpPr/>
            <p:nvPr/>
          </p:nvSpPr>
          <p:spPr bwMode="auto">
            <a:xfrm>
              <a:off x="2362212" y="2042959"/>
              <a:ext cx="335290" cy="1974566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37D87517-07BF-4A67-A2E5-35EC3D0483AD}"/>
                </a:ext>
              </a:extLst>
            </p:cNvPr>
            <p:cNvSpPr/>
            <p:nvPr/>
          </p:nvSpPr>
          <p:spPr bwMode="auto">
            <a:xfrm>
              <a:off x="1714406" y="3353805"/>
              <a:ext cx="352426" cy="1879184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75048615-5682-4D24-B787-38B2A91461F4}"/>
                </a:ext>
              </a:extLst>
            </p:cNvPr>
            <p:cNvSpPr/>
            <p:nvPr/>
          </p:nvSpPr>
          <p:spPr bwMode="auto">
            <a:xfrm>
              <a:off x="1036111" y="4523171"/>
              <a:ext cx="352426" cy="1893938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0D877B0-1403-40D6-AD25-C4CBB6E9698E}"/>
                </a:ext>
              </a:extLst>
            </p:cNvPr>
            <p:cNvSpPr txBox="1"/>
            <p:nvPr/>
          </p:nvSpPr>
          <p:spPr bwMode="auto">
            <a:xfrm>
              <a:off x="1071504" y="2882356"/>
              <a:ext cx="1852192" cy="409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200" dirty="0"/>
                <a:t>Cloud Consumer /</a:t>
              </a:r>
            </a:p>
            <a:p>
              <a:pPr algn="l">
                <a:buClr>
                  <a:schemeClr val="tx1"/>
                </a:buClr>
              </a:pPr>
              <a:r>
                <a:rPr lang="en-US" sz="1200" dirty="0"/>
                <a:t>Tenant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943B809-E637-415F-B899-195972DE4277}"/>
                </a:ext>
              </a:extLst>
            </p:cNvPr>
            <p:cNvSpPr txBox="1"/>
            <p:nvPr/>
          </p:nvSpPr>
          <p:spPr bwMode="auto">
            <a:xfrm>
              <a:off x="1083737" y="4087162"/>
              <a:ext cx="1138455" cy="2770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200" dirty="0"/>
                <a:t>Cloud</a:t>
              </a:r>
            </a:p>
            <a:p>
              <a:pPr algn="l">
                <a:buClr>
                  <a:schemeClr val="tx1"/>
                </a:buClr>
              </a:pPr>
              <a:r>
                <a:rPr lang="en-US" sz="1200" dirty="0"/>
                <a:t>Provider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48DA83-4733-4EE6-A582-F6F4AC847679}"/>
                </a:ext>
              </a:extLst>
            </p:cNvPr>
            <p:cNvSpPr txBox="1"/>
            <p:nvPr/>
          </p:nvSpPr>
          <p:spPr bwMode="auto">
            <a:xfrm>
              <a:off x="35948" y="5237437"/>
              <a:ext cx="1554412" cy="34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200" dirty="0"/>
                <a:t>Infrastructure</a:t>
              </a:r>
            </a:p>
            <a:p>
              <a:pPr algn="l">
                <a:buClr>
                  <a:schemeClr val="tx1"/>
                </a:buClr>
              </a:pPr>
              <a:r>
                <a:rPr lang="en-US" sz="1200" dirty="0"/>
                <a:t>Owner</a:t>
              </a:r>
            </a:p>
          </p:txBody>
        </p:sp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B64CAF92-CE7A-4BE9-A054-E4B56207A549}"/>
                </a:ext>
              </a:extLst>
            </p:cNvPr>
            <p:cNvSpPr/>
            <p:nvPr/>
          </p:nvSpPr>
          <p:spPr bwMode="auto">
            <a:xfrm flipH="1">
              <a:off x="10408314" y="3353805"/>
              <a:ext cx="333542" cy="3059402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8DEFB9E-4415-47FF-811B-6B4CA306640C}"/>
                </a:ext>
              </a:extLst>
            </p:cNvPr>
            <p:cNvSpPr txBox="1"/>
            <p:nvPr/>
          </p:nvSpPr>
          <p:spPr bwMode="auto">
            <a:xfrm>
              <a:off x="10814728" y="4679694"/>
              <a:ext cx="1554412" cy="34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200" dirty="0"/>
                <a:t>Infrastructure</a:t>
              </a:r>
            </a:p>
            <a:p>
              <a:pPr algn="l">
                <a:buClr>
                  <a:schemeClr val="tx1"/>
                </a:buClr>
              </a:pPr>
              <a:r>
                <a:rPr lang="en-US" sz="1200" dirty="0"/>
                <a:t>Automation</a:t>
              </a:r>
            </a:p>
          </p:txBody>
        </p:sp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64BE2B49-930A-4C0D-802A-16CE3BACABBE}"/>
                </a:ext>
              </a:extLst>
            </p:cNvPr>
            <p:cNvSpPr/>
            <p:nvPr/>
          </p:nvSpPr>
          <p:spPr bwMode="auto">
            <a:xfrm flipH="1">
              <a:off x="9722761" y="2075389"/>
              <a:ext cx="333542" cy="1969612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3687FBF-E3A9-4EA1-90D5-5EEAB290FEB0}"/>
                </a:ext>
              </a:extLst>
            </p:cNvPr>
            <p:cNvSpPr txBox="1"/>
            <p:nvPr/>
          </p:nvSpPr>
          <p:spPr bwMode="auto">
            <a:xfrm>
              <a:off x="10090568" y="2882356"/>
              <a:ext cx="1554412" cy="34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none" lIns="72000" tIns="36000" rIns="73152" bIns="3657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l">
                <a:buClr>
                  <a:schemeClr val="tx1"/>
                </a:buClr>
              </a:pPr>
              <a:r>
                <a:rPr lang="en-US" sz="1200" dirty="0"/>
                <a:t>Application Orchestration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969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53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Ericsson Hilda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</dc:title>
  <dc:creator>Microsoft account</dc:creator>
  <cp:lastModifiedBy>Kozlowski, Walter</cp:lastModifiedBy>
  <cp:revision>33</cp:revision>
  <dcterms:created xsi:type="dcterms:W3CDTF">2021-05-31T05:49:58Z</dcterms:created>
  <dcterms:modified xsi:type="dcterms:W3CDTF">2022-05-02T06:25:32Z</dcterms:modified>
</cp:coreProperties>
</file>