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839" r:id="rId1"/>
  </p:sldMasterIdLst>
  <p:notesMasterIdLst>
    <p:notesMasterId r:id="rId3"/>
  </p:notesMasterIdLst>
  <p:handoutMasterIdLst>
    <p:handoutMasterId r:id="rId4"/>
  </p:handoutMasterIdLst>
  <p:sldIdLst>
    <p:sldId id="172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BELTRAN, JONATHAN" initials="BJ" lastIdx="4" clrIdx="6">
    <p:extLst>
      <p:ext uri="{19B8F6BF-5375-455C-9EA6-DF929625EA0E}">
        <p15:presenceInfo xmlns:p15="http://schemas.microsoft.com/office/powerpoint/2012/main" userId="S-1-5-21-2057499049-1289676208-1959431660-9019098" providerId="AD"/>
      </p:ext>
    </p:extLst>
  </p:cmAuthor>
  <p:cmAuthor id="1" name="Ray Paik" initials="RP" lastIdx="1" clrIdx="0">
    <p:extLst>
      <p:ext uri="{19B8F6BF-5375-455C-9EA6-DF929625EA0E}">
        <p15:presenceInfo xmlns:p15="http://schemas.microsoft.com/office/powerpoint/2012/main" userId="Ray Paik" providerId="None"/>
      </p:ext>
    </p:extLst>
  </p:cmAuthor>
  <p:cmAuthor id="8" name="TENNANT, RICK" initials="TR" lastIdx="13" clrIdx="7">
    <p:extLst>
      <p:ext uri="{19B8F6BF-5375-455C-9EA6-DF929625EA0E}">
        <p15:presenceInfo xmlns:p15="http://schemas.microsoft.com/office/powerpoint/2012/main" userId="S-1-5-21-2057499049-1289676208-1959431660-6035214" providerId="AD"/>
      </p:ext>
    </p:extLst>
  </p:cmAuthor>
  <p:cmAuthor id="2" name="Lisa Caywood" initials="" lastIdx="3" clrIdx="1"/>
  <p:cmAuthor id="9" name="COTTRELL, MARK" initials="CM" lastIdx="15" clrIdx="8">
    <p:extLst>
      <p:ext uri="{19B8F6BF-5375-455C-9EA6-DF929625EA0E}">
        <p15:presenceInfo xmlns:p15="http://schemas.microsoft.com/office/powerpoint/2012/main" userId="S::mc2472@att.com::277df84e-cb6f-4b54-9925-96f7b61c834e" providerId="AD"/>
      </p:ext>
    </p:extLst>
  </p:cmAuthor>
  <p:cmAuthor id="3" name="Dave Neary" initials="" lastIdx="3" clrIdx="2"/>
  <p:cmAuthor id="4" name="Rabi, Abdel, Vodafone Group" initials="RAVG" lastIdx="4" clrIdx="3">
    <p:extLst>
      <p:ext uri="{19B8F6BF-5375-455C-9EA6-DF929625EA0E}">
        <p15:presenceInfo xmlns:p15="http://schemas.microsoft.com/office/powerpoint/2012/main" userId="S-1-5-21-329068152-1383384898-682003330-11820213" providerId="AD"/>
      </p:ext>
    </p:extLst>
  </p:cmAuthor>
  <p:cmAuthor id="5" name="Al Blackburn" initials="AB" lastIdx="2" clrIdx="4">
    <p:extLst>
      <p:ext uri="{19B8F6BF-5375-455C-9EA6-DF929625EA0E}">
        <p15:presenceInfo xmlns:p15="http://schemas.microsoft.com/office/powerpoint/2012/main" userId="8bb2501cd7ece6f0" providerId="Windows Live"/>
      </p:ext>
    </p:extLst>
  </p:cmAuthor>
  <p:cmAuthor id="6" name="Rabi, Abdel, Vodafone Group" initials="RAVG [2]" lastIdx="10" clrIdx="5">
    <p:extLst>
      <p:ext uri="{19B8F6BF-5375-455C-9EA6-DF929625EA0E}">
        <p15:presenceInfo xmlns:p15="http://schemas.microsoft.com/office/powerpoint/2012/main" userId="S::abdel.rabi@vodafone.com::004305ab-5d28-4345-84dd-83f5658ac3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A5"/>
    <a:srgbClr val="014B7E"/>
    <a:srgbClr val="1798D5"/>
    <a:srgbClr val="073960"/>
    <a:srgbClr val="5DBCBB"/>
    <a:srgbClr val="ADD8CD"/>
    <a:srgbClr val="0E6E74"/>
    <a:srgbClr val="A4CC8F"/>
    <a:srgbClr val="F6AD90"/>
    <a:srgbClr val="BA4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6" autoAdjust="0"/>
    <p:restoredTop sz="84033" autoAdjust="0"/>
  </p:normalViewPr>
  <p:slideViewPr>
    <p:cSldViewPr snapToGrid="0">
      <p:cViewPr>
        <p:scale>
          <a:sx n="100" d="100"/>
          <a:sy n="100" d="100"/>
        </p:scale>
        <p:origin x="5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10" y="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B3B98B-670F-4CAC-8AE4-86E6A4BEC3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42D9C-CA2F-43A8-BD17-82801BB6F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BD138-B943-41D0-AA25-3E31E4B54343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5B32F-DDC7-4894-A21D-2FFA09EAE9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35E36-587A-4348-B8FA-1F84CEB34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122B8-1506-4F66-A1F8-3CD461C110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88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A98FF-CEE4-BE40-BBB8-249814B584D6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F527C-4AEA-214A-BB9D-D3E8570550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9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F527C-4AEA-214A-BB9D-D3E85705500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2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6674-6DBF-4AF4-BB2A-9C6C49834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9963"/>
            <a:ext cx="5867400" cy="238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8F870-2598-49CF-82D4-46AF75F34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49638"/>
            <a:ext cx="5867400" cy="837882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1" name="Picture 10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5D3F5315-6012-4210-B944-244AD4C6BB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1459" y="5285512"/>
            <a:ext cx="5029200" cy="300175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D44FD3F-725E-41D2-B2C0-B6BBF6D83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9A11101-3C84-4A94-936F-7D1E02B8F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The Linux Foundation, not for distribution beyond Governing Board Members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979794E-4104-483D-989F-A11921D5D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0" y="4926539"/>
            <a:ext cx="1048603" cy="10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02550"/>
      </p:ext>
    </p:extLst>
  </p:cSld>
  <p:clrMapOvr>
    <a:masterClrMapping/>
  </p:clrMapOvr>
  <p:transition>
    <p:wipe dir="r"/>
  </p:transition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enter Title Dark Background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923925"/>
            <a:ext cx="109728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280" y="2279968"/>
            <a:ext cx="10972800" cy="31051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5F3B7FB-3488-4F2A-8DA7-810B47FFF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2207" y="5989255"/>
            <a:ext cx="749873" cy="731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BF56C-CBDE-425C-AB0B-A5E3ED65EA1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201118"/>
            <a:ext cx="2710842" cy="161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9CFCA6-CFBD-B141-AD51-819E452F00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2207" y="5989255"/>
            <a:ext cx="749873" cy="7315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11F546-87F4-7C46-95B1-28D715FA4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201118"/>
            <a:ext cx="2710842" cy="16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3716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Dark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47925"/>
            <a:ext cx="109728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5BF56C-CBDE-425C-AB0B-A5E3ED65EA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201118"/>
            <a:ext cx="2710842" cy="16180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425D245-ABCE-45B3-B4AF-42A53575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2527" y="5916226"/>
            <a:ext cx="749873" cy="731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FD2EFA-7F6B-184C-A540-406CC8E161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201118"/>
            <a:ext cx="2710842" cy="161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6D171-C685-874E-8922-9533C4F041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2527" y="5916226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78295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BA3488-93C5-4F7C-A9F2-780C0FB289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0E5AEC2-ADE2-4324-BC00-198D5390D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08900" y="0"/>
            <a:ext cx="4483100" cy="6858000"/>
          </a:xfrm>
          <a:solidFill>
            <a:srgbClr val="00183C">
              <a:alpha val="95000"/>
            </a:srgbClr>
          </a:solidFill>
        </p:spPr>
        <p:txBody>
          <a:bodyPr lIns="457200" tIns="457200" rIns="2286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18DD7BF-D766-4A16-AEEE-F854D9B07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53646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BA3488-93C5-4F7C-A9F2-780C0FB289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916C25-C328-4AF9-B5FE-F3389D1B81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4483100" cy="6858000"/>
          </a:xfrm>
          <a:solidFill>
            <a:srgbClr val="00183C">
              <a:alpha val="95000"/>
            </a:srgbClr>
          </a:solidFill>
        </p:spPr>
        <p:txBody>
          <a:bodyPr lIns="457200" tIns="457200" rIns="2286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5600B7-288B-4689-A425-8D3B467D8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18991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Full Width Dark Background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745F8A-2E84-4D07-B488-45D6A41342E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" y="6295331"/>
            <a:ext cx="2693086" cy="160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1838B0F-697B-4A6E-97BA-24CC950EB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272379-2C5F-E74A-9D2A-AC16D0921E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" y="6295331"/>
            <a:ext cx="2693086" cy="1607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4F064C-24B3-A043-B575-1806B2F09BE6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9E234FA-FAD0-B44B-9AB8-CB3D30646B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35001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ext Full Width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24840" y="365125"/>
            <a:ext cx="10934000" cy="9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700"/>
              <a:buFont typeface="Gill Sans"/>
              <a:buNone/>
              <a:defRPr sz="3600" b="0" i="0" u="none" strike="noStrike" cap="none">
                <a:solidFill>
                  <a:srgbClr val="168FD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867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24840" y="1335088"/>
            <a:ext cx="10934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609585" marR="0" lvl="0" indent="-482588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2100"/>
              <a:buFont typeface="Helvetica Neue"/>
              <a:buChar char="›"/>
              <a:defRPr sz="28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219170" marR="0" lvl="1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2000"/>
              <a:buFont typeface="Helvetica Neue"/>
              <a:buChar char="›"/>
              <a:defRPr sz="26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800"/>
              <a:buFont typeface="Helvetica Neue"/>
              <a:buChar char="›"/>
              <a:defRPr sz="24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438339" marR="0" lvl="3" indent="-44872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700"/>
              <a:buFont typeface="Helvetica Neue"/>
              <a:buChar char="›"/>
              <a:defRPr sz="22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047924" marR="0" lvl="4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Font typeface="Helvetica Neue"/>
              <a:buChar char="›"/>
              <a:defRPr sz="20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7" name="Shape 27"/>
          <p:cNvCxnSpPr/>
          <p:nvPr/>
        </p:nvCxnSpPr>
        <p:spPr>
          <a:xfrm>
            <a:off x="411480" y="365125"/>
            <a:ext cx="0" cy="6108800"/>
          </a:xfrm>
          <a:prstGeom prst="straightConnector1">
            <a:avLst/>
          </a:prstGeom>
          <a:noFill/>
          <a:ln w="9525" cap="flat" cmpd="sng">
            <a:solidFill>
              <a:srgbClr val="168FDF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8" name="Shape 28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084" y="6312024"/>
            <a:ext cx="2710843" cy="1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10990556" y="6583680"/>
            <a:ext cx="8248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14377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285943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743131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20032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657509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A832D968-65BA-43C9-AD29-5A3F48D1B46D}" type="datetime1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607381" y="6583680"/>
            <a:ext cx="33688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14377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285943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2743131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20032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3657509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 dirty="0"/>
              <a:t>The Linux Foundation, not for distribution beyond Governing Board Members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32059"/>
      </p:ext>
    </p:extLst>
  </p:cSld>
  <p:clrMapOvr>
    <a:masterClrMapping/>
  </p:clrMapOvr>
  <p:transition>
    <p:wipe dir="r"/>
  </p:transition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wo Column">
  <p:cSld name="1_Text Two Colum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4840" y="365125"/>
            <a:ext cx="10934000" cy="9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700"/>
              <a:buFont typeface="Gill Sans"/>
              <a:buNone/>
              <a:defRPr sz="3600" b="0" i="0" u="none" strike="noStrike" cap="none">
                <a:solidFill>
                  <a:srgbClr val="168FD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867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24840" y="1335088"/>
            <a:ext cx="5332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82588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2100"/>
              <a:buFont typeface="Helvetica Neue"/>
              <a:buChar char="›"/>
              <a:defRPr sz="28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219170" marR="0" lvl="1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2000"/>
              <a:buFont typeface="Helvetica Neue"/>
              <a:buChar char="›"/>
              <a:defRPr sz="26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800"/>
              <a:buFont typeface="Helvetica Neue"/>
              <a:buChar char="›"/>
              <a:defRPr sz="24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438339" marR="0" lvl="3" indent="-44872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700"/>
              <a:buFont typeface="Helvetica Neue"/>
              <a:buChar char="›"/>
              <a:defRPr sz="22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047924" marR="0" lvl="4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Font typeface="Helvetica Neue"/>
              <a:buChar char="›"/>
              <a:defRPr sz="20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68" name="Shape 68"/>
          <p:cNvCxnSpPr/>
          <p:nvPr/>
        </p:nvCxnSpPr>
        <p:spPr>
          <a:xfrm>
            <a:off x="411480" y="365125"/>
            <a:ext cx="0" cy="6108800"/>
          </a:xfrm>
          <a:prstGeom prst="straightConnector1">
            <a:avLst/>
          </a:prstGeom>
          <a:noFill/>
          <a:ln w="9525" cap="flat" cmpd="sng">
            <a:solidFill>
              <a:srgbClr val="168FD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226649" y="1335088"/>
            <a:ext cx="5332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482588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168FDF"/>
              </a:buClr>
              <a:buSzPts val="2100"/>
              <a:buFont typeface="Helvetica Neue"/>
              <a:buChar char="›"/>
              <a:defRPr sz="28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219170" marR="0" lvl="1" indent="-474121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2000"/>
              <a:buFont typeface="Helvetica Neue"/>
              <a:buChar char="›"/>
              <a:defRPr sz="26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828754" marR="0" lvl="2" indent="-4571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800"/>
              <a:buFont typeface="Helvetica Neue"/>
              <a:buChar char="›"/>
              <a:defRPr sz="24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438339" marR="0" lvl="3" indent="-448722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700"/>
              <a:buFont typeface="Helvetica Neue"/>
              <a:buChar char="›"/>
              <a:defRPr sz="22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047924" marR="0" lvl="4" indent="-431789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168FDF"/>
              </a:buClr>
              <a:buSzPts val="1500"/>
              <a:buFont typeface="Helvetica Neue"/>
              <a:buChar char="›"/>
              <a:defRPr sz="2000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084" y="6312024"/>
            <a:ext cx="2710843" cy="1618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10990556" y="6583680"/>
            <a:ext cx="8248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1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A832D968-65BA-43C9-AD29-5A3F48D1B46D}" type="datetime1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07381" y="6583680"/>
            <a:ext cx="33688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11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ill Sans"/>
              <a:buNone/>
              <a:defRPr sz="1867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 dirty="0"/>
              <a:t>The Linux Foundation, not for distribution beyond Governing Board Members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1824339" y="6583680"/>
            <a:ext cx="367600" cy="2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F2F"/>
              </a:buClr>
              <a:buSzPts val="800"/>
              <a:buFont typeface="Gill Sans"/>
              <a:buNone/>
              <a:defRPr sz="1067" b="0" i="0" u="none" strike="noStrike" cap="non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34998"/>
      </p:ext>
    </p:extLst>
  </p:cSld>
  <p:clrMapOvr>
    <a:masterClrMapping/>
  </p:clrMapOvr>
  <p:transition>
    <p:fade thruBlk="1"/>
  </p:transition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825" y="6027416"/>
            <a:ext cx="752901" cy="73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57213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ransition Dark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47925"/>
            <a:ext cx="109728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5BF56C-CBDE-425C-AB0B-A5E3ED65EA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201118"/>
            <a:ext cx="2710842" cy="16180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425D245-ABCE-45B3-B4AF-42A53575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2527" y="5916226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18926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C95CE8-3BD7-4FAA-B302-AFB5251A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8853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4455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825" y="6027416"/>
            <a:ext cx="752901" cy="731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00C7AD-14D7-2C49-A927-58E1D5A9BE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9A591B-1575-344C-9B00-3E8E8C0664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825" y="6027416"/>
            <a:ext cx="752901" cy="73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24412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ple 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C95CE8-3BD7-4FAA-B302-AFB5251A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55ED77-8D53-4E38-A672-3DF5FDBA37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7549" y="1471218"/>
            <a:ext cx="4670385" cy="4670385"/>
          </a:xfrm>
          <a:prstGeom prst="ellipse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C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52E8274E-3370-488B-B9A6-CF68656B23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32624" y="1471218"/>
            <a:ext cx="4670385" cy="4670385"/>
          </a:xfrm>
          <a:prstGeom prst="ellipse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89490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ultiple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C95CE8-3BD7-4FAA-B302-AFB5251A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470416-62E5-45BD-8366-97241BEF0F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841" y="1410656"/>
            <a:ext cx="5463444" cy="4822825"/>
          </a:xfr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CA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68EDEDE-0A95-48EC-9FEC-512C723F8C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282" y="1406573"/>
            <a:ext cx="5463444" cy="4822825"/>
          </a:xfr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44710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Half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728960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526796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6A11248-6DB6-4BE9-ABB6-1F15DF1C9E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3F15E98-590D-4DCD-8C24-1F6E320D0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25114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Center Titl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9968"/>
            <a:ext cx="10515600" cy="31051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F4EE1-5CFE-4CF6-AAAC-50973154BD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6312021"/>
            <a:ext cx="2710842" cy="16180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FB59FDB-CA63-4866-A385-8705E7173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9369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  <a:latin typeface="HelveticaNeueLT Pro 25 UltLt" panose="020B0303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5332077" cy="4351338"/>
          </a:xfrm>
        </p:spPr>
        <p:txBody>
          <a:bodyPr>
            <a:normAutofit/>
          </a:bodyPr>
          <a:lstStyle>
            <a:lvl1pPr>
              <a:defRPr sz="2800">
                <a:latin typeface="HelveticaNeueLT Pro 25 UltLt" panose="020B0303020202020204" pitchFamily="34" charset="0"/>
              </a:defRPr>
            </a:lvl1pPr>
            <a:lvl2pPr>
              <a:defRPr sz="2600">
                <a:latin typeface="HelveticaNeueLT Pro 25 UltLt" panose="020B0303020202020204" pitchFamily="34" charset="0"/>
              </a:defRPr>
            </a:lvl2pPr>
            <a:lvl3pPr>
              <a:defRPr sz="2400">
                <a:latin typeface="HelveticaNeueLT Pro 25 UltLt" panose="020B0303020202020204" pitchFamily="34" charset="0"/>
              </a:defRPr>
            </a:lvl3pPr>
            <a:lvl4pPr>
              <a:defRPr sz="2200">
                <a:latin typeface="HelveticaNeueLT Pro 25 UltLt" panose="020B0303020202020204" pitchFamily="34" charset="0"/>
              </a:defRPr>
            </a:lvl4pPr>
            <a:lvl5pPr>
              <a:defRPr sz="2000">
                <a:latin typeface="HelveticaNeueLT Pro 25 UltLt" panose="020B03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904ADA-A77E-4757-8BD5-FDB885138D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649" y="1335088"/>
            <a:ext cx="5332077" cy="4351338"/>
          </a:xfrm>
        </p:spPr>
        <p:txBody>
          <a:bodyPr>
            <a:normAutofit/>
          </a:bodyPr>
          <a:lstStyle>
            <a:lvl1pPr>
              <a:defRPr sz="2800">
                <a:latin typeface="HelveticaNeueLT Pro 25 UltLt" panose="020B0303020202020204" pitchFamily="34" charset="0"/>
              </a:defRPr>
            </a:lvl1pPr>
            <a:lvl2pPr>
              <a:defRPr sz="2600">
                <a:latin typeface="HelveticaNeueLT Pro 25 UltLt" panose="020B0303020202020204" pitchFamily="34" charset="0"/>
              </a:defRPr>
            </a:lvl2pPr>
            <a:lvl3pPr>
              <a:defRPr sz="2400">
                <a:latin typeface="HelveticaNeueLT Pro 25 UltLt" panose="020B0303020202020204" pitchFamily="34" charset="0"/>
              </a:defRPr>
            </a:lvl3pPr>
            <a:lvl4pPr>
              <a:defRPr sz="2200">
                <a:latin typeface="HelveticaNeueLT Pro 25 UltLt" panose="020B0303020202020204" pitchFamily="34" charset="0"/>
              </a:defRPr>
            </a:lvl4pPr>
            <a:lvl5pPr>
              <a:defRPr sz="2000">
                <a:latin typeface="HelveticaNeueLT Pro 25 UltLt" panose="020B03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975DD-137C-44EE-877A-F4D51DCC67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55B86E5-3A61-4604-BF22-43B19213C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The Linux Foundation Internal Use Only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95D8B75-5272-4566-AEB6-660BEE880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63588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Center Titl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121CAE9-8A36-489B-8DE8-E575C81FB6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8238"/>
            <a:ext cx="12192000" cy="6866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9968"/>
            <a:ext cx="10515600" cy="31051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87E3C7-0570-4693-B974-564C9FB438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578" y="6312021"/>
            <a:ext cx="2710842" cy="16180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33D9FC6-B62D-4DCF-BE8A-B10486C8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72738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Center Title Dark Background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923925"/>
            <a:ext cx="109728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280" y="2279968"/>
            <a:ext cx="10972800" cy="310515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5F3B7FB-3488-4F2A-8DA7-810B47FFF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2207" y="5989255"/>
            <a:ext cx="749873" cy="731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BF56C-CBDE-425C-AB0B-A5E3ED65EA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6201118"/>
            <a:ext cx="2710842" cy="16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33435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BA3488-93C5-4F7C-A9F2-780C0FB289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0E5AEC2-ADE2-4324-BC00-198D5390D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08900" y="0"/>
            <a:ext cx="4483100" cy="6858000"/>
          </a:xfrm>
          <a:solidFill>
            <a:srgbClr val="00183C">
              <a:alpha val="95000"/>
            </a:srgbClr>
          </a:solidFill>
        </p:spPr>
        <p:txBody>
          <a:bodyPr lIns="457200" tIns="457200" rIns="2286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18DD7BF-D766-4A16-AEEE-F854D9B07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36454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BA3488-93C5-4F7C-A9F2-780C0FB289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916C25-C328-4AF9-B5FE-F3389D1B81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4483100" cy="6858000"/>
          </a:xfrm>
          <a:solidFill>
            <a:srgbClr val="00183C">
              <a:alpha val="95000"/>
            </a:srgbClr>
          </a:solidFill>
        </p:spPr>
        <p:txBody>
          <a:bodyPr lIns="457200" tIns="457200" rIns="228600" bIns="4572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5600B7-288B-4689-A425-8D3B467D8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90714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Full Width Dark Background">
    <p:bg>
      <p:bgPr>
        <a:solidFill>
          <a:srgbClr val="001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745F8A-2E84-4D07-B488-45D6A41342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" y="6295331"/>
            <a:ext cx="2693086" cy="160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2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1838B0F-697B-4A6E-97BA-24CC950EB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2713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C95CE8-3BD7-4FAA-B302-AFB5251A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8853" y="6027131"/>
            <a:ext cx="749873" cy="7315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786EBA-17D3-DF46-9FAD-9313E8F222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B13D85-2D8A-0A4E-99D5-B28CECD404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8853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3118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C95CE8-3BD7-4FAA-B302-AFB5251A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55ED77-8D53-4E38-A672-3DF5FDBA37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7549" y="1471218"/>
            <a:ext cx="4670385" cy="4670385"/>
          </a:xfrm>
          <a:prstGeom prst="ellipse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GB" dirty="0"/>
              <a:t>Click icon to add picture</a:t>
            </a:r>
            <a:endParaRPr lang="en-CA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52E8274E-3370-488B-B9A6-CF68656B23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32624" y="1471218"/>
            <a:ext cx="4670385" cy="4670385"/>
          </a:xfrm>
          <a:prstGeom prst="ellipse">
            <a:avLst/>
          </a:prstGeom>
          <a:pattFill prst="pct6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GB" dirty="0"/>
              <a:t>Click icon to add picture</a:t>
            </a:r>
            <a:endParaRPr lang="en-CA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EA11DD-7F9A-8148-9DA6-62E9ED9FC7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EA318F-C12F-B14F-9CD9-B25ED37AD2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4941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C95CE8-3BD7-4FAA-B302-AFB5251A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470416-62E5-45BD-8366-97241BEF0F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841" y="1410656"/>
            <a:ext cx="5463444" cy="4822825"/>
          </a:xfr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GB" dirty="0"/>
              <a:t>Click icon to add picture</a:t>
            </a:r>
            <a:endParaRPr lang="en-CA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68EDEDE-0A95-48EC-9FEC-512C723F8C4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282" y="1406573"/>
            <a:ext cx="5463444" cy="4822825"/>
          </a:xfrm>
          <a:pattFill prst="pct5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GB" dirty="0"/>
              <a:t>Click icon to add picture</a:t>
            </a:r>
            <a:endParaRPr lang="en-C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077D31-D315-1049-9ED3-34C8519233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755BC2-6D3B-B04E-AFD2-A8AFAC72C7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910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Half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728960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526796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A11248-6DB6-4BE9-ABB6-1F15DF1C9E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23F15E98-590D-4DCD-8C24-1F6E320D0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42B916-E1DF-3743-96E7-ADE2C3DDCC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14E574-16F6-A142-B062-CB9B62705E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1838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enter Titl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9968"/>
            <a:ext cx="10515600" cy="31051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2F4EE1-5CFE-4CF6-AAAC-50973154BD5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6312021"/>
            <a:ext cx="2710842" cy="16180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FB59FDB-CA63-4866-A385-8705E7173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5EC5E-4E01-9840-8684-1BF49CFF16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6312021"/>
            <a:ext cx="2710842" cy="161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A02CEE-C1BB-9243-B1CC-CA92BDABA9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35639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  <a:latin typeface="HelveticaNeueLT Pro 25 UltLt" panose="020B0303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5332077" cy="4351338"/>
          </a:xfrm>
        </p:spPr>
        <p:txBody>
          <a:bodyPr>
            <a:normAutofit/>
          </a:bodyPr>
          <a:lstStyle>
            <a:lvl1pPr>
              <a:defRPr sz="2800">
                <a:latin typeface="HelveticaNeueLT Pro 25 UltLt" panose="020B0303020202020204" pitchFamily="34" charset="0"/>
              </a:defRPr>
            </a:lvl1pPr>
            <a:lvl2pPr>
              <a:defRPr sz="2600">
                <a:latin typeface="HelveticaNeueLT Pro 25 UltLt" panose="020B0303020202020204" pitchFamily="34" charset="0"/>
              </a:defRPr>
            </a:lvl2pPr>
            <a:lvl3pPr>
              <a:defRPr sz="2400">
                <a:latin typeface="HelveticaNeueLT Pro 25 UltLt" panose="020B0303020202020204" pitchFamily="34" charset="0"/>
              </a:defRPr>
            </a:lvl3pPr>
            <a:lvl4pPr>
              <a:defRPr sz="2200">
                <a:latin typeface="HelveticaNeueLT Pro 25 UltLt" panose="020B0303020202020204" pitchFamily="34" charset="0"/>
              </a:defRPr>
            </a:lvl4pPr>
            <a:lvl5pPr>
              <a:defRPr sz="2000">
                <a:latin typeface="HelveticaNeueLT Pro 25 UltLt" panose="020B0303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904ADA-A77E-4757-8BD5-FDB885138D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649" y="1335088"/>
            <a:ext cx="5332077" cy="4351338"/>
          </a:xfrm>
        </p:spPr>
        <p:txBody>
          <a:bodyPr>
            <a:normAutofit/>
          </a:bodyPr>
          <a:lstStyle>
            <a:lvl1pPr>
              <a:defRPr sz="2800">
                <a:latin typeface="HelveticaNeueLT Pro 25 UltLt" panose="020B0303020202020204" pitchFamily="34" charset="0"/>
              </a:defRPr>
            </a:lvl1pPr>
            <a:lvl2pPr>
              <a:defRPr sz="2600">
                <a:latin typeface="HelveticaNeueLT Pro 25 UltLt" panose="020B0303020202020204" pitchFamily="34" charset="0"/>
              </a:defRPr>
            </a:lvl2pPr>
            <a:lvl3pPr>
              <a:defRPr sz="2400">
                <a:latin typeface="HelveticaNeueLT Pro 25 UltLt" panose="020B0303020202020204" pitchFamily="34" charset="0"/>
              </a:defRPr>
            </a:lvl3pPr>
            <a:lvl4pPr>
              <a:defRPr sz="2200">
                <a:latin typeface="HelveticaNeueLT Pro 25 UltLt" panose="020B0303020202020204" pitchFamily="34" charset="0"/>
              </a:defRPr>
            </a:lvl4pPr>
            <a:lvl5pPr>
              <a:defRPr sz="2000">
                <a:latin typeface="HelveticaNeueLT Pro 25 UltLt" panose="020B0303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7975DD-137C-44EE-877A-F4D51DCC675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55B86E5-3A61-4604-BF22-43B19213C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336867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The Linux Foundation Internal Use Only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95D8B75-5272-4566-AEB6-660BEE880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223571-6D43-3049-946A-04B87C4C318E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5177D8B-BDB4-894D-A65F-BB812AB81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1B7D44-17B5-FC49-8694-6D2D249634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13403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enter Title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121CAE9-8A36-489B-8DE8-E575C81FB6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8238"/>
            <a:ext cx="12192000" cy="6866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BD240-B428-4CCC-98A6-CDA8DBC4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925"/>
            <a:ext cx="10515600" cy="1325563"/>
          </a:xfrm>
        </p:spPr>
        <p:txBody>
          <a:bodyPr/>
          <a:lstStyle>
            <a:lvl1pPr algn="ctr"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011D68-0F26-4A17-9DD5-7672292898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9968"/>
            <a:ext cx="10515600" cy="310515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87E3C7-0570-4693-B974-564C9FB438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578" y="6312021"/>
            <a:ext cx="2710842" cy="16180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33D9FC6-B62D-4DCF-BE8A-B10486C8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5D4988-10E2-6B4C-975A-728EFEED2B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578" y="6312021"/>
            <a:ext cx="2710842" cy="161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1B7615-F9E4-1F48-9E31-E95F8135D4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4466" y="6027131"/>
            <a:ext cx="749873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48076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5F453-0DFB-4895-B2B9-7E9FDCDA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2D12-92A3-455B-8B6C-609320473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8035-DCC1-4EB6-9369-A37CF18BE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90556" y="6583680"/>
            <a:ext cx="82490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fld id="{A832D968-65BA-43C9-AD29-5A3F48D1B46D}" type="datetime1">
              <a:rPr lang="en-US" smtClean="0"/>
              <a:pPr/>
              <a:t>5/25/2021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04E95-1710-4923-9FE5-D54F8120D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7382" y="6583680"/>
            <a:ext cx="45517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The Linux Foundation, not for distribution beyond Governing Board Members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0CA78-0B11-4982-98BE-01AD81226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4339" y="6583680"/>
            <a:ext cx="367661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D86CF49-6971-4508-8862-A2909EA0DB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37" r:id="rId17"/>
    <p:sldLayoutId id="2147483838" r:id="rId18"/>
    <p:sldLayoutId id="2147483671" r:id="rId19"/>
    <p:sldLayoutId id="2147483672" r:id="rId20"/>
    <p:sldLayoutId id="2147483673" r:id="rId21"/>
    <p:sldLayoutId id="2147483661" r:id="rId22"/>
    <p:sldLayoutId id="2147483660" r:id="rId23"/>
    <p:sldLayoutId id="2147483664" r:id="rId24"/>
    <p:sldLayoutId id="2147483666" r:id="rId25"/>
    <p:sldLayoutId id="2147483662" r:id="rId26"/>
    <p:sldLayoutId id="2147483655" r:id="rId27"/>
    <p:sldLayoutId id="2147483667" r:id="rId28"/>
    <p:sldLayoutId id="2147483670" r:id="rId29"/>
  </p:sldLayoutIdLst>
  <p:transition>
    <p:wipe dir="r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Gill Sans Light" pitchFamily="50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168FDF"/>
        </a:buClr>
        <a:buFont typeface="HelveticaNeueLT Pro 35 Th" panose="020B0403020202020204" pitchFamily="34" charset="0"/>
        <a:buChar char="›"/>
        <a:defRPr sz="2800" kern="1200">
          <a:solidFill>
            <a:schemeClr val="tx1">
              <a:lumMod val="75000"/>
            </a:schemeClr>
          </a:solidFill>
          <a:latin typeface="Gill Sans Light" pitchFamily="50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600" kern="1200">
          <a:solidFill>
            <a:schemeClr val="tx1">
              <a:lumMod val="75000"/>
            </a:schemeClr>
          </a:solidFill>
          <a:latin typeface="Gill Sans Light" pitchFamily="50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400" kern="1200">
          <a:solidFill>
            <a:schemeClr val="tx1">
              <a:lumMod val="75000"/>
            </a:schemeClr>
          </a:solidFill>
          <a:latin typeface="Gill Sans Light" pitchFamily="50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200" kern="1200">
          <a:solidFill>
            <a:schemeClr val="tx1">
              <a:lumMod val="75000"/>
            </a:schemeClr>
          </a:solidFill>
          <a:latin typeface="Gill Sans Light" pitchFamily="50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68FDF"/>
        </a:buClr>
        <a:buFont typeface="HelveticaNeueLT Pro 35 Th" panose="020B0403020202020204" pitchFamily="34" charset="0"/>
        <a:buChar char="›"/>
        <a:defRPr sz="2000" kern="1200">
          <a:solidFill>
            <a:schemeClr val="tx1">
              <a:lumMod val="75000"/>
            </a:schemeClr>
          </a:solidFill>
          <a:latin typeface="Gill Sans Light" pitchFamily="50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2.tiff"/><Relationship Id="rId12" Type="http://schemas.openxmlformats.org/officeDocument/2006/relationships/image" Target="../media/image1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tiff"/><Relationship Id="rId11" Type="http://schemas.openxmlformats.org/officeDocument/2006/relationships/image" Target="../media/image16.tiff"/><Relationship Id="rId5" Type="http://schemas.openxmlformats.org/officeDocument/2006/relationships/hyperlink" Target="https://pixabay.com/en/book-closed-brown-hard-cover-307524/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B6B7E51-5C21-FE4D-8242-C02A6F6F2CED}"/>
              </a:ext>
            </a:extLst>
          </p:cNvPr>
          <p:cNvCxnSpPr>
            <a:cxnSpLocks/>
          </p:cNvCxnSpPr>
          <p:nvPr/>
        </p:nvCxnSpPr>
        <p:spPr>
          <a:xfrm flipV="1">
            <a:off x="10654123" y="5099178"/>
            <a:ext cx="0" cy="574879"/>
          </a:xfrm>
          <a:prstGeom prst="line">
            <a:avLst/>
          </a:prstGeom>
          <a:ln w="28575">
            <a:solidFill>
              <a:srgbClr val="1798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BC48B07-7833-7E4C-8333-4CDC4AD8B675}"/>
              </a:ext>
            </a:extLst>
          </p:cNvPr>
          <p:cNvCxnSpPr>
            <a:cxnSpLocks/>
          </p:cNvCxnSpPr>
          <p:nvPr/>
        </p:nvCxnSpPr>
        <p:spPr>
          <a:xfrm flipV="1">
            <a:off x="8588637" y="5091149"/>
            <a:ext cx="0" cy="574879"/>
          </a:xfrm>
          <a:prstGeom prst="line">
            <a:avLst/>
          </a:prstGeom>
          <a:ln w="28575">
            <a:solidFill>
              <a:srgbClr val="1798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948A189-6E70-9A46-8960-392BDD1B278A}"/>
              </a:ext>
            </a:extLst>
          </p:cNvPr>
          <p:cNvCxnSpPr>
            <a:cxnSpLocks/>
          </p:cNvCxnSpPr>
          <p:nvPr/>
        </p:nvCxnSpPr>
        <p:spPr>
          <a:xfrm flipV="1">
            <a:off x="5425684" y="4950239"/>
            <a:ext cx="0" cy="574879"/>
          </a:xfrm>
          <a:prstGeom prst="line">
            <a:avLst/>
          </a:prstGeom>
          <a:ln w="28575">
            <a:solidFill>
              <a:srgbClr val="5D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0B9E48A-1427-C54D-8EBD-3CBEC527814C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4278202" y="4950240"/>
            <a:ext cx="0" cy="574878"/>
          </a:xfrm>
          <a:prstGeom prst="line">
            <a:avLst/>
          </a:prstGeom>
          <a:ln w="28575">
            <a:solidFill>
              <a:srgbClr val="5D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F0B0B71-A32B-4E4C-877E-D5F5BE402D52}"/>
              </a:ext>
            </a:extLst>
          </p:cNvPr>
          <p:cNvSpPr/>
          <p:nvPr/>
        </p:nvSpPr>
        <p:spPr>
          <a:xfrm>
            <a:off x="1075122" y="4504010"/>
            <a:ext cx="2106742" cy="1629952"/>
          </a:xfrm>
          <a:prstGeom prst="roundRect">
            <a:avLst>
              <a:gd name="adj" fmla="val 4514"/>
            </a:avLst>
          </a:prstGeom>
          <a:solidFill>
            <a:srgbClr val="BA4D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1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Reference Conformance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C833793-0555-3F45-A76A-FD1E3BE6C2B0}"/>
              </a:ext>
            </a:extLst>
          </p:cNvPr>
          <p:cNvSpPr/>
          <p:nvPr/>
        </p:nvSpPr>
        <p:spPr>
          <a:xfrm>
            <a:off x="1075123" y="2772774"/>
            <a:ext cx="2106742" cy="1629952"/>
          </a:xfrm>
          <a:prstGeom prst="roundRect">
            <a:avLst>
              <a:gd name="adj" fmla="val 7317"/>
            </a:avLst>
          </a:prstGeom>
          <a:gradFill rotWithShape="1">
            <a:gsLst>
              <a:gs pos="0">
                <a:srgbClr val="ED7D31">
                  <a:lumMod val="110000"/>
                  <a:satMod val="105000"/>
                  <a:tint val="67000"/>
                </a:srgbClr>
              </a:gs>
              <a:gs pos="50000">
                <a:srgbClr val="ED7D31">
                  <a:lumMod val="105000"/>
                  <a:satMod val="103000"/>
                  <a:tint val="73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4571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Reference 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F430DCC-5891-2247-A166-483BA07903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70492" y="151800"/>
            <a:ext cx="931977" cy="845092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482E521-B17A-2F4B-9E07-4D1A349BB377}"/>
              </a:ext>
            </a:extLst>
          </p:cNvPr>
          <p:cNvCxnSpPr>
            <a:cxnSpLocks/>
            <a:stCxn id="56" idx="2"/>
            <a:endCxn id="18" idx="1"/>
          </p:cNvCxnSpPr>
          <p:nvPr/>
        </p:nvCxnSpPr>
        <p:spPr>
          <a:xfrm rot="10800000" flipV="1">
            <a:off x="1075124" y="2492616"/>
            <a:ext cx="7741" cy="1095134"/>
          </a:xfrm>
          <a:prstGeom prst="bentConnector3">
            <a:avLst>
              <a:gd name="adj1" fmla="val 3053107"/>
            </a:avLst>
          </a:prstGeom>
          <a:ln>
            <a:solidFill>
              <a:schemeClr val="accent6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044FF12-C210-C04B-9572-A3D6BD43B78F}"/>
              </a:ext>
            </a:extLst>
          </p:cNvPr>
          <p:cNvCxnSpPr>
            <a:cxnSpLocks/>
            <a:stCxn id="62" idx="2"/>
            <a:endCxn id="11" idx="1"/>
          </p:cNvCxnSpPr>
          <p:nvPr/>
        </p:nvCxnSpPr>
        <p:spPr>
          <a:xfrm rot="10800000" flipV="1">
            <a:off x="1075123" y="1396764"/>
            <a:ext cx="6349" cy="3922221"/>
          </a:xfrm>
          <a:prstGeom prst="bentConnector3">
            <a:avLst>
              <a:gd name="adj1" fmla="val 8811041"/>
            </a:avLst>
          </a:prstGeom>
          <a:ln>
            <a:solidFill>
              <a:schemeClr val="accent6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94BC381-ECA2-CC4F-AC7A-C78DD19ECB0F}"/>
              </a:ext>
            </a:extLst>
          </p:cNvPr>
          <p:cNvCxnSpPr>
            <a:cxnSpLocks/>
            <a:stCxn id="8" idx="1"/>
            <a:endCxn id="45" idx="2"/>
          </p:cNvCxnSpPr>
          <p:nvPr/>
        </p:nvCxnSpPr>
        <p:spPr>
          <a:xfrm rot="10800000" flipH="1" flipV="1">
            <a:off x="1075122" y="2333382"/>
            <a:ext cx="4214" cy="2593997"/>
          </a:xfrm>
          <a:prstGeom prst="bentConnector3">
            <a:avLst>
              <a:gd name="adj1" fmla="val -9391291"/>
            </a:avLst>
          </a:prstGeom>
          <a:ln>
            <a:solidFill>
              <a:schemeClr val="accent6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B7B53B7-160E-C743-B0D2-EEF325CC8A1A}"/>
              </a:ext>
            </a:extLst>
          </p:cNvPr>
          <p:cNvSpPr/>
          <p:nvPr/>
        </p:nvSpPr>
        <p:spPr>
          <a:xfrm>
            <a:off x="1079336" y="4904520"/>
            <a:ext cx="45719" cy="45719"/>
          </a:xfrm>
          <a:prstGeom prst="ellipse">
            <a:avLst/>
          </a:prstGeom>
          <a:solidFill>
            <a:srgbClr val="BA4DFF"/>
          </a:solidFill>
          <a:ln>
            <a:solidFill>
              <a:srgbClr val="BA4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DFE2F09-C42B-044F-9291-046089C6E58A}"/>
              </a:ext>
            </a:extLst>
          </p:cNvPr>
          <p:cNvSpPr/>
          <p:nvPr/>
        </p:nvSpPr>
        <p:spPr>
          <a:xfrm>
            <a:off x="1079533" y="3874037"/>
            <a:ext cx="45719" cy="45719"/>
          </a:xfrm>
          <a:prstGeom prst="ellipse">
            <a:avLst/>
          </a:prstGeom>
          <a:solidFill>
            <a:srgbClr val="F6AD90"/>
          </a:solidFill>
          <a:ln>
            <a:solidFill>
              <a:srgbClr val="F6AD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194B592-63AD-1F4B-BD53-9D9749789D39}"/>
              </a:ext>
            </a:extLst>
          </p:cNvPr>
          <p:cNvCxnSpPr>
            <a:cxnSpLocks/>
            <a:stCxn id="43" idx="2"/>
            <a:endCxn id="85" idx="2"/>
          </p:cNvCxnSpPr>
          <p:nvPr/>
        </p:nvCxnSpPr>
        <p:spPr>
          <a:xfrm rot="10800000" flipH="1" flipV="1">
            <a:off x="1076226" y="1746041"/>
            <a:ext cx="6638" cy="394086"/>
          </a:xfrm>
          <a:prstGeom prst="bentConnector3">
            <a:avLst>
              <a:gd name="adj1" fmla="val -3443808"/>
            </a:avLst>
          </a:prstGeom>
          <a:ln>
            <a:solidFill>
              <a:schemeClr val="accent6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A401B1-DD62-9840-B881-6BC25F13217E}"/>
              </a:ext>
            </a:extLst>
          </p:cNvPr>
          <p:cNvGrpSpPr/>
          <p:nvPr/>
        </p:nvGrpSpPr>
        <p:grpSpPr>
          <a:xfrm>
            <a:off x="1075121" y="1221386"/>
            <a:ext cx="2106742" cy="677072"/>
            <a:chOff x="1075122" y="2168936"/>
            <a:chExt cx="2106742" cy="67707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D8E6F8C-69B2-7A4F-B122-3BA1DEFC3D4F}"/>
                </a:ext>
              </a:extLst>
            </p:cNvPr>
            <p:cNvSpPr/>
            <p:nvPr/>
          </p:nvSpPr>
          <p:spPr>
            <a:xfrm>
              <a:off x="1075122" y="2168936"/>
              <a:ext cx="2106742" cy="677072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1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Reference Model</a:t>
              </a:r>
            </a:p>
            <a:p>
              <a:pPr marL="0" marR="0" lvl="0" indent="0" algn="ctr" defTabSz="4571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050A83D-6171-A44A-8E15-AF6402BE48F3}"/>
                </a:ext>
              </a:extLst>
            </p:cNvPr>
            <p:cNvSpPr/>
            <p:nvPr/>
          </p:nvSpPr>
          <p:spPr>
            <a:xfrm>
              <a:off x="1076227" y="2670731"/>
              <a:ext cx="45719" cy="45719"/>
            </a:xfrm>
            <a:prstGeom prst="ellipse">
              <a:avLst/>
            </a:prstGeom>
            <a:solidFill>
              <a:srgbClr val="5B9CD5"/>
            </a:solidFill>
            <a:ln>
              <a:solidFill>
                <a:srgbClr val="5B9C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B2457E5-BE06-AB49-A87E-BCE0F525BE54}"/>
                </a:ext>
              </a:extLst>
            </p:cNvPr>
            <p:cNvSpPr/>
            <p:nvPr/>
          </p:nvSpPr>
          <p:spPr>
            <a:xfrm>
              <a:off x="1081472" y="2321455"/>
              <a:ext cx="45719" cy="45719"/>
            </a:xfrm>
            <a:prstGeom prst="ellipse">
              <a:avLst/>
            </a:prstGeom>
            <a:solidFill>
              <a:srgbClr val="5B9CD5"/>
            </a:solidFill>
            <a:ln>
              <a:solidFill>
                <a:srgbClr val="5B9C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26FBB0B-4BE1-894B-BEC4-2BE3BA62EDE7}"/>
              </a:ext>
            </a:extLst>
          </p:cNvPr>
          <p:cNvGrpSpPr/>
          <p:nvPr/>
        </p:nvGrpSpPr>
        <p:grpSpPr>
          <a:xfrm>
            <a:off x="1132122" y="4849207"/>
            <a:ext cx="1854787" cy="276999"/>
            <a:chOff x="3692841" y="5441895"/>
            <a:chExt cx="1854787" cy="276999"/>
          </a:xfrm>
        </p:grpSpPr>
        <p:pic>
          <p:nvPicPr>
            <p:cNvPr id="71" name="Picture 70" descr="A close up of a computer&#10;&#10;Description automatically generated">
              <a:extLst>
                <a:ext uri="{FF2B5EF4-FFF2-40B4-BE49-F238E27FC236}">
                  <a16:creationId xmlns:a16="http://schemas.microsoft.com/office/drawing/2014/main" id="{CED4D600-6592-E643-ABCA-447277126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692841" y="5489838"/>
              <a:ext cx="201793" cy="214531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09D7AD3-211A-C14A-8AAC-2EC81EDFA780}"/>
                </a:ext>
              </a:extLst>
            </p:cNvPr>
            <p:cNvSpPr txBox="1"/>
            <p:nvPr/>
          </p:nvSpPr>
          <p:spPr>
            <a:xfrm>
              <a:off x="3842033" y="5441895"/>
              <a:ext cx="1705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Framework Requirement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95EDEA6-ABA6-2F4B-BC68-B5086EECCB58}"/>
              </a:ext>
            </a:extLst>
          </p:cNvPr>
          <p:cNvGrpSpPr/>
          <p:nvPr/>
        </p:nvGrpSpPr>
        <p:grpSpPr>
          <a:xfrm>
            <a:off x="1121945" y="5488803"/>
            <a:ext cx="2061575" cy="553998"/>
            <a:chOff x="3692841" y="5360951"/>
            <a:chExt cx="2061575" cy="553998"/>
          </a:xfrm>
        </p:grpSpPr>
        <p:pic>
          <p:nvPicPr>
            <p:cNvPr id="78" name="Picture 77" descr="A close up of a computer&#10;&#10;Description automatically generated">
              <a:extLst>
                <a:ext uri="{FF2B5EF4-FFF2-40B4-BE49-F238E27FC236}">
                  <a16:creationId xmlns:a16="http://schemas.microsoft.com/office/drawing/2014/main" id="{DF99F96A-0731-E242-9988-7DECE7726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692841" y="5430911"/>
              <a:ext cx="201793" cy="214531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1EB6251-5147-9B49-8C94-F0A65B6EE783}"/>
                </a:ext>
              </a:extLst>
            </p:cNvPr>
            <p:cNvSpPr txBox="1"/>
            <p:nvPr/>
          </p:nvSpPr>
          <p:spPr>
            <a:xfrm>
              <a:off x="3842033" y="5360951"/>
              <a:ext cx="191238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TC High Level </a:t>
              </a:r>
              <a:r>
                <a:rPr lang="en-US" sz="1200" b="1" dirty="0">
                  <a:solidFill>
                    <a:schemeClr val="bg1"/>
                  </a:solidFill>
                </a:rPr>
                <a:t>Definitions </a:t>
              </a:r>
              <a:r>
                <a:rPr lang="en-US" sz="1200" dirty="0">
                  <a:solidFill>
                    <a:schemeClr val="bg1"/>
                  </a:solidFill>
                </a:rPr>
                <a:t>&amp;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Traceability to Requirements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8337977-8B41-DD4D-A1CA-70ECCC3E9CA4}"/>
              </a:ext>
            </a:extLst>
          </p:cNvPr>
          <p:cNvGrpSpPr/>
          <p:nvPr/>
        </p:nvGrpSpPr>
        <p:grpSpPr>
          <a:xfrm>
            <a:off x="1137997" y="5248119"/>
            <a:ext cx="889085" cy="276999"/>
            <a:chOff x="1128583" y="5664182"/>
            <a:chExt cx="889085" cy="276999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A4FEEFB5-CBF3-9C4F-A84D-9BB890215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8583" y="5691775"/>
              <a:ext cx="210911" cy="210911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D8B0031-9785-5249-94CD-05A9907C58E1}"/>
                </a:ext>
              </a:extLst>
            </p:cNvPr>
            <p:cNvSpPr txBox="1"/>
            <p:nvPr/>
          </p:nvSpPr>
          <p:spPr>
            <a:xfrm>
              <a:off x="1287083" y="5664182"/>
              <a:ext cx="7305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Playbook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FA11F8-A5F8-C74F-B3DA-5A9DE684D2EB}"/>
              </a:ext>
            </a:extLst>
          </p:cNvPr>
          <p:cNvGrpSpPr/>
          <p:nvPr/>
        </p:nvGrpSpPr>
        <p:grpSpPr>
          <a:xfrm>
            <a:off x="1075122" y="1994847"/>
            <a:ext cx="2106742" cy="677072"/>
            <a:chOff x="1075122" y="2947294"/>
            <a:chExt cx="2106742" cy="67707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78B143E-6E7C-AA44-9FA7-E90F58117D96}"/>
                </a:ext>
              </a:extLst>
            </p:cNvPr>
            <p:cNvSpPr/>
            <p:nvPr/>
          </p:nvSpPr>
          <p:spPr>
            <a:xfrm>
              <a:off x="1075122" y="2947294"/>
              <a:ext cx="2106742" cy="677072"/>
            </a:xfrm>
            <a:prstGeom prst="round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45715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Reference Architecture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CE43848-A04B-A444-ACB5-C81C951CB5E6}"/>
                </a:ext>
              </a:extLst>
            </p:cNvPr>
            <p:cNvSpPr/>
            <p:nvPr/>
          </p:nvSpPr>
          <p:spPr>
            <a:xfrm>
              <a:off x="1082864" y="3422203"/>
              <a:ext cx="45719" cy="45719"/>
            </a:xfrm>
            <a:prstGeom prst="ellipse">
              <a:avLst/>
            </a:prstGeom>
            <a:solidFill>
              <a:srgbClr val="A4CC8F"/>
            </a:solidFill>
            <a:ln>
              <a:solidFill>
                <a:srgbClr val="A4CC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0E816A3-FAFD-814A-9F50-25F3189F52BB}"/>
                </a:ext>
              </a:extLst>
            </p:cNvPr>
            <p:cNvSpPr/>
            <p:nvPr/>
          </p:nvSpPr>
          <p:spPr>
            <a:xfrm>
              <a:off x="1082864" y="3069714"/>
              <a:ext cx="45719" cy="45719"/>
            </a:xfrm>
            <a:prstGeom prst="ellipse">
              <a:avLst/>
            </a:prstGeom>
            <a:solidFill>
              <a:srgbClr val="A4CC8F"/>
            </a:solidFill>
            <a:ln>
              <a:solidFill>
                <a:srgbClr val="A4CC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92EF961-DE82-6D4E-BF53-28DD28A79518}"/>
              </a:ext>
            </a:extLst>
          </p:cNvPr>
          <p:cNvGrpSpPr/>
          <p:nvPr/>
        </p:nvGrpSpPr>
        <p:grpSpPr>
          <a:xfrm>
            <a:off x="4762665" y="1204496"/>
            <a:ext cx="1531420" cy="872611"/>
            <a:chOff x="4659176" y="2062942"/>
            <a:chExt cx="1531420" cy="87261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C90C6BF-050D-D344-81DA-6DC1653AC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32075" y="2062942"/>
              <a:ext cx="1185623" cy="716314"/>
            </a:xfrm>
            <a:prstGeom prst="rect">
              <a:avLst/>
            </a:prstGeom>
          </p:spPr>
        </p:pic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151E14D-CB92-2E4D-91F7-44AE523EBBBA}"/>
                </a:ext>
              </a:extLst>
            </p:cNvPr>
            <p:cNvSpPr/>
            <p:nvPr/>
          </p:nvSpPr>
          <p:spPr>
            <a:xfrm>
              <a:off x="4659176" y="2670731"/>
              <a:ext cx="1531420" cy="264822"/>
            </a:xfrm>
            <a:prstGeom prst="roundRect">
              <a:avLst>
                <a:gd name="adj" fmla="val 10676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154"/>
              <a:r>
                <a:rPr lang="en-US" sz="1400" kern="0" dirty="0">
                  <a:solidFill>
                    <a:prstClr val="black"/>
                  </a:solidFill>
                  <a:latin typeface="Calibri" panose="020F0502020204030204"/>
                </a:rPr>
                <a:t>Community  Labs</a:t>
              </a:r>
            </a:p>
          </p:txBody>
        </p: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5629FCF-BBA2-4E4D-B58D-20824DA75091}"/>
              </a:ext>
            </a:extLst>
          </p:cNvPr>
          <p:cNvSpPr/>
          <p:nvPr/>
        </p:nvSpPr>
        <p:spPr>
          <a:xfrm>
            <a:off x="3793738" y="2772774"/>
            <a:ext cx="3469275" cy="784435"/>
          </a:xfrm>
          <a:prstGeom prst="roundRect">
            <a:avLst>
              <a:gd name="adj" fmla="val 10676"/>
            </a:avLst>
          </a:prstGeom>
          <a:solidFill>
            <a:srgbClr val="ADD7CD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1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Community Installer(s)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532853-81CF-E147-ABC7-98A846CE54D3}"/>
              </a:ext>
            </a:extLst>
          </p:cNvPr>
          <p:cNvGrpSpPr/>
          <p:nvPr/>
        </p:nvGrpSpPr>
        <p:grpSpPr>
          <a:xfrm>
            <a:off x="1130218" y="3633818"/>
            <a:ext cx="1733024" cy="276999"/>
            <a:chOff x="3692841" y="5441895"/>
            <a:chExt cx="1733024" cy="276999"/>
          </a:xfrm>
        </p:grpSpPr>
        <p:pic>
          <p:nvPicPr>
            <p:cNvPr id="55" name="Picture 54" descr="A close up of a computer&#10;&#10;Description automatically generated">
              <a:extLst>
                <a:ext uri="{FF2B5EF4-FFF2-40B4-BE49-F238E27FC236}">
                  <a16:creationId xmlns:a16="http://schemas.microsoft.com/office/drawing/2014/main" id="{372210CC-4520-E94D-99B8-E2FDDCB5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3692841" y="5489838"/>
              <a:ext cx="201793" cy="214531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8AF922D-34B6-7C44-8218-43E3798C7DBE}"/>
                </a:ext>
              </a:extLst>
            </p:cNvPr>
            <p:cNvSpPr txBox="1"/>
            <p:nvPr/>
          </p:nvSpPr>
          <p:spPr>
            <a:xfrm>
              <a:off x="3842033" y="5441895"/>
              <a:ext cx="1583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10000"/>
                    </a:schemeClr>
                  </a:solidFill>
                </a:rPr>
                <a:t>Installers Requirements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4F37F7C-2070-9B4B-BDF9-076F005295C6}"/>
              </a:ext>
            </a:extLst>
          </p:cNvPr>
          <p:cNvGrpSpPr/>
          <p:nvPr/>
        </p:nvGrpSpPr>
        <p:grpSpPr>
          <a:xfrm>
            <a:off x="1144708" y="3024420"/>
            <a:ext cx="1229194" cy="615746"/>
            <a:chOff x="1130378" y="5556232"/>
            <a:chExt cx="1229194" cy="615746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5B6F558-8B79-1D43-8902-8698FECEB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0378" y="5914377"/>
              <a:ext cx="210911" cy="210911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2E375F8-BF41-174F-8888-F481FEDF3370}"/>
                </a:ext>
              </a:extLst>
            </p:cNvPr>
            <p:cNvSpPr txBox="1"/>
            <p:nvPr/>
          </p:nvSpPr>
          <p:spPr>
            <a:xfrm>
              <a:off x="1269781" y="5556232"/>
              <a:ext cx="1089791" cy="615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accent6">
                      <a:lumMod val="10000"/>
                    </a:schemeClr>
                  </a:solidFill>
                </a:rPr>
                <a:t>Lab Req &amp; 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accent6">
                      <a:lumMod val="10000"/>
                    </a:schemeClr>
                  </a:solidFill>
                </a:rPr>
                <a:t>Playbook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391CE99-DAD3-5F4A-BB06-B5E60B99EEE0}"/>
              </a:ext>
            </a:extLst>
          </p:cNvPr>
          <p:cNvGrpSpPr/>
          <p:nvPr/>
        </p:nvGrpSpPr>
        <p:grpSpPr>
          <a:xfrm>
            <a:off x="1142913" y="3989376"/>
            <a:ext cx="1603277" cy="276999"/>
            <a:chOff x="1128583" y="5664182"/>
            <a:chExt cx="1603277" cy="276999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C0DE100-069D-2E44-A453-82107297B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8583" y="5691775"/>
              <a:ext cx="210911" cy="210911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27BF5A2-9A62-EF49-AF80-5E7807017AB0}"/>
                </a:ext>
              </a:extLst>
            </p:cNvPr>
            <p:cNvSpPr txBox="1"/>
            <p:nvPr/>
          </p:nvSpPr>
          <p:spPr>
            <a:xfrm>
              <a:off x="1326411" y="5664182"/>
              <a:ext cx="1405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6">
                      <a:lumMod val="10000"/>
                    </a:schemeClr>
                  </a:solidFill>
                </a:rPr>
                <a:t>Installation Playbook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E331E82-3B9E-D44E-BB72-ABA2DA69D16A}"/>
              </a:ext>
            </a:extLst>
          </p:cNvPr>
          <p:cNvSpPr/>
          <p:nvPr/>
        </p:nvSpPr>
        <p:spPr>
          <a:xfrm>
            <a:off x="3793738" y="4461562"/>
            <a:ext cx="3469275" cy="650119"/>
          </a:xfrm>
          <a:prstGeom prst="roundRect">
            <a:avLst>
              <a:gd name="adj" fmla="val 9900"/>
            </a:avLst>
          </a:prstGeom>
          <a:solidFill>
            <a:srgbClr val="5DBCBB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54"/>
            <a:r>
              <a:rPr lang="en-US" sz="1400" kern="0" dirty="0">
                <a:solidFill>
                  <a:prstClr val="black"/>
                </a:solidFill>
              </a:rPr>
              <a:t>Xtesting Framework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A3B6C095-EA00-6346-81BB-F67EDB3E7F4E}"/>
              </a:ext>
            </a:extLst>
          </p:cNvPr>
          <p:cNvCxnSpPr>
            <a:cxnSpLocks/>
            <a:stCxn id="61" idx="3"/>
            <a:endCxn id="36" idx="1"/>
          </p:cNvCxnSpPr>
          <p:nvPr/>
        </p:nvCxnSpPr>
        <p:spPr>
          <a:xfrm flipV="1">
            <a:off x="2373902" y="1562653"/>
            <a:ext cx="2561662" cy="1769640"/>
          </a:xfrm>
          <a:prstGeom prst="bentConnector3">
            <a:avLst>
              <a:gd name="adj1" fmla="val 37853"/>
            </a:avLst>
          </a:prstGeom>
          <a:ln>
            <a:solidFill>
              <a:schemeClr val="accent6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A close up of a computer&#10;&#10;Description automatically generated">
            <a:extLst>
              <a:ext uri="{FF2B5EF4-FFF2-40B4-BE49-F238E27FC236}">
                <a16:creationId xmlns:a16="http://schemas.microsoft.com/office/drawing/2014/main" id="{40B98653-1ACE-1047-B52B-34D2A71DC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44890" y="3109945"/>
            <a:ext cx="201793" cy="214531"/>
          </a:xfrm>
          <a:prstGeom prst="rect">
            <a:avLst/>
          </a:prstGeom>
        </p:spPr>
      </p:pic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2200C7A7-23A5-524C-9877-3A0C4EBF91BD}"/>
              </a:ext>
            </a:extLst>
          </p:cNvPr>
          <p:cNvCxnSpPr>
            <a:cxnSpLocks/>
            <a:stCxn id="57" idx="3"/>
            <a:endCxn id="39" idx="1"/>
          </p:cNvCxnSpPr>
          <p:nvPr/>
        </p:nvCxnSpPr>
        <p:spPr>
          <a:xfrm flipV="1">
            <a:off x="2863242" y="3164992"/>
            <a:ext cx="930496" cy="607326"/>
          </a:xfrm>
          <a:prstGeom prst="bentConnector3">
            <a:avLst>
              <a:gd name="adj1" fmla="val 73203"/>
            </a:avLst>
          </a:prstGeom>
          <a:ln>
            <a:solidFill>
              <a:schemeClr val="accent6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3DAA4662-DD6B-7D4A-A24A-9D7EFF169E65}"/>
              </a:ext>
            </a:extLst>
          </p:cNvPr>
          <p:cNvCxnSpPr>
            <a:cxnSpLocks/>
            <a:stCxn id="39" idx="2"/>
            <a:endCxn id="65" idx="3"/>
          </p:cNvCxnSpPr>
          <p:nvPr/>
        </p:nvCxnSpPr>
        <p:spPr>
          <a:xfrm rot="5400000">
            <a:off x="3851950" y="2451449"/>
            <a:ext cx="570667" cy="2782186"/>
          </a:xfrm>
          <a:prstGeom prst="bentConnector2">
            <a:avLst/>
          </a:prstGeom>
          <a:ln>
            <a:solidFill>
              <a:schemeClr val="accent6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869F604C-0CEB-A046-AAD4-0C6DFE7DB50F}"/>
              </a:ext>
            </a:extLst>
          </p:cNvPr>
          <p:cNvSpPr/>
          <p:nvPr/>
        </p:nvSpPr>
        <p:spPr>
          <a:xfrm>
            <a:off x="3793739" y="5525118"/>
            <a:ext cx="968926" cy="911405"/>
          </a:xfrm>
          <a:prstGeom prst="roundRect">
            <a:avLst>
              <a:gd name="adj" fmla="val 10313"/>
            </a:avLst>
          </a:prstGeom>
          <a:solidFill>
            <a:srgbClr val="5DBCBB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457154"/>
            <a:r>
              <a:rPr lang="en-US" sz="1400" kern="0" dirty="0">
                <a:solidFill>
                  <a:prstClr val="black"/>
                </a:solidFill>
              </a:rPr>
              <a:t>Functest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581E9F58-C17D-1243-BC06-FC489D089135}"/>
              </a:ext>
            </a:extLst>
          </p:cNvPr>
          <p:cNvSpPr/>
          <p:nvPr/>
        </p:nvSpPr>
        <p:spPr>
          <a:xfrm>
            <a:off x="4935564" y="5525118"/>
            <a:ext cx="968926" cy="911405"/>
          </a:xfrm>
          <a:prstGeom prst="roundRect">
            <a:avLst>
              <a:gd name="adj" fmla="val 10313"/>
            </a:avLst>
          </a:prstGeom>
          <a:solidFill>
            <a:srgbClr val="5DBCBB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457154"/>
            <a:r>
              <a:rPr lang="en-US" sz="1400" kern="0" dirty="0">
                <a:solidFill>
                  <a:prstClr val="black"/>
                </a:solidFill>
              </a:rPr>
              <a:t>TBD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11931C9-B2F6-EF48-BEDD-02C0900CD604}"/>
              </a:ext>
            </a:extLst>
          </p:cNvPr>
          <p:cNvSpPr/>
          <p:nvPr/>
        </p:nvSpPr>
        <p:spPr>
          <a:xfrm>
            <a:off x="6294087" y="5525118"/>
            <a:ext cx="968926" cy="911405"/>
          </a:xfrm>
          <a:prstGeom prst="roundRect">
            <a:avLst>
              <a:gd name="adj" fmla="val 12319"/>
            </a:avLst>
          </a:prstGeom>
          <a:solidFill>
            <a:srgbClr val="5DBCBB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457154"/>
            <a:r>
              <a:rPr lang="en-US" sz="1400" kern="0" dirty="0">
                <a:solidFill>
                  <a:prstClr val="black"/>
                </a:solidFill>
              </a:rPr>
              <a:t>TBD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24E61D-B111-FA48-A78D-F222C08597E9}"/>
              </a:ext>
            </a:extLst>
          </p:cNvPr>
          <p:cNvSpPr txBox="1"/>
          <p:nvPr/>
        </p:nvSpPr>
        <p:spPr>
          <a:xfrm>
            <a:off x="5872014" y="55471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E6E74"/>
                </a:solidFill>
              </a:rPr>
              <a:t>…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75CE2D97-6D1B-A44B-9838-5BC59E3C6D0C}"/>
              </a:ext>
            </a:extLst>
          </p:cNvPr>
          <p:cNvCxnSpPr>
            <a:cxnSpLocks/>
            <a:stCxn id="75" idx="3"/>
            <a:endCxn id="66" idx="1"/>
          </p:cNvCxnSpPr>
          <p:nvPr/>
        </p:nvCxnSpPr>
        <p:spPr>
          <a:xfrm flipV="1">
            <a:off x="2986909" y="4786622"/>
            <a:ext cx="806829" cy="201085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A99BEA0C-7B3D-0E4B-8C91-B07B6EF0C6CA}"/>
              </a:ext>
            </a:extLst>
          </p:cNvPr>
          <p:cNvCxnSpPr>
            <a:cxnSpLocks/>
            <a:stCxn id="66" idx="2"/>
            <a:endCxn id="83" idx="3"/>
          </p:cNvCxnSpPr>
          <p:nvPr/>
        </p:nvCxnSpPr>
        <p:spPr>
          <a:xfrm rot="5400000">
            <a:off x="3640260" y="3498503"/>
            <a:ext cx="274938" cy="3501294"/>
          </a:xfrm>
          <a:prstGeom prst="bentConnector2">
            <a:avLst/>
          </a:prstGeom>
          <a:ln>
            <a:solidFill>
              <a:schemeClr val="accent6">
                <a:lumMod val="1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48110D5C-C10F-484C-8CA0-62B208DCB676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2914650" y="5793492"/>
            <a:ext cx="879089" cy="187329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1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8486EC5-BF15-EF43-B8BD-2C84FB1366AD}"/>
              </a:ext>
            </a:extLst>
          </p:cNvPr>
          <p:cNvCxnSpPr>
            <a:cxnSpLocks/>
          </p:cNvCxnSpPr>
          <p:nvPr/>
        </p:nvCxnSpPr>
        <p:spPr>
          <a:xfrm flipV="1">
            <a:off x="6781409" y="4950239"/>
            <a:ext cx="0" cy="574879"/>
          </a:xfrm>
          <a:prstGeom prst="line">
            <a:avLst/>
          </a:prstGeom>
          <a:ln w="28575">
            <a:solidFill>
              <a:srgbClr val="5DB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9989D4A-3BE5-8B44-AE76-A6C74A1F80D0}"/>
              </a:ext>
            </a:extLst>
          </p:cNvPr>
          <p:cNvGrpSpPr/>
          <p:nvPr/>
        </p:nvGrpSpPr>
        <p:grpSpPr>
          <a:xfrm>
            <a:off x="3854031" y="3270157"/>
            <a:ext cx="607989" cy="246221"/>
            <a:chOff x="3854031" y="3270157"/>
            <a:chExt cx="607989" cy="246221"/>
          </a:xfrm>
        </p:grpSpPr>
        <p:pic>
          <p:nvPicPr>
            <p:cNvPr id="110" name="Picture 109" descr="A picture containing plate, clock&#10;&#10;Description automatically generated">
              <a:extLst>
                <a:ext uri="{FF2B5EF4-FFF2-40B4-BE49-F238E27FC236}">
                  <a16:creationId xmlns:a16="http://schemas.microsoft.com/office/drawing/2014/main" id="{EC6D48AA-9CC6-834D-89D4-1D6622AF2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031" y="3299059"/>
              <a:ext cx="184805" cy="184805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825F6DF-8F40-1340-81A5-CBA0D4481A7A}"/>
                </a:ext>
              </a:extLst>
            </p:cNvPr>
            <p:cNvSpPr/>
            <p:nvPr/>
          </p:nvSpPr>
          <p:spPr>
            <a:xfrm>
              <a:off x="3995226" y="3270157"/>
              <a:ext cx="46679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chemeClr val="accent6">
                      <a:lumMod val="10000"/>
                    </a:schemeClr>
                  </a:solidFill>
                </a:rPr>
                <a:t>Code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B266FA1-E962-154A-B78F-F2720F6194AD}"/>
              </a:ext>
            </a:extLst>
          </p:cNvPr>
          <p:cNvGrpSpPr/>
          <p:nvPr/>
        </p:nvGrpSpPr>
        <p:grpSpPr>
          <a:xfrm>
            <a:off x="3854031" y="5811661"/>
            <a:ext cx="926988" cy="604818"/>
            <a:chOff x="3854031" y="5811661"/>
            <a:chExt cx="926988" cy="60481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F7FC638-A922-5C44-9DA2-F4860710FF82}"/>
                </a:ext>
              </a:extLst>
            </p:cNvPr>
            <p:cNvGrpSpPr/>
            <p:nvPr/>
          </p:nvGrpSpPr>
          <p:grpSpPr>
            <a:xfrm>
              <a:off x="3859350" y="5811661"/>
              <a:ext cx="607989" cy="246221"/>
              <a:chOff x="3854031" y="3270157"/>
              <a:chExt cx="607989" cy="246221"/>
            </a:xfrm>
          </p:grpSpPr>
          <p:pic>
            <p:nvPicPr>
              <p:cNvPr id="114" name="Picture 113" descr="A picture containing plate, clock&#10;&#10;Description automatically generated">
                <a:extLst>
                  <a:ext uri="{FF2B5EF4-FFF2-40B4-BE49-F238E27FC236}">
                    <a16:creationId xmlns:a16="http://schemas.microsoft.com/office/drawing/2014/main" id="{19296619-5944-5245-B70E-2201BBC561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4031" y="3299059"/>
                <a:ext cx="184805" cy="184805"/>
              </a:xfrm>
              <a:prstGeom prst="rect">
                <a:avLst/>
              </a:prstGeom>
            </p:spPr>
          </p:pic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E0C0D1E-D0EA-9A45-A8DC-13C2846B476D}"/>
                  </a:ext>
                </a:extLst>
              </p:cNvPr>
              <p:cNvSpPr/>
              <p:nvPr/>
            </p:nvSpPr>
            <p:spPr>
              <a:xfrm>
                <a:off x="3995226" y="3270157"/>
                <a:ext cx="46679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solidFill>
                      <a:schemeClr val="accent6">
                        <a:lumMod val="10000"/>
                      </a:schemeClr>
                    </a:solidFill>
                  </a:rPr>
                  <a:t>Code</a:t>
                </a:r>
              </a:p>
            </p:txBody>
          </p:sp>
        </p:grpSp>
        <p:pic>
          <p:nvPicPr>
            <p:cNvPr id="117" name="Picture 116" descr="A close up of a logo&#10;&#10;Description automatically generated">
              <a:extLst>
                <a:ext uri="{FF2B5EF4-FFF2-40B4-BE49-F238E27FC236}">
                  <a16:creationId xmlns:a16="http://schemas.microsoft.com/office/drawing/2014/main" id="{09626883-0CA8-4A45-8B2A-177E97504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031" y="6126690"/>
              <a:ext cx="220206" cy="220206"/>
            </a:xfrm>
            <a:prstGeom prst="rect">
              <a:avLst/>
            </a:prstGeom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BEC35E9-B4F6-434D-B53F-ADE317187EEA}"/>
                </a:ext>
              </a:extLst>
            </p:cNvPr>
            <p:cNvSpPr/>
            <p:nvPr/>
          </p:nvSpPr>
          <p:spPr>
            <a:xfrm>
              <a:off x="3995226" y="6077925"/>
              <a:ext cx="7857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10000"/>
                    </a:schemeClr>
                  </a:solidFill>
                </a:rPr>
                <a:t>TC Low Level </a:t>
              </a:r>
            </a:p>
            <a:p>
              <a:r>
                <a:rPr lang="en-US" sz="800" dirty="0">
                  <a:solidFill>
                    <a:schemeClr val="accent6">
                      <a:lumMod val="10000"/>
                    </a:schemeClr>
                  </a:solidFill>
                </a:rPr>
                <a:t>Definition</a:t>
              </a:r>
            </a:p>
          </p:txBody>
        </p:sp>
      </p:grpSp>
      <p:pic>
        <p:nvPicPr>
          <p:cNvPr id="120" name="Picture 119" descr="A close up of a logo&#10;&#10;Description automatically generated">
            <a:extLst>
              <a:ext uri="{FF2B5EF4-FFF2-40B4-BE49-F238E27FC236}">
                <a16:creationId xmlns:a16="http://schemas.microsoft.com/office/drawing/2014/main" id="{1B59CCE2-3C4D-3241-8DAE-EC9AED9B2D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38" y="5793492"/>
            <a:ext cx="250669" cy="250669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338C0A4-A0B3-B842-84E8-1248D2B8B298}"/>
              </a:ext>
            </a:extLst>
          </p:cNvPr>
          <p:cNvGrpSpPr/>
          <p:nvPr/>
        </p:nvGrpSpPr>
        <p:grpSpPr>
          <a:xfrm>
            <a:off x="4999711" y="5816160"/>
            <a:ext cx="926988" cy="604818"/>
            <a:chOff x="3854031" y="5811661"/>
            <a:chExt cx="926988" cy="60481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CF49A3A-9D0F-DA4B-8EFE-EF9D21111BD8}"/>
                </a:ext>
              </a:extLst>
            </p:cNvPr>
            <p:cNvGrpSpPr/>
            <p:nvPr/>
          </p:nvGrpSpPr>
          <p:grpSpPr>
            <a:xfrm>
              <a:off x="3859350" y="5811661"/>
              <a:ext cx="607989" cy="246221"/>
              <a:chOff x="3854031" y="3270157"/>
              <a:chExt cx="607989" cy="246221"/>
            </a:xfrm>
          </p:grpSpPr>
          <p:pic>
            <p:nvPicPr>
              <p:cNvPr id="127" name="Picture 126" descr="A picture containing plate, clock&#10;&#10;Description automatically generated">
                <a:extLst>
                  <a:ext uri="{FF2B5EF4-FFF2-40B4-BE49-F238E27FC236}">
                    <a16:creationId xmlns:a16="http://schemas.microsoft.com/office/drawing/2014/main" id="{F9AAEE37-81D6-794F-885A-BA79954DFA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4031" y="3299059"/>
                <a:ext cx="184805" cy="184805"/>
              </a:xfrm>
              <a:prstGeom prst="rect">
                <a:avLst/>
              </a:prstGeom>
            </p:spPr>
          </p:pic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F66A1F4-29E5-D94B-9390-C039C68E199E}"/>
                  </a:ext>
                </a:extLst>
              </p:cNvPr>
              <p:cNvSpPr/>
              <p:nvPr/>
            </p:nvSpPr>
            <p:spPr>
              <a:xfrm>
                <a:off x="3995226" y="3270157"/>
                <a:ext cx="46679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solidFill>
                      <a:schemeClr val="accent6">
                        <a:lumMod val="10000"/>
                      </a:schemeClr>
                    </a:solidFill>
                  </a:rPr>
                  <a:t>Code</a:t>
                </a:r>
              </a:p>
            </p:txBody>
          </p:sp>
        </p:grpSp>
        <p:pic>
          <p:nvPicPr>
            <p:cNvPr id="125" name="Picture 124" descr="A close up of a logo&#10;&#10;Description automatically generated">
              <a:extLst>
                <a:ext uri="{FF2B5EF4-FFF2-40B4-BE49-F238E27FC236}">
                  <a16:creationId xmlns:a16="http://schemas.microsoft.com/office/drawing/2014/main" id="{83D944A4-1197-8546-B525-A60A8038E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031" y="6126690"/>
              <a:ext cx="220206" cy="220206"/>
            </a:xfrm>
            <a:prstGeom prst="rect">
              <a:avLst/>
            </a:prstGeom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FF36F95-452F-4944-AFFA-921154C85203}"/>
                </a:ext>
              </a:extLst>
            </p:cNvPr>
            <p:cNvSpPr/>
            <p:nvPr/>
          </p:nvSpPr>
          <p:spPr>
            <a:xfrm>
              <a:off x="3995226" y="6077925"/>
              <a:ext cx="7857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10000"/>
                    </a:schemeClr>
                  </a:solidFill>
                </a:rPr>
                <a:t>TC Low Level </a:t>
              </a:r>
            </a:p>
            <a:p>
              <a:r>
                <a:rPr lang="en-US" sz="800" dirty="0">
                  <a:solidFill>
                    <a:schemeClr val="accent6">
                      <a:lumMod val="10000"/>
                    </a:schemeClr>
                  </a:solidFill>
                </a:rPr>
                <a:t>Definition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B5B4B4F-6DF8-5343-AC63-7A18D020060E}"/>
              </a:ext>
            </a:extLst>
          </p:cNvPr>
          <p:cNvGrpSpPr/>
          <p:nvPr/>
        </p:nvGrpSpPr>
        <p:grpSpPr>
          <a:xfrm>
            <a:off x="6342600" y="5824281"/>
            <a:ext cx="926988" cy="604818"/>
            <a:chOff x="3854031" y="5811661"/>
            <a:chExt cx="926988" cy="604818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7540A37-24B7-524B-8C4B-19F3410372D0}"/>
                </a:ext>
              </a:extLst>
            </p:cNvPr>
            <p:cNvGrpSpPr/>
            <p:nvPr/>
          </p:nvGrpSpPr>
          <p:grpSpPr>
            <a:xfrm>
              <a:off x="3859350" y="5811661"/>
              <a:ext cx="607989" cy="246221"/>
              <a:chOff x="3854031" y="3270157"/>
              <a:chExt cx="607989" cy="246221"/>
            </a:xfrm>
          </p:grpSpPr>
          <p:pic>
            <p:nvPicPr>
              <p:cNvPr id="133" name="Picture 132" descr="A picture containing plate, clock&#10;&#10;Description automatically generated">
                <a:extLst>
                  <a:ext uri="{FF2B5EF4-FFF2-40B4-BE49-F238E27FC236}">
                    <a16:creationId xmlns:a16="http://schemas.microsoft.com/office/drawing/2014/main" id="{88CE3939-2EFB-694A-B750-2806B081A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4031" y="3299059"/>
                <a:ext cx="184805" cy="184805"/>
              </a:xfrm>
              <a:prstGeom prst="rect">
                <a:avLst/>
              </a:prstGeom>
            </p:spPr>
          </p:pic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2C066EA-F03D-404A-9715-80649FA9C26D}"/>
                  </a:ext>
                </a:extLst>
              </p:cNvPr>
              <p:cNvSpPr/>
              <p:nvPr/>
            </p:nvSpPr>
            <p:spPr>
              <a:xfrm>
                <a:off x="3995226" y="3270157"/>
                <a:ext cx="46679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solidFill>
                      <a:schemeClr val="accent6">
                        <a:lumMod val="10000"/>
                      </a:schemeClr>
                    </a:solidFill>
                  </a:rPr>
                  <a:t>Code</a:t>
                </a:r>
              </a:p>
            </p:txBody>
          </p:sp>
        </p:grpSp>
        <p:pic>
          <p:nvPicPr>
            <p:cNvPr id="131" name="Picture 130" descr="A close up of a logo&#10;&#10;Description automatically generated">
              <a:extLst>
                <a:ext uri="{FF2B5EF4-FFF2-40B4-BE49-F238E27FC236}">
                  <a16:creationId xmlns:a16="http://schemas.microsoft.com/office/drawing/2014/main" id="{4C0A9A7A-DF5F-3B42-BAA7-0766FD097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031" y="6126690"/>
              <a:ext cx="220206" cy="220206"/>
            </a:xfrm>
            <a:prstGeom prst="rect">
              <a:avLst/>
            </a:prstGeom>
          </p:spPr>
        </p:pic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77A7DE6-96B0-4944-ABA4-8F61320F855C}"/>
                </a:ext>
              </a:extLst>
            </p:cNvPr>
            <p:cNvSpPr/>
            <p:nvPr/>
          </p:nvSpPr>
          <p:spPr>
            <a:xfrm>
              <a:off x="3995226" y="6077925"/>
              <a:ext cx="7857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10000"/>
                    </a:schemeClr>
                  </a:solidFill>
                </a:rPr>
                <a:t>TC Low Level </a:t>
              </a:r>
            </a:p>
            <a:p>
              <a:r>
                <a:rPr lang="en-US" sz="800" dirty="0">
                  <a:solidFill>
                    <a:schemeClr val="accent6">
                      <a:lumMod val="10000"/>
                    </a:schemeClr>
                  </a:solidFill>
                </a:rPr>
                <a:t>Definition</a:t>
              </a:r>
            </a:p>
          </p:txBody>
        </p:sp>
      </p:grp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4A648396-5520-C24F-BB15-0AE78DBF9981}"/>
              </a:ext>
            </a:extLst>
          </p:cNvPr>
          <p:cNvSpPr/>
          <p:nvPr/>
        </p:nvSpPr>
        <p:spPr>
          <a:xfrm>
            <a:off x="7901844" y="1221386"/>
            <a:ext cx="3469275" cy="784436"/>
          </a:xfrm>
          <a:prstGeom prst="roundRect">
            <a:avLst>
              <a:gd name="adj" fmla="val 9900"/>
            </a:avLst>
          </a:prstGeom>
          <a:solidFill>
            <a:srgbClr val="073960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54"/>
            <a:r>
              <a:rPr lang="en-US" sz="1400" kern="0" dirty="0">
                <a:solidFill>
                  <a:schemeClr val="bg1"/>
                </a:solidFill>
              </a:rPr>
              <a:t>Governance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2E896BDE-DFF3-9347-952F-DC411DC81CD4}"/>
              </a:ext>
            </a:extLst>
          </p:cNvPr>
          <p:cNvSpPr/>
          <p:nvPr/>
        </p:nvSpPr>
        <p:spPr>
          <a:xfrm>
            <a:off x="7901844" y="4461561"/>
            <a:ext cx="3469275" cy="650119"/>
          </a:xfrm>
          <a:prstGeom prst="roundRect">
            <a:avLst>
              <a:gd name="adj" fmla="val 9900"/>
            </a:avLst>
          </a:prstGeom>
          <a:solidFill>
            <a:srgbClr val="1798D5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54"/>
            <a:r>
              <a:rPr lang="en-US" sz="1400" kern="0" dirty="0">
                <a:solidFill>
                  <a:schemeClr val="bg1"/>
                </a:solidFill>
              </a:rPr>
              <a:t>Dovetail (Portal)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3DFF633-3A66-3442-A9B3-B5CC8C79A9ED}"/>
              </a:ext>
            </a:extLst>
          </p:cNvPr>
          <p:cNvCxnSpPr>
            <a:cxnSpLocks/>
            <a:stCxn id="141" idx="1"/>
            <a:endCxn id="66" idx="3"/>
          </p:cNvCxnSpPr>
          <p:nvPr/>
        </p:nvCxnSpPr>
        <p:spPr>
          <a:xfrm flipH="1">
            <a:off x="7263013" y="4786621"/>
            <a:ext cx="638831" cy="1"/>
          </a:xfrm>
          <a:prstGeom prst="line">
            <a:avLst/>
          </a:prstGeom>
          <a:ln w="28575">
            <a:solidFill>
              <a:srgbClr val="5DBCBB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9DD7C9A1-2F5A-B64C-AD19-BE547A3A554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8923" y="5512573"/>
            <a:ext cx="832402" cy="903906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39269FCF-6461-8840-9B8A-6E49E20BB209}"/>
              </a:ext>
            </a:extLst>
          </p:cNvPr>
          <p:cNvSpPr/>
          <p:nvPr/>
        </p:nvSpPr>
        <p:spPr>
          <a:xfrm>
            <a:off x="10680192" y="5916472"/>
            <a:ext cx="1024128" cy="87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13CA88F8-6EC9-7849-B881-7D324ACEFBA3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4534" y="5505214"/>
            <a:ext cx="839179" cy="911265"/>
          </a:xfrm>
          <a:prstGeom prst="rect">
            <a:avLst/>
          </a:prstGeom>
        </p:spPr>
      </p:pic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7FB8BAF4-B14F-044A-8B62-87EFD2129DED}"/>
              </a:ext>
            </a:extLst>
          </p:cNvPr>
          <p:cNvSpPr/>
          <p:nvPr/>
        </p:nvSpPr>
        <p:spPr>
          <a:xfrm>
            <a:off x="7901844" y="2743606"/>
            <a:ext cx="3469275" cy="784436"/>
          </a:xfrm>
          <a:prstGeom prst="roundRect">
            <a:avLst>
              <a:gd name="adj" fmla="val 9900"/>
            </a:avLst>
          </a:prstGeom>
          <a:solidFill>
            <a:srgbClr val="0062A5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54"/>
            <a:r>
              <a:rPr lang="en-US" sz="1400" kern="0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DCE9358-ED9B-3A43-81CF-ADB115FCF6C6}"/>
              </a:ext>
            </a:extLst>
          </p:cNvPr>
          <p:cNvSpPr/>
          <p:nvPr/>
        </p:nvSpPr>
        <p:spPr>
          <a:xfrm>
            <a:off x="578047" y="6241292"/>
            <a:ext cx="2920926" cy="542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2" name="Picture 151" descr="A close up of a computer&#10;&#10;Description automatically generated">
            <a:extLst>
              <a:ext uri="{FF2B5EF4-FFF2-40B4-BE49-F238E27FC236}">
                <a16:creationId xmlns:a16="http://schemas.microsoft.com/office/drawing/2014/main" id="{99C89DB7-3253-9E4F-BA5B-7426A8778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37997" y="2318758"/>
            <a:ext cx="201793" cy="214531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BD0B920F-37DC-0543-A8BC-E0F399270956}"/>
              </a:ext>
            </a:extLst>
          </p:cNvPr>
          <p:cNvSpPr/>
          <p:nvPr/>
        </p:nvSpPr>
        <p:spPr>
          <a:xfrm>
            <a:off x="1279410" y="2216875"/>
            <a:ext cx="928588" cy="338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</a:rPr>
              <a:t>Specification</a:t>
            </a:r>
          </a:p>
        </p:txBody>
      </p:sp>
      <p:pic>
        <p:nvPicPr>
          <p:cNvPr id="154" name="Picture 153" descr="A close up of a computer&#10;&#10;Description automatically generated">
            <a:extLst>
              <a:ext uri="{FF2B5EF4-FFF2-40B4-BE49-F238E27FC236}">
                <a16:creationId xmlns:a16="http://schemas.microsoft.com/office/drawing/2014/main" id="{A7A042BF-794B-F441-9426-C7B947D66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90732" y="1564211"/>
            <a:ext cx="201793" cy="214531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90EDEDE7-D8BE-BD41-BF19-250A9B245BD8}"/>
              </a:ext>
            </a:extLst>
          </p:cNvPr>
          <p:cNvSpPr/>
          <p:nvPr/>
        </p:nvSpPr>
        <p:spPr>
          <a:xfrm>
            <a:off x="1332145" y="1462328"/>
            <a:ext cx="928588" cy="338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Specification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DAD119E-9E6A-944C-A3AB-90CAA13796E6}"/>
              </a:ext>
            </a:extLst>
          </p:cNvPr>
          <p:cNvSpPr txBox="1"/>
          <p:nvPr/>
        </p:nvSpPr>
        <p:spPr>
          <a:xfrm>
            <a:off x="9289946" y="393244"/>
            <a:ext cx="6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OVP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CA75A81-749F-4CF2-967E-375ED4BB38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90" y="151800"/>
            <a:ext cx="2095659" cy="78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3457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Reference Model Rel 2.0 scope v1">
  <a:themeElements>
    <a:clrScheme name="The Linux Foundation">
      <a:dk1>
        <a:srgbClr val="3F3F3F"/>
      </a:dk1>
      <a:lt1>
        <a:srgbClr val="FFFFFF"/>
      </a:lt1>
      <a:dk2>
        <a:srgbClr val="00183C"/>
      </a:dk2>
      <a:lt2>
        <a:srgbClr val="FFFFFF"/>
      </a:lt2>
      <a:accent1>
        <a:srgbClr val="32A2FE"/>
      </a:accent1>
      <a:accent2>
        <a:srgbClr val="7F7F7F"/>
      </a:accent2>
      <a:accent3>
        <a:srgbClr val="A5A5A5"/>
      </a:accent3>
      <a:accent4>
        <a:srgbClr val="BFBFBF"/>
      </a:accent4>
      <a:accent5>
        <a:srgbClr val="D8D8D8"/>
      </a:accent5>
      <a:accent6>
        <a:srgbClr val="F2F2F2"/>
      </a:accent6>
      <a:hlink>
        <a:srgbClr val="168FDF"/>
      </a:hlink>
      <a:folHlink>
        <a:srgbClr val="168FDF"/>
      </a:folHlink>
    </a:clrScheme>
    <a:fontScheme name="The Linux Foundation">
      <a:majorFont>
        <a:latin typeface="Gill Sans Light"/>
        <a:ea typeface=""/>
        <a:cs typeface=""/>
      </a:majorFont>
      <a:minorFont>
        <a:latin typeface="Gill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Reference Model Rel 2.0 scope v1</Template>
  <TotalTime>18874</TotalTime>
  <Words>66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Gill Sans</vt:lpstr>
      <vt:lpstr>Gill Sans Light</vt:lpstr>
      <vt:lpstr>Helvetica Neue</vt:lpstr>
      <vt:lpstr>HelveticaNeueLT Pro 25 UltLt</vt:lpstr>
      <vt:lpstr>HelveticaNeueLT Pro 35 Th</vt:lpstr>
      <vt:lpstr>Reference Model Rel 2.0 scope v1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NFVI Telco Taskforce    Paris Face-To-Face Sessions  Overview &amp; Level Setting  Mark Cottrell,  AT&amp;T Rabi Abdel, Vodafone Group</dc:title>
  <dc:creator>Rabi, Abdel, Vodafone Group</dc:creator>
  <cp:lastModifiedBy>Koselak, Edit (Nokia - HU/Budapest)</cp:lastModifiedBy>
  <cp:revision>2285</cp:revision>
  <cp:lastPrinted>2019-10-01T13:19:48Z</cp:lastPrinted>
  <dcterms:created xsi:type="dcterms:W3CDTF">2019-07-18T19:43:28Z</dcterms:created>
  <dcterms:modified xsi:type="dcterms:W3CDTF">2021-05-25T10:27:43Z</dcterms:modified>
</cp:coreProperties>
</file>