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32D7-ED4E-45B6-862D-E878541EE22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2AA0-7F5D-44AD-BDFB-310B9E8C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83DE8-7069-4562-A8C0-38C6044901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3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CDAC-973E-459D-81B5-B373B68BA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7455-288F-4803-B56F-5A13E5FB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01C-1C52-47E1-AD84-60E28E80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BE30-9FDE-4483-80E1-B38107B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F22-EC45-4289-AF84-2DD73A4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E493-B622-4EBE-8F57-F6150B7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5A28-47D1-4AD9-BAD1-086C9FC8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190F-F8F9-43A2-B8AB-402ECB1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50F2-D6C7-4D60-B9A6-CA5AE5E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E310-8734-459A-85D7-BFD1C3A6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DCA50-9E7D-472C-A894-84D0D7E18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F461-6C20-4C49-9DB6-07FB5B73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289E-6FCF-4444-B6F5-6A7EF2B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166E-7616-4506-B925-18A10A3D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8E5F-10F1-441B-A6B1-E9CB3989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7549-4928-48E0-8570-CACE03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1902-0FCD-4521-8287-F8AF6FA7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6A60-DBE3-4A62-8C1F-C8CBA8A4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B8A2-B2CA-46EC-9C81-903F16C0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5CAF-5E42-45DE-BF94-9EFD5035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6342-786F-48CE-BD60-D3324679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7B4-8630-4037-904A-01A05A2A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09E6-CA42-48A1-9BE7-41AD37C7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12E4-33BB-4EF8-B27F-48E69B67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4EAF-19EB-45B2-9CC8-792EC3E6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F4D3-8871-446B-A959-8957E1C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06D-5362-42E1-B85B-94B3DC2AC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016F-6AF5-4052-99FE-124FD630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1FCB-0358-4B53-9980-A0F6B7FD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FBC6-D8FC-4C3F-9AA0-7002777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5EE1-6FA4-496F-BC33-B33F3F2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D945-75A2-49A1-82BC-7801672F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356B-37DC-4A91-BCD9-171793D5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D1FD8-13CB-4BD8-921E-65D28410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1EEE-81BB-43D7-8F0B-0F4E974B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469C8-1732-4339-9CB0-8F3A350C9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732C5-60EA-405D-80DD-FA2E73A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8AD0-79DB-4AA0-BCA8-7C9C9417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962C9-85C3-4E74-88FF-92BCDBC5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DD8E-9C67-4204-B81A-D4CDBD1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F2C8-023A-48BA-A553-DDF2BDD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8805-F32F-40D2-9F73-C6692DA7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DAE6-E17E-4EB9-9952-3D984FD1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F73C-1633-414C-86C4-3CDDD2C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8066-DFB1-4494-B10E-19F22C2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D4592-4F64-4313-8BEF-B4FD1C8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0E81-E1DF-4FC0-878A-D17DA469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6900-CEAC-442D-89EB-CF9FC146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AAB5D-5F95-4AAA-867D-0DA76791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314D-AA76-436B-8C06-B64EA55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53C1-6211-482A-8D0F-FFA6997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26D8-0EF9-4715-9159-865BFFB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BCF-7AA7-4883-8B4B-360AEC86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0AEF6-73BF-46C3-AE32-4BDDEDA9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011-942B-4ADD-913F-63954760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3329-D159-4D1B-99B2-AA767B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6735-7017-4E21-91F7-DB5A6B4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CE6-117D-481F-8A87-7DF63C0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CD92E-3D40-4860-847F-12A2F87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8246-0E7F-4D93-81D2-75D9C3A8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2C9F-5D3A-4C9C-8692-F2B0DD96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6FFA-1389-44F4-8107-B45EED328EA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70FE-C817-48FE-A75B-D2296E3E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1340-4A51-4649-B6DA-85EFCD4E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35B0-BE6E-441B-82B3-07E26062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hapeblue.com/wp-content/uploads/2018/11/DPDK-logo.jpg">
            <a:extLst>
              <a:ext uri="{FF2B5EF4-FFF2-40B4-BE49-F238E27FC236}">
                <a16:creationId xmlns:a16="http://schemas.microsoft.com/office/drawing/2014/main" id="{CD7CF257-74EC-46EA-8FB8-E371F1B9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294" y="4252409"/>
            <a:ext cx="6150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818032-7EF7-4BD3-8005-C675C3E02F3E}"/>
              </a:ext>
            </a:extLst>
          </p:cNvPr>
          <p:cNvSpPr txBox="1"/>
          <p:nvPr/>
        </p:nvSpPr>
        <p:spPr>
          <a:xfrm>
            <a:off x="71918" y="4080873"/>
            <a:ext cx="154639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physical cores per NUMA - 19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vCPUs per NUMA - 38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AB54128-613B-4932-8F72-79D00DF79998}"/>
              </a:ext>
            </a:extLst>
          </p:cNvPr>
          <p:cNvSpPr/>
          <p:nvPr/>
        </p:nvSpPr>
        <p:spPr>
          <a:xfrm>
            <a:off x="1798540" y="736763"/>
            <a:ext cx="4195395" cy="4409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0D9D657-EBEE-42A0-8A68-F6488CB732B3}"/>
              </a:ext>
            </a:extLst>
          </p:cNvPr>
          <p:cNvSpPr/>
          <p:nvPr/>
        </p:nvSpPr>
        <p:spPr>
          <a:xfrm>
            <a:off x="6095999" y="736763"/>
            <a:ext cx="4476792" cy="44096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FFBCE4B5-7E8B-45A0-84AC-34762438208A}"/>
              </a:ext>
            </a:extLst>
          </p:cNvPr>
          <p:cNvSpPr/>
          <p:nvPr/>
        </p:nvSpPr>
        <p:spPr>
          <a:xfrm>
            <a:off x="2054335" y="1084916"/>
            <a:ext cx="8180124" cy="3598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Resources (OS, Hypervisor, OpenStack agents)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4F77CE8-27E4-486A-A4D1-FFB29DA74200}"/>
              </a:ext>
            </a:extLst>
          </p:cNvPr>
          <p:cNvSpPr txBox="1"/>
          <p:nvPr/>
        </p:nvSpPr>
        <p:spPr>
          <a:xfrm>
            <a:off x="2160782" y="1149411"/>
            <a:ext cx="180870" cy="21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A6F21BF-42F3-4794-9CC1-68FD9F39E137}"/>
              </a:ext>
            </a:extLst>
          </p:cNvPr>
          <p:cNvSpPr txBox="1"/>
          <p:nvPr/>
        </p:nvSpPr>
        <p:spPr>
          <a:xfrm>
            <a:off x="9931808" y="1149360"/>
            <a:ext cx="1988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EF705FA3-94B4-478E-9904-46388D9807C8}"/>
              </a:ext>
            </a:extLst>
          </p:cNvPr>
          <p:cNvSpPr/>
          <p:nvPr/>
        </p:nvSpPr>
        <p:spPr>
          <a:xfrm>
            <a:off x="1824145" y="1674751"/>
            <a:ext cx="8696730" cy="618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Cores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DA820D1-74DA-416C-AC8E-89DA71A4131C}"/>
              </a:ext>
            </a:extLst>
          </p:cNvPr>
          <p:cNvSpPr txBox="1"/>
          <p:nvPr/>
        </p:nvSpPr>
        <p:spPr>
          <a:xfrm>
            <a:off x="2029168" y="742929"/>
            <a:ext cx="152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0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22973E5-C873-4C74-BF9B-7C593F8265C4}"/>
              </a:ext>
            </a:extLst>
          </p:cNvPr>
          <p:cNvSpPr txBox="1"/>
          <p:nvPr/>
        </p:nvSpPr>
        <p:spPr>
          <a:xfrm>
            <a:off x="8634551" y="736764"/>
            <a:ext cx="140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NUMA Node 1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1398AD5D-458D-446E-8142-88A8EAE22369}"/>
              </a:ext>
            </a:extLst>
          </p:cNvPr>
          <p:cNvSpPr txBox="1"/>
          <p:nvPr/>
        </p:nvSpPr>
        <p:spPr>
          <a:xfrm>
            <a:off x="4280542" y="530918"/>
            <a:ext cx="63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 shows physical cores; With HT enabled, each physical core shall correspond to 2 virtual cores/threads (vCPUs) </a:t>
            </a:r>
          </a:p>
        </p:txBody>
      </p:sp>
      <p:sp>
        <p:nvSpPr>
          <p:cNvPr id="470" name="Rectangle: Rounded Corners 469">
            <a:extLst>
              <a:ext uri="{FF2B5EF4-FFF2-40B4-BE49-F238E27FC236}">
                <a16:creationId xmlns:a16="http://schemas.microsoft.com/office/drawing/2014/main" id="{0F77E11D-91AC-4D52-88A8-C5314313B279}"/>
              </a:ext>
            </a:extLst>
          </p:cNvPr>
          <p:cNvSpPr/>
          <p:nvPr/>
        </p:nvSpPr>
        <p:spPr>
          <a:xfrm>
            <a:off x="5146603" y="3284947"/>
            <a:ext cx="1796729" cy="27217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OVS-Kernel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58676CF5-106E-4BE5-A226-4548C6A489A0}"/>
              </a:ext>
            </a:extLst>
          </p:cNvPr>
          <p:cNvCxnSpPr>
            <a:cxnSpLocks/>
            <a:stCxn id="441" idx="0"/>
            <a:endCxn id="24" idx="1"/>
          </p:cNvCxnSpPr>
          <p:nvPr/>
        </p:nvCxnSpPr>
        <p:spPr>
          <a:xfrm flipV="1">
            <a:off x="3902392" y="3767633"/>
            <a:ext cx="1771558" cy="84965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7F16DAD2-ADB7-40B4-BEF8-134293FD3C2A}"/>
              </a:ext>
            </a:extLst>
          </p:cNvPr>
          <p:cNvCxnSpPr>
            <a:cxnSpLocks/>
            <a:stCxn id="24" idx="3"/>
            <a:endCxn id="444" idx="0"/>
          </p:cNvCxnSpPr>
          <p:nvPr/>
        </p:nvCxnSpPr>
        <p:spPr>
          <a:xfrm>
            <a:off x="6424604" y="3767633"/>
            <a:ext cx="2027278" cy="8656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: Rounded Corners 496">
            <a:extLst>
              <a:ext uri="{FF2B5EF4-FFF2-40B4-BE49-F238E27FC236}">
                <a16:creationId xmlns:a16="http://schemas.microsoft.com/office/drawing/2014/main" id="{8A16B3A9-1D34-4B25-A7DD-8D967103E5FC}"/>
              </a:ext>
            </a:extLst>
          </p:cNvPr>
          <p:cNvSpPr/>
          <p:nvPr/>
        </p:nvSpPr>
        <p:spPr>
          <a:xfrm>
            <a:off x="3900353" y="2496307"/>
            <a:ext cx="831858" cy="3963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4B4A97F6-6926-4143-8527-15C3573ECE4B}"/>
              </a:ext>
            </a:extLst>
          </p:cNvPr>
          <p:cNvCxnSpPr>
            <a:cxnSpLocks/>
            <a:stCxn id="470" idx="0"/>
            <a:endCxn id="497" idx="2"/>
          </p:cNvCxnSpPr>
          <p:nvPr/>
        </p:nvCxnSpPr>
        <p:spPr>
          <a:xfrm flipH="1" flipV="1">
            <a:off x="4316282" y="2892685"/>
            <a:ext cx="1728686" cy="39226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7FFCA38B-0ED2-44C0-B3E7-35208E6E84FD}"/>
              </a:ext>
            </a:extLst>
          </p:cNvPr>
          <p:cNvSpPr/>
          <p:nvPr/>
        </p:nvSpPr>
        <p:spPr>
          <a:xfrm>
            <a:off x="7345497" y="2496307"/>
            <a:ext cx="831858" cy="396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EAD3D8CC-5403-4580-9A91-B68F74836B91}"/>
              </a:ext>
            </a:extLst>
          </p:cNvPr>
          <p:cNvCxnSpPr>
            <a:cxnSpLocks/>
            <a:stCxn id="470" idx="0"/>
            <a:endCxn id="504" idx="2"/>
          </p:cNvCxnSpPr>
          <p:nvPr/>
        </p:nvCxnSpPr>
        <p:spPr>
          <a:xfrm flipV="1">
            <a:off x="6044968" y="2892685"/>
            <a:ext cx="1716458" cy="39226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369AA-F759-4E6C-97BF-2DC027E994E9}"/>
              </a:ext>
            </a:extLst>
          </p:cNvPr>
          <p:cNvSpPr/>
          <p:nvPr/>
        </p:nvSpPr>
        <p:spPr>
          <a:xfrm>
            <a:off x="5673950" y="3673063"/>
            <a:ext cx="750654" cy="1891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286E1-5D3A-40DC-9B79-DAD15ADEDF3B}"/>
              </a:ext>
            </a:extLst>
          </p:cNvPr>
          <p:cNvCxnSpPr>
            <a:stCxn id="470" idx="2"/>
            <a:endCxn id="24" idx="0"/>
          </p:cNvCxnSpPr>
          <p:nvPr/>
        </p:nvCxnSpPr>
        <p:spPr>
          <a:xfrm>
            <a:off x="6044968" y="3557125"/>
            <a:ext cx="4309" cy="1159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A3EFEC-ED93-403A-A6FA-06DB49B77E97}"/>
              </a:ext>
            </a:extLst>
          </p:cNvPr>
          <p:cNvCxnSpPr>
            <a:cxnSpLocks/>
          </p:cNvCxnSpPr>
          <p:nvPr/>
        </p:nvCxnSpPr>
        <p:spPr>
          <a:xfrm>
            <a:off x="1824145" y="3090367"/>
            <a:ext cx="8696730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650C22-E379-4BA2-8F07-13A596BE4A1F}"/>
              </a:ext>
            </a:extLst>
          </p:cNvPr>
          <p:cNvSpPr txBox="1"/>
          <p:nvPr/>
        </p:nvSpPr>
        <p:spPr>
          <a:xfrm>
            <a:off x="9208815" y="2701619"/>
            <a:ext cx="129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space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CE0E598-174D-47F8-995F-06BF848A93CB}"/>
              </a:ext>
            </a:extLst>
          </p:cNvPr>
          <p:cNvSpPr txBox="1"/>
          <p:nvPr/>
        </p:nvSpPr>
        <p:spPr>
          <a:xfrm>
            <a:off x="9081295" y="3100281"/>
            <a:ext cx="15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Kernel space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FC5346-C247-4972-ABDE-F4FD6BD1F6C3}"/>
              </a:ext>
            </a:extLst>
          </p:cNvPr>
          <p:cNvCxnSpPr>
            <a:cxnSpLocks/>
          </p:cNvCxnSpPr>
          <p:nvPr/>
        </p:nvCxnSpPr>
        <p:spPr>
          <a:xfrm flipV="1">
            <a:off x="4871813" y="3875577"/>
            <a:ext cx="956878" cy="7222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D77E7-2AE4-406C-8F0B-918CBCD9366B}"/>
              </a:ext>
            </a:extLst>
          </p:cNvPr>
          <p:cNvCxnSpPr>
            <a:cxnSpLocks/>
          </p:cNvCxnSpPr>
          <p:nvPr/>
        </p:nvCxnSpPr>
        <p:spPr>
          <a:xfrm>
            <a:off x="6266709" y="3862203"/>
            <a:ext cx="1159351" cy="7578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66169F-7D43-4199-B79A-D6E823F7F669}"/>
              </a:ext>
            </a:extLst>
          </p:cNvPr>
          <p:cNvGrpSpPr/>
          <p:nvPr/>
        </p:nvGrpSpPr>
        <p:grpSpPr>
          <a:xfrm>
            <a:off x="1918702" y="3697728"/>
            <a:ext cx="1108517" cy="1448694"/>
            <a:chOff x="1918702" y="3697728"/>
            <a:chExt cx="1108517" cy="1448694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EE5C1FB8-3790-43F0-BE50-89B25C97CDC0}"/>
                </a:ext>
              </a:extLst>
            </p:cNvPr>
            <p:cNvSpPr/>
            <p:nvPr/>
          </p:nvSpPr>
          <p:spPr>
            <a:xfrm>
              <a:off x="1918702" y="4581057"/>
              <a:ext cx="1108517" cy="5246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D977C0E-BBDB-4BF4-A545-F0C69D17FA21}"/>
                </a:ext>
              </a:extLst>
            </p:cNvPr>
            <p:cNvSpPr txBox="1"/>
            <p:nvPr/>
          </p:nvSpPr>
          <p:spPr>
            <a:xfrm>
              <a:off x="2222357" y="4930978"/>
              <a:ext cx="4310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LOM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9D433F18-614F-4FA7-A145-0B25F78A12CD}"/>
                </a:ext>
              </a:extLst>
            </p:cNvPr>
            <p:cNvSpPr/>
            <p:nvPr/>
          </p:nvSpPr>
          <p:spPr>
            <a:xfrm>
              <a:off x="2139531" y="4134957"/>
              <a:ext cx="720898" cy="272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bond1</a:t>
              </a: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01774B3C-A823-4CBB-8DF1-8D6297938B29}"/>
                </a:ext>
              </a:extLst>
            </p:cNvPr>
            <p:cNvSpPr/>
            <p:nvPr/>
          </p:nvSpPr>
          <p:spPr>
            <a:xfrm>
              <a:off x="2010663" y="3697728"/>
              <a:ext cx="978634" cy="27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Host PXE, OAM, Storage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5B5E9E3-5B7A-4954-8426-88E5C98A6FF9}"/>
                </a:ext>
              </a:extLst>
            </p:cNvPr>
            <p:cNvCxnSpPr>
              <a:cxnSpLocks/>
            </p:cNvCxnSpPr>
            <p:nvPr/>
          </p:nvCxnSpPr>
          <p:spPr>
            <a:xfrm>
              <a:off x="2499980" y="3969905"/>
              <a:ext cx="0" cy="1650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74C077-3374-49F5-9C9A-52A15148D20F}"/>
                </a:ext>
              </a:extLst>
            </p:cNvPr>
            <p:cNvSpPr txBox="1"/>
            <p:nvPr/>
          </p:nvSpPr>
          <p:spPr>
            <a:xfrm>
              <a:off x="1982217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3AC49C9-9A04-4DD7-95AD-A0642438850B}"/>
                </a:ext>
              </a:extLst>
            </p:cNvPr>
            <p:cNvSpPr txBox="1"/>
            <p:nvPr/>
          </p:nvSpPr>
          <p:spPr>
            <a:xfrm>
              <a:off x="2552941" y="4670441"/>
              <a:ext cx="43101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7BF00-8B73-450E-A595-02619D39180C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 flipH="1">
              <a:off x="2197724" y="4368829"/>
              <a:ext cx="91358" cy="3016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AE7A4E-55FC-4CE5-8957-48B1AC2832C2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2737256" y="4388745"/>
              <a:ext cx="31192" cy="2816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1F49782-271A-4A2A-972A-AAD36C098F2D}"/>
              </a:ext>
            </a:extLst>
          </p:cNvPr>
          <p:cNvGrpSpPr/>
          <p:nvPr/>
        </p:nvGrpSpPr>
        <p:grpSpPr>
          <a:xfrm>
            <a:off x="3290596" y="4588705"/>
            <a:ext cx="2066114" cy="391054"/>
            <a:chOff x="3290596" y="4588705"/>
            <a:chExt cx="2066114" cy="391054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02897735-767D-4CE7-B876-D40521F2783C}"/>
                </a:ext>
              </a:extLst>
            </p:cNvPr>
            <p:cNvSpPr/>
            <p:nvPr/>
          </p:nvSpPr>
          <p:spPr>
            <a:xfrm>
              <a:off x="3290596" y="4610084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525C8A1-3B84-462E-A010-2E1B1D273B0D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86" y="4588705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605B122-7C6A-4C6C-96A3-81B64ADC3019}"/>
                </a:ext>
              </a:extLst>
            </p:cNvPr>
            <p:cNvSpPr txBox="1"/>
            <p:nvPr/>
          </p:nvSpPr>
          <p:spPr>
            <a:xfrm>
              <a:off x="3525198" y="4617290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36B8062-1C44-4775-9F07-F51658728B5F}"/>
                </a:ext>
              </a:extLst>
            </p:cNvPr>
            <p:cNvSpPr txBox="1"/>
            <p:nvPr/>
          </p:nvSpPr>
          <p:spPr>
            <a:xfrm>
              <a:off x="4552361" y="463327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n0p2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09BC85-6354-4F3B-92B0-2BBB6B414F26}"/>
              </a:ext>
            </a:extLst>
          </p:cNvPr>
          <p:cNvGrpSpPr/>
          <p:nvPr/>
        </p:nvGrpSpPr>
        <p:grpSpPr>
          <a:xfrm>
            <a:off x="6822911" y="4610084"/>
            <a:ext cx="2066114" cy="369675"/>
            <a:chOff x="6822911" y="4610084"/>
            <a:chExt cx="2066114" cy="369675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315953A-D8D8-4469-8C10-7EA165711159}"/>
                </a:ext>
              </a:extLst>
            </p:cNvPr>
            <p:cNvSpPr/>
            <p:nvPr/>
          </p:nvSpPr>
          <p:spPr>
            <a:xfrm>
              <a:off x="6822911" y="4610084"/>
              <a:ext cx="2066114" cy="3696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503F0E3-878E-4AA5-B8F6-D57E352935E9}"/>
                </a:ext>
              </a:extLst>
            </p:cNvPr>
            <p:cNvCxnSpPr>
              <a:cxnSpLocks/>
              <a:stCxn id="438" idx="0"/>
              <a:endCxn id="438" idx="2"/>
            </p:cNvCxnSpPr>
            <p:nvPr/>
          </p:nvCxnSpPr>
          <p:spPr>
            <a:xfrm>
              <a:off x="7855968" y="4610084"/>
              <a:ext cx="0" cy="3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1AA803C3-5675-4D69-B3CB-73172A120AA4}"/>
                </a:ext>
              </a:extLst>
            </p:cNvPr>
            <p:cNvSpPr txBox="1"/>
            <p:nvPr/>
          </p:nvSpPr>
          <p:spPr>
            <a:xfrm>
              <a:off x="7052621" y="463733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n1p1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E47614DB-1D9C-4222-AB8C-DB810E17A45F}"/>
                </a:ext>
              </a:extLst>
            </p:cNvPr>
            <p:cNvSpPr txBox="1"/>
            <p:nvPr/>
          </p:nvSpPr>
          <p:spPr>
            <a:xfrm>
              <a:off x="8074688" y="4633279"/>
              <a:ext cx="754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n1p2</a:t>
              </a:r>
            </a:p>
          </p:txBody>
        </p:sp>
      </p:grpSp>
      <p:graphicFrame>
        <p:nvGraphicFramePr>
          <p:cNvPr id="111" name="Table 77">
            <a:extLst>
              <a:ext uri="{FF2B5EF4-FFF2-40B4-BE49-F238E27FC236}">
                <a16:creationId xmlns:a16="http://schemas.microsoft.com/office/drawing/2014/main" id="{60297865-04DF-46D8-96AA-A245262BD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72549"/>
              </p:ext>
            </p:extLst>
          </p:nvPr>
        </p:nvGraphicFramePr>
        <p:xfrm>
          <a:off x="2355117" y="2001583"/>
          <a:ext cx="335372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114172137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33897942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56738294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65746041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059723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121999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2508634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10899112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5448965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69993494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21506323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6647872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25957228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8831264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892316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098945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6658516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60460350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73350182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952541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92D3277C-DC63-4551-B55C-00C5E9D59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37583"/>
              </p:ext>
            </p:extLst>
          </p:nvPr>
        </p:nvGraphicFramePr>
        <p:xfrm>
          <a:off x="6480733" y="2001583"/>
          <a:ext cx="335372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12">
                  <a:extLst>
                    <a:ext uri="{9D8B030D-6E8A-4147-A177-3AD203B41FA5}">
                      <a16:colId xmlns:a16="http://schemas.microsoft.com/office/drawing/2014/main" val="357637064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76918237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854159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1861743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13800535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89506055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5723517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03922410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4065284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3430630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96519229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819207349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745864438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2177734582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632727873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73336286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50449093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1474056877"/>
                    </a:ext>
                  </a:extLst>
                </a:gridCol>
                <a:gridCol w="176512">
                  <a:extLst>
                    <a:ext uri="{9D8B030D-6E8A-4147-A177-3AD203B41FA5}">
                      <a16:colId xmlns:a16="http://schemas.microsoft.com/office/drawing/2014/main" val="3767969380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marL="9144" marR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07655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65F15319-BB89-4574-9743-F7F0ACC62908}"/>
              </a:ext>
            </a:extLst>
          </p:cNvPr>
          <p:cNvGrpSpPr/>
          <p:nvPr/>
        </p:nvGrpSpPr>
        <p:grpSpPr>
          <a:xfrm>
            <a:off x="3299225" y="4389617"/>
            <a:ext cx="5589800" cy="237740"/>
            <a:chOff x="3299225" y="4389617"/>
            <a:chExt cx="5589800" cy="2377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39DB5A-BA3F-4A2A-B83F-2448FAB8574D}"/>
                </a:ext>
              </a:extLst>
            </p:cNvPr>
            <p:cNvSpPr txBox="1"/>
            <p:nvPr/>
          </p:nvSpPr>
          <p:spPr>
            <a:xfrm>
              <a:off x="3299225" y="4401846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BDF814-0238-4C15-AE79-5D5091833352}"/>
                </a:ext>
              </a:extLst>
            </p:cNvPr>
            <p:cNvSpPr txBox="1"/>
            <p:nvPr/>
          </p:nvSpPr>
          <p:spPr>
            <a:xfrm>
              <a:off x="4314303" y="4389617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3B0E8AF-F1F6-4ED6-9EFF-CA5D7F3BC8A9}"/>
                </a:ext>
              </a:extLst>
            </p:cNvPr>
            <p:cNvSpPr txBox="1"/>
            <p:nvPr/>
          </p:nvSpPr>
          <p:spPr>
            <a:xfrm>
              <a:off x="6716630" y="4389961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AB7B2E-6538-450A-AB0D-BCAA84295AE8}"/>
                </a:ext>
              </a:extLst>
            </p:cNvPr>
            <p:cNvSpPr txBox="1"/>
            <p:nvPr/>
          </p:nvSpPr>
          <p:spPr>
            <a:xfrm>
              <a:off x="8450278" y="4411913"/>
              <a:ext cx="438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port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19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132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Cloud: SRIOV/OvS-DPDK /HIGH IOPS</dc:title>
  <dc:creator>GOYAL, PANKAJ</dc:creator>
  <cp:lastModifiedBy>GOYAL, PANKAJ</cp:lastModifiedBy>
  <cp:revision>37</cp:revision>
  <dcterms:created xsi:type="dcterms:W3CDTF">2020-03-01T05:19:19Z</dcterms:created>
  <dcterms:modified xsi:type="dcterms:W3CDTF">2020-05-18T19:17:00Z</dcterms:modified>
</cp:coreProperties>
</file>