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B017-F533-4BDC-B477-4E62C299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7AF2-A02A-4034-9FB1-421134C45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D307-8675-4115-85F8-6FB09CE6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30DB-1F30-4C85-A4D0-A765DE51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D07B-5F5C-434F-908D-7A6BF98B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2FF7-4538-4A5C-A518-7012350E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4309-B4AB-486D-BF6B-D21C097B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1AC9-D0F8-4486-8C0D-E6D8A370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8A94-8EF4-44F2-8D5D-D2426103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6B90-7EC0-4360-AD04-48A46538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7D724-ADAE-4E5C-B9DC-3748D662D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5142A-A09A-4663-81FF-13A072CA4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C83C-DF63-4E1C-900E-BE62DE67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37ED-D864-4E2C-9536-526F092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7034-DCC6-40A8-9025-694FF73E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2A1B-7358-495D-8EA3-5BEF1FD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440D-7A31-4C48-8EB0-82968780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FD80-2083-4B9E-9115-4EBC7605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5020-C077-463D-A62B-75AC7122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1988-53A6-49DC-91EE-8FE861DD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C186-75EA-4774-B492-6ED86A9E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208C-CA30-4F73-9A07-52629706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370C-B88B-4165-B969-CF12A442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4AC5-596F-47B8-A15E-5FB2249D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803D-6C10-456F-9BFE-6CB78F26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4B90-55A9-4558-A9B0-35EF143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8574-F99E-494A-BD06-9C84DCA58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47FA2-51C6-4F09-82D1-9268F639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1028-F9F3-41FD-8304-E4DC2054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2ECD-A5C1-47FE-A546-F1FF600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2D36-486D-4D68-97B6-19657AA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7BC8-79B8-4D82-8891-7FEFDAE8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0289-78B6-46A5-880A-2E2942D0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ED3C8-F93D-4DC1-9568-1C82F5E0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E7621-86CA-4A8E-BC2E-26A3B7997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E484C-DCF6-4CBA-B698-6ED5BBAF7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C80C3-9EE1-4467-8F11-D21AEFC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201C-09A5-41BE-B813-C2204CC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5D706-8F00-42C1-A3F9-1CCC609A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455D-794B-4D91-9581-FF3BFDFB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71DEF-FD66-47F8-B807-8DD5C3AF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2FDEF-B530-4354-8572-53F39420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98E66-946B-4441-A3A2-E7D79FF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86320-2E83-4B15-8D3C-61A73195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6B294-EC5B-4A0E-9AE9-4FA1F48D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092C0-1BB5-44D9-8A1F-4CE98293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D0E6-E0EC-4774-9719-3BE6D425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AD9E-2CF4-4E7D-91EC-F75BC0B9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0B1F3-C911-41CD-AACF-A98C9E05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29A-8D5E-4D15-8A75-8E8D821B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49DC1-DC0C-404D-808E-FD93012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713B-4D19-427B-9D5D-0FA5858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586-DF62-460D-B964-2484606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3E852-02D6-4F1A-97F8-CF983980B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770E0-336D-4287-AD09-8D46246B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F7F4-5DB3-4819-AD13-F1A7EC6C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303C-0F23-40FC-A048-05256EA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FFFD4-D97D-450D-8DAC-A2BA050B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8251E-1BFC-42DC-9B1A-E8E6749E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AF9E-148E-4DBB-B694-CDCF1F2C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A4C4-BE55-4FA7-B29B-3BF965A77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FC78-E64B-4B6D-BD90-F5BEE2FF657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CBFB-80CE-41F2-B66C-8279BD18E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C43A-890E-4906-9CBB-DEBDC3EB3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1C17-F583-4CA6-83AC-40829762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>
            <a:cxnSpLocks/>
          </p:cNvCxnSpPr>
          <p:nvPr/>
        </p:nvCxnSpPr>
        <p:spPr>
          <a:xfrm flipH="1" flipV="1">
            <a:off x="481256" y="545326"/>
            <a:ext cx="10490400" cy="2755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>
            <a:cxnSpLocks/>
          </p:cNvCxnSpPr>
          <p:nvPr/>
        </p:nvCxnSpPr>
        <p:spPr>
          <a:xfrm flipH="1">
            <a:off x="481256" y="939993"/>
            <a:ext cx="10490399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>
            <a:cxnSpLocks/>
          </p:cNvCxnSpPr>
          <p:nvPr/>
        </p:nvCxnSpPr>
        <p:spPr>
          <a:xfrm flipH="1">
            <a:off x="535333" y="1848425"/>
            <a:ext cx="10387184" cy="3688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>
            <a:cxnSpLocks/>
          </p:cNvCxnSpPr>
          <p:nvPr/>
        </p:nvCxnSpPr>
        <p:spPr>
          <a:xfrm flipH="1">
            <a:off x="535333" y="1387692"/>
            <a:ext cx="10387185" cy="1785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>
            <a:cxnSpLocks/>
          </p:cNvCxnSpPr>
          <p:nvPr/>
        </p:nvCxnSpPr>
        <p:spPr>
          <a:xfrm flipH="1">
            <a:off x="535333" y="2328569"/>
            <a:ext cx="10401087" cy="50745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>
            <a:cxnSpLocks/>
          </p:cNvCxnSpPr>
          <p:nvPr/>
        </p:nvCxnSpPr>
        <p:spPr>
          <a:xfrm flipH="1">
            <a:off x="535333" y="2821245"/>
            <a:ext cx="10401086" cy="2607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>
            <a:cxnSpLocks/>
          </p:cNvCxnSpPr>
          <p:nvPr/>
        </p:nvCxnSpPr>
        <p:spPr>
          <a:xfrm flipH="1">
            <a:off x="535333" y="3273037"/>
            <a:ext cx="10407642" cy="14900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117BC-5997-4C3D-B6B0-B0934D8DE117}"/>
              </a:ext>
            </a:extLst>
          </p:cNvPr>
          <p:cNvGrpSpPr/>
          <p:nvPr/>
        </p:nvGrpSpPr>
        <p:grpSpPr>
          <a:xfrm>
            <a:off x="481256" y="555195"/>
            <a:ext cx="1336100" cy="5885326"/>
            <a:chOff x="533401" y="545986"/>
            <a:chExt cx="1336100" cy="588532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ED6C001-A39A-4DD7-89CE-0EE9691B0A9C}"/>
                </a:ext>
              </a:extLst>
            </p:cNvPr>
            <p:cNvSpPr/>
            <p:nvPr/>
          </p:nvSpPr>
          <p:spPr>
            <a:xfrm rot="16200000">
              <a:off x="222609" y="4519738"/>
              <a:ext cx="1957684" cy="1336100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3D9C2B7-5ED2-4298-814B-21F342D5BC42}"/>
                </a:ext>
              </a:extLst>
            </p:cNvPr>
            <p:cNvSpPr txBox="1"/>
            <p:nvPr/>
          </p:nvSpPr>
          <p:spPr>
            <a:xfrm>
              <a:off x="587478" y="5889131"/>
              <a:ext cx="929455" cy="2870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Foundation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30F41B6-094B-48A4-B7CF-B64C5A9737A4}"/>
                </a:ext>
              </a:extLst>
            </p:cNvPr>
            <p:cNvSpPr/>
            <p:nvPr/>
          </p:nvSpPr>
          <p:spPr>
            <a:xfrm rot="16200000">
              <a:off x="499633" y="4384507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093D34F-9EB3-46B4-8C84-177A0B409251}"/>
                </a:ext>
              </a:extLst>
            </p:cNvPr>
            <p:cNvSpPr/>
            <p:nvPr/>
          </p:nvSpPr>
          <p:spPr>
            <a:xfrm rot="16200000">
              <a:off x="747655" y="4382459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2EA881-B9B0-42B3-B1C4-40CA31D6122D}"/>
                </a:ext>
              </a:extLst>
            </p:cNvPr>
            <p:cNvCxnSpPr/>
            <p:nvPr/>
          </p:nvCxnSpPr>
          <p:spPr>
            <a:xfrm flipH="1" flipV="1">
              <a:off x="734099" y="545986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C50A5D9-B660-46D1-99E0-7CC8110CAC7A}"/>
                </a:ext>
              </a:extLst>
            </p:cNvPr>
            <p:cNvCxnSpPr>
              <a:stCxn id="139" idx="3"/>
            </p:cNvCxnSpPr>
            <p:nvPr/>
          </p:nvCxnSpPr>
          <p:spPr>
            <a:xfrm flipV="1">
              <a:off x="1003758" y="2849203"/>
              <a:ext cx="0" cy="136520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FD5EBE2-D48D-407D-8867-B2F76D64DAC7}"/>
                </a:ext>
              </a:extLst>
            </p:cNvPr>
            <p:cNvSpPr/>
            <p:nvPr/>
          </p:nvSpPr>
          <p:spPr>
            <a:xfrm rot="16200000">
              <a:off x="1373748" y="5810639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7ED2CE8-E271-40FF-9BF8-D9AFE99F4E6C}"/>
                </a:ext>
              </a:extLst>
            </p:cNvPr>
            <p:cNvCxnSpPr/>
            <p:nvPr/>
          </p:nvCxnSpPr>
          <p:spPr>
            <a:xfrm>
              <a:off x="1623258" y="6130134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123E0-8000-4A4C-B8C4-8EC5A712717A}"/>
              </a:ext>
            </a:extLst>
          </p:cNvPr>
          <p:cNvGrpSpPr/>
          <p:nvPr/>
        </p:nvGrpSpPr>
        <p:grpSpPr>
          <a:xfrm>
            <a:off x="3517880" y="557976"/>
            <a:ext cx="1424360" cy="5893426"/>
            <a:chOff x="2560208" y="557976"/>
            <a:chExt cx="1424360" cy="58934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062FB70-8DB1-4D9C-89F1-61C8A6A562D1}"/>
                </a:ext>
              </a:extLst>
            </p:cNvPr>
            <p:cNvCxnSpPr/>
            <p:nvPr/>
          </p:nvCxnSpPr>
          <p:spPr>
            <a:xfrm flipH="1" flipV="1">
              <a:off x="2689798" y="557976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CDC99C-D510-4D62-839E-208AA5E2B9D3}"/>
                </a:ext>
              </a:extLst>
            </p:cNvPr>
            <p:cNvCxnSpPr/>
            <p:nvPr/>
          </p:nvCxnSpPr>
          <p:spPr>
            <a:xfrm>
              <a:off x="2942177" y="986486"/>
              <a:ext cx="0" cy="3066713"/>
            </a:xfrm>
            <a:prstGeom prst="line">
              <a:avLst/>
            </a:prstGeom>
            <a:noFill/>
            <a:ln w="25400" cap="flat" cmpd="sng" algn="ctr">
              <a:solidFill>
                <a:srgbClr val="92D050"/>
              </a:solidFill>
              <a:prstDash val="sysDash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61A609-6DB0-4B46-938A-ABC27002F28C}"/>
                </a:ext>
              </a:extLst>
            </p:cNvPr>
            <p:cNvCxnSpPr/>
            <p:nvPr/>
          </p:nvCxnSpPr>
          <p:spPr>
            <a:xfrm>
              <a:off x="3596489" y="1938941"/>
              <a:ext cx="0" cy="2080982"/>
            </a:xfrm>
            <a:prstGeom prst="line">
              <a:avLst/>
            </a:prstGeom>
            <a:noFill/>
            <a:ln w="25400" cap="flat" cmpd="sng" algn="ctr">
              <a:solidFill>
                <a:srgbClr val="FECB00"/>
              </a:solidFill>
              <a:prstDash val="sysDash"/>
            </a:ln>
            <a:effectLst/>
          </p:spPr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18A0821-AFFF-4DDD-847A-49F9387340DC}"/>
                </a:ext>
              </a:extLst>
            </p:cNvPr>
            <p:cNvSpPr/>
            <p:nvPr/>
          </p:nvSpPr>
          <p:spPr>
            <a:xfrm rot="16200000">
              <a:off x="2293546" y="4485169"/>
              <a:ext cx="1957684" cy="1424360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44519B-78E3-421D-BB01-CDEDD0988D7D}"/>
                </a:ext>
              </a:extLst>
            </p:cNvPr>
            <p:cNvSpPr txBox="1"/>
            <p:nvPr/>
          </p:nvSpPr>
          <p:spPr>
            <a:xfrm>
              <a:off x="2639464" y="5898691"/>
              <a:ext cx="752898" cy="277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Controller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A5458E5-CC20-4C74-8156-F77B3665D8FE}"/>
                </a:ext>
              </a:extLst>
            </p:cNvPr>
            <p:cNvSpPr/>
            <p:nvPr/>
          </p:nvSpPr>
          <p:spPr>
            <a:xfrm rot="16200000">
              <a:off x="2456089" y="4394068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4123D53-EC3F-4E83-97ED-59EE4F67ED18}"/>
                </a:ext>
              </a:extLst>
            </p:cNvPr>
            <p:cNvSpPr/>
            <p:nvPr/>
          </p:nvSpPr>
          <p:spPr>
            <a:xfrm rot="16200000">
              <a:off x="2704111" y="4392019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6994989-9E82-49DF-93B1-65083CBF276C}"/>
                </a:ext>
              </a:extLst>
            </p:cNvPr>
            <p:cNvSpPr/>
            <p:nvPr/>
          </p:nvSpPr>
          <p:spPr>
            <a:xfrm rot="16200000">
              <a:off x="3217697" y="4398983"/>
              <a:ext cx="516955" cy="15742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NIC3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4DCD0E-EFD5-46C0-B902-24678B42942C}"/>
                </a:ext>
              </a:extLst>
            </p:cNvPr>
            <p:cNvSpPr/>
            <p:nvPr/>
          </p:nvSpPr>
          <p:spPr>
            <a:xfrm rot="16200000">
              <a:off x="2965492" y="4382903"/>
              <a:ext cx="516955" cy="1895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NIC2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447404-D8B4-4568-BA57-E8A8E4887E2E}"/>
                </a:ext>
              </a:extLst>
            </p:cNvPr>
            <p:cNvSpPr/>
            <p:nvPr/>
          </p:nvSpPr>
          <p:spPr>
            <a:xfrm rot="16200000">
              <a:off x="3489126" y="4391385"/>
              <a:ext cx="513469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NIC4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657CEE1-D451-419D-870C-28FF49376FA1}"/>
                </a:ext>
              </a:extLst>
            </p:cNvPr>
            <p:cNvCxnSpPr/>
            <p:nvPr/>
          </p:nvCxnSpPr>
          <p:spPr>
            <a:xfrm flipV="1">
              <a:off x="3082873" y="2397519"/>
              <a:ext cx="0" cy="1630475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ysDash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CBB5272-D9B1-41AD-8A9A-12D7B56A8D2C}"/>
                </a:ext>
              </a:extLst>
            </p:cNvPr>
            <p:cNvCxnSpPr/>
            <p:nvPr/>
          </p:nvCxnSpPr>
          <p:spPr>
            <a:xfrm flipV="1">
              <a:off x="3153253" y="2823500"/>
              <a:ext cx="0" cy="125730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ysDash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308D23-162A-401E-9E3B-51E6A27AF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258" y="3263690"/>
              <a:ext cx="0" cy="76062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3F97DB6-C6CB-47B0-974F-6A333B607388}"/>
                </a:ext>
              </a:extLst>
            </p:cNvPr>
            <p:cNvSpPr/>
            <p:nvPr/>
          </p:nvSpPr>
          <p:spPr>
            <a:xfrm>
              <a:off x="3364983" y="4029175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EE58768-3449-462C-94DF-8A44FD8D3059}"/>
                </a:ext>
              </a:extLst>
            </p:cNvPr>
            <p:cNvSpPr/>
            <p:nvPr/>
          </p:nvSpPr>
          <p:spPr>
            <a:xfrm>
              <a:off x="2836268" y="402920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ABBF316-FAC5-4F52-A305-BCBFF763A8D7}"/>
                </a:ext>
              </a:extLst>
            </p:cNvPr>
            <p:cNvSpPr/>
            <p:nvPr/>
          </p:nvSpPr>
          <p:spPr>
            <a:xfrm rot="16200000">
              <a:off x="3590968" y="5819771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EBC424-BBC3-4B58-9070-2B659FE16F49}"/>
                </a:ext>
              </a:extLst>
            </p:cNvPr>
            <p:cNvCxnSpPr/>
            <p:nvPr/>
          </p:nvCxnSpPr>
          <p:spPr>
            <a:xfrm>
              <a:off x="3850159" y="6150224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7EF7F3-716B-4ACC-96B5-093A6EA71CFC}"/>
              </a:ext>
            </a:extLst>
          </p:cNvPr>
          <p:cNvGrpSpPr/>
          <p:nvPr/>
        </p:nvGrpSpPr>
        <p:grpSpPr>
          <a:xfrm>
            <a:off x="5129376" y="545986"/>
            <a:ext cx="1424361" cy="5905416"/>
            <a:chOff x="4460338" y="545986"/>
            <a:chExt cx="1424361" cy="590541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4E96FAC-37D2-49A3-A45B-72709E7EF586}"/>
                </a:ext>
              </a:extLst>
            </p:cNvPr>
            <p:cNvSpPr/>
            <p:nvPr/>
          </p:nvSpPr>
          <p:spPr>
            <a:xfrm rot="16200000">
              <a:off x="4193677" y="4475606"/>
              <a:ext cx="1957684" cy="1424361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9E582B-43B5-464B-AA62-D15E00D2CFBB}"/>
                </a:ext>
              </a:extLst>
            </p:cNvPr>
            <p:cNvSpPr txBox="1"/>
            <p:nvPr/>
          </p:nvSpPr>
          <p:spPr>
            <a:xfrm>
              <a:off x="4542469" y="5757400"/>
              <a:ext cx="806619" cy="51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OVS-Kernel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8F6097-9A6E-4F52-9A8C-B53DAFB6EC1D}"/>
                </a:ext>
              </a:extLst>
            </p:cNvPr>
            <p:cNvSpPr/>
            <p:nvPr/>
          </p:nvSpPr>
          <p:spPr>
            <a:xfrm rot="16200000">
              <a:off x="4356220" y="4384506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C0C117-AD6B-4C8D-82DB-C6A27D03657E}"/>
                </a:ext>
              </a:extLst>
            </p:cNvPr>
            <p:cNvSpPr/>
            <p:nvPr/>
          </p:nvSpPr>
          <p:spPr>
            <a:xfrm rot="16200000">
              <a:off x="4604242" y="4382458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156B750-0695-456C-B5CE-6210383C35A2}"/>
                </a:ext>
              </a:extLst>
            </p:cNvPr>
            <p:cNvSpPr/>
            <p:nvPr/>
          </p:nvSpPr>
          <p:spPr>
            <a:xfrm rot="16200000">
              <a:off x="5117828" y="4389422"/>
              <a:ext cx="516955" cy="15742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FAA428-7385-436A-B4C5-868A91DAAF29}"/>
                </a:ext>
              </a:extLst>
            </p:cNvPr>
            <p:cNvSpPr/>
            <p:nvPr/>
          </p:nvSpPr>
          <p:spPr>
            <a:xfrm rot="16200000">
              <a:off x="4865623" y="4373341"/>
              <a:ext cx="516955" cy="1895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62C3AD3-B1B2-4F15-8356-B4C8B32457D4}"/>
                </a:ext>
              </a:extLst>
            </p:cNvPr>
            <p:cNvSpPr/>
            <p:nvPr/>
          </p:nvSpPr>
          <p:spPr>
            <a:xfrm rot="16200000">
              <a:off x="5389258" y="4381823"/>
              <a:ext cx="513469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NIC4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D21BC4-865C-4D9B-A474-0FCD1F454049}"/>
                </a:ext>
              </a:extLst>
            </p:cNvPr>
            <p:cNvCxnSpPr/>
            <p:nvPr/>
          </p:nvCxnSpPr>
          <p:spPr>
            <a:xfrm flipH="1" flipV="1">
              <a:off x="4596796" y="545986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A807C9E-E297-4945-BD2C-12C485BEDCA9}"/>
                </a:ext>
              </a:extLst>
            </p:cNvPr>
            <p:cNvCxnSpPr/>
            <p:nvPr/>
          </p:nvCxnSpPr>
          <p:spPr>
            <a:xfrm>
              <a:off x="4830555" y="983384"/>
              <a:ext cx="0" cy="3066713"/>
            </a:xfrm>
            <a:prstGeom prst="line">
              <a:avLst/>
            </a:prstGeom>
            <a:noFill/>
            <a:ln w="25400" cap="flat" cmpd="sng" algn="ctr">
              <a:solidFill>
                <a:srgbClr val="92D050"/>
              </a:solidFill>
              <a:prstDash val="sysDash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13428C-CB4C-4992-A137-B62D486CA7B4}"/>
                </a:ext>
              </a:extLst>
            </p:cNvPr>
            <p:cNvCxnSpPr/>
            <p:nvPr/>
          </p:nvCxnSpPr>
          <p:spPr>
            <a:xfrm>
              <a:off x="5511469" y="1828548"/>
              <a:ext cx="0" cy="2199152"/>
            </a:xfrm>
            <a:prstGeom prst="line">
              <a:avLst/>
            </a:prstGeom>
            <a:noFill/>
            <a:ln w="25400" cap="flat" cmpd="sng" algn="ctr">
              <a:solidFill>
                <a:srgbClr val="FECB00"/>
              </a:solidFill>
              <a:prstDash val="sysDash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C59805-2053-4860-B2C3-5B225971398D}"/>
                </a:ext>
              </a:extLst>
            </p:cNvPr>
            <p:cNvCxnSpPr/>
            <p:nvPr/>
          </p:nvCxnSpPr>
          <p:spPr>
            <a:xfrm flipV="1">
              <a:off x="4968715" y="2390485"/>
              <a:ext cx="0" cy="164678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ysDash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0BE8A2E-FAC1-43CD-A106-C89EA96FA8EC}"/>
                </a:ext>
              </a:extLst>
            </p:cNvPr>
            <p:cNvCxnSpPr/>
            <p:nvPr/>
          </p:nvCxnSpPr>
          <p:spPr>
            <a:xfrm flipV="1">
              <a:off x="5058793" y="3287016"/>
              <a:ext cx="0" cy="73290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4D23111-D147-4D3B-B04D-4642DC2B9228}"/>
                </a:ext>
              </a:extLst>
            </p:cNvPr>
            <p:cNvSpPr/>
            <p:nvPr/>
          </p:nvSpPr>
          <p:spPr>
            <a:xfrm>
              <a:off x="5263961" y="4017545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B33C1C6-C953-43F5-9524-8967E5B567BF}"/>
                </a:ext>
              </a:extLst>
            </p:cNvPr>
            <p:cNvSpPr/>
            <p:nvPr/>
          </p:nvSpPr>
          <p:spPr>
            <a:xfrm>
              <a:off x="4735246" y="401757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CED8772-62F6-43DA-85D0-F388D8494CCC}"/>
                </a:ext>
              </a:extLst>
            </p:cNvPr>
            <p:cNvSpPr/>
            <p:nvPr/>
          </p:nvSpPr>
          <p:spPr>
            <a:xfrm rot="16200000">
              <a:off x="5479534" y="5819771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E36EBA-FE79-4733-9A14-95387626A64C}"/>
                </a:ext>
              </a:extLst>
            </p:cNvPr>
            <p:cNvCxnSpPr/>
            <p:nvPr/>
          </p:nvCxnSpPr>
          <p:spPr>
            <a:xfrm>
              <a:off x="5761192" y="6150224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897E7-4D46-4460-8B0F-BF38CB9250FA}"/>
              </a:ext>
            </a:extLst>
          </p:cNvPr>
          <p:cNvGrpSpPr/>
          <p:nvPr/>
        </p:nvGrpSpPr>
        <p:grpSpPr>
          <a:xfrm>
            <a:off x="8361702" y="538176"/>
            <a:ext cx="1452013" cy="5882496"/>
            <a:chOff x="8310005" y="543635"/>
            <a:chExt cx="1452013" cy="58824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AB0078A-1BF8-4FAD-9BEB-00C3EB7389E1}"/>
                </a:ext>
              </a:extLst>
            </p:cNvPr>
            <p:cNvSpPr/>
            <p:nvPr/>
          </p:nvSpPr>
          <p:spPr>
            <a:xfrm rot="16200000">
              <a:off x="8057170" y="4461781"/>
              <a:ext cx="1957684" cy="1452013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724A60A-1B6A-4E28-91E0-D8BBEBE659BD}"/>
                </a:ext>
              </a:extLst>
            </p:cNvPr>
            <p:cNvSpPr txBox="1"/>
            <p:nvPr/>
          </p:nvSpPr>
          <p:spPr>
            <a:xfrm>
              <a:off x="8397446" y="5758057"/>
              <a:ext cx="504333" cy="277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Ceph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5B52DD-BB1A-4EFE-9944-D8B84F78BA4E}"/>
                </a:ext>
              </a:extLst>
            </p:cNvPr>
            <p:cNvSpPr/>
            <p:nvPr/>
          </p:nvSpPr>
          <p:spPr>
            <a:xfrm rot="16200000">
              <a:off x="8233539" y="4384507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3612644-1A9A-4677-9829-D4E89D65F671}"/>
                </a:ext>
              </a:extLst>
            </p:cNvPr>
            <p:cNvSpPr/>
            <p:nvPr/>
          </p:nvSpPr>
          <p:spPr>
            <a:xfrm rot="16200000">
              <a:off x="8481562" y="4382459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D5EB219-0F0F-4C8D-A7F3-C034C8A8BAB8}"/>
                </a:ext>
              </a:extLst>
            </p:cNvPr>
            <p:cNvSpPr/>
            <p:nvPr/>
          </p:nvSpPr>
          <p:spPr>
            <a:xfrm rot="16200000">
              <a:off x="8995147" y="4389423"/>
              <a:ext cx="516955" cy="15742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03EBF67-B742-4D24-944C-51F131420E40}"/>
                </a:ext>
              </a:extLst>
            </p:cNvPr>
            <p:cNvSpPr/>
            <p:nvPr/>
          </p:nvSpPr>
          <p:spPr>
            <a:xfrm rot="16200000">
              <a:off x="8742942" y="4373342"/>
              <a:ext cx="516955" cy="1895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6CCC6AB-370B-4C3B-B744-13BE9D707674}"/>
                </a:ext>
              </a:extLst>
            </p:cNvPr>
            <p:cNvSpPr/>
            <p:nvPr/>
          </p:nvSpPr>
          <p:spPr>
            <a:xfrm rot="16200000">
              <a:off x="9266577" y="4381825"/>
              <a:ext cx="513469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NIC4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A42DC87-A981-4EA2-AA09-85A51C895B0B}"/>
                </a:ext>
              </a:extLst>
            </p:cNvPr>
            <p:cNvCxnSpPr/>
            <p:nvPr/>
          </p:nvCxnSpPr>
          <p:spPr>
            <a:xfrm flipH="1" flipV="1">
              <a:off x="8472685" y="543635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C8E5531-7F0A-46DE-A3E7-C07118F8CC75}"/>
                </a:ext>
              </a:extLst>
            </p:cNvPr>
            <p:cNvCxnSpPr/>
            <p:nvPr/>
          </p:nvCxnSpPr>
          <p:spPr>
            <a:xfrm>
              <a:off x="8699716" y="986486"/>
              <a:ext cx="0" cy="3066713"/>
            </a:xfrm>
            <a:prstGeom prst="line">
              <a:avLst/>
            </a:prstGeom>
            <a:noFill/>
            <a:ln w="25400" cap="flat" cmpd="sng" algn="ctr">
              <a:solidFill>
                <a:srgbClr val="92D050"/>
              </a:solidFill>
              <a:prstDash val="sysDash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229E7A0-C892-4623-9A78-FB9C8FEF1F7F}"/>
                </a:ext>
              </a:extLst>
            </p:cNvPr>
            <p:cNvCxnSpPr/>
            <p:nvPr/>
          </p:nvCxnSpPr>
          <p:spPr>
            <a:xfrm flipV="1">
              <a:off x="8749510" y="1411245"/>
              <a:ext cx="1661" cy="2631011"/>
            </a:xfrm>
            <a:prstGeom prst="line">
              <a:avLst/>
            </a:prstGeom>
            <a:noFill/>
            <a:ln w="25400" cap="flat" cmpd="sng" algn="ctr">
              <a:solidFill>
                <a:srgbClr val="EB9700"/>
              </a:solidFill>
              <a:prstDash val="sysDash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496164-A1D8-4343-BE8D-9A84F4687E68}"/>
                </a:ext>
              </a:extLst>
            </p:cNvPr>
            <p:cNvCxnSpPr/>
            <p:nvPr/>
          </p:nvCxnSpPr>
          <p:spPr>
            <a:xfrm>
              <a:off x="9253624" y="1867153"/>
              <a:ext cx="0" cy="2170864"/>
            </a:xfrm>
            <a:prstGeom prst="line">
              <a:avLst/>
            </a:prstGeom>
            <a:noFill/>
            <a:ln w="25400" cap="flat" cmpd="sng" algn="ctr">
              <a:solidFill>
                <a:srgbClr val="FECB00"/>
              </a:solidFill>
              <a:prstDash val="sysDash"/>
            </a:ln>
            <a:effectLst/>
          </p:spPr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F12CE52-03F1-490C-BC52-1594A3D4CA56}"/>
                </a:ext>
              </a:extLst>
            </p:cNvPr>
            <p:cNvSpPr/>
            <p:nvPr/>
          </p:nvSpPr>
          <p:spPr>
            <a:xfrm>
              <a:off x="9117976" y="4017545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FA77E35-4661-4CB2-BB6C-F0C8EB27372A}"/>
                </a:ext>
              </a:extLst>
            </p:cNvPr>
            <p:cNvSpPr/>
            <p:nvPr/>
          </p:nvSpPr>
          <p:spPr>
            <a:xfrm>
              <a:off x="8589261" y="401757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367052-B9BE-4AE3-8BB8-040ACB6A5E09}"/>
                </a:ext>
              </a:extLst>
            </p:cNvPr>
            <p:cNvSpPr/>
            <p:nvPr/>
          </p:nvSpPr>
          <p:spPr>
            <a:xfrm rot="16200000">
              <a:off x="9366878" y="5830517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C04113B-1420-4017-A716-266F2F4EFDCD}"/>
                </a:ext>
              </a:extLst>
            </p:cNvPr>
            <p:cNvCxnSpPr/>
            <p:nvPr/>
          </p:nvCxnSpPr>
          <p:spPr>
            <a:xfrm>
              <a:off x="9612027" y="6124953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>
            <a:cxnSpLocks/>
          </p:cNvCxnSpPr>
          <p:nvPr/>
        </p:nvCxnSpPr>
        <p:spPr>
          <a:xfrm flipH="1">
            <a:off x="535333" y="3762308"/>
            <a:ext cx="10424519" cy="33472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9FA39-0A7A-4590-8C90-1C57CA849D1E}"/>
              </a:ext>
            </a:extLst>
          </p:cNvPr>
          <p:cNvGrpSpPr/>
          <p:nvPr/>
        </p:nvGrpSpPr>
        <p:grpSpPr>
          <a:xfrm>
            <a:off x="6744417" y="545986"/>
            <a:ext cx="1438596" cy="5883017"/>
            <a:chOff x="6372684" y="543937"/>
            <a:chExt cx="1438596" cy="588301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F1D407D-E504-45D5-833B-E9F98B003626}"/>
                </a:ext>
              </a:extLst>
            </p:cNvPr>
            <p:cNvSpPr/>
            <p:nvPr/>
          </p:nvSpPr>
          <p:spPr>
            <a:xfrm rot="16200000">
              <a:off x="6113140" y="4466439"/>
              <a:ext cx="1957684" cy="1438596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5EE6BE0-0B61-410B-A74D-B528B7665D9E}"/>
                </a:ext>
              </a:extLst>
            </p:cNvPr>
            <p:cNvSpPr txBox="1"/>
            <p:nvPr/>
          </p:nvSpPr>
          <p:spPr>
            <a:xfrm>
              <a:off x="6434156" y="5750549"/>
              <a:ext cx="704795" cy="51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OVS-DPDK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716A45B-9E11-47FC-BD66-6E6AB876BA6E}"/>
                </a:ext>
              </a:extLst>
            </p:cNvPr>
            <p:cNvSpPr/>
            <p:nvPr/>
          </p:nvSpPr>
          <p:spPr>
            <a:xfrm rot="16200000">
              <a:off x="6282802" y="4382456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939522-976E-48F5-9F83-11E7AD65E0FB}"/>
                </a:ext>
              </a:extLst>
            </p:cNvPr>
            <p:cNvSpPr/>
            <p:nvPr/>
          </p:nvSpPr>
          <p:spPr>
            <a:xfrm rot="16200000">
              <a:off x="6530824" y="4380408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CAF74B5-B5CB-4CC1-9FD2-DE4E099BF5FB}"/>
                </a:ext>
              </a:extLst>
            </p:cNvPr>
            <p:cNvSpPr/>
            <p:nvPr/>
          </p:nvSpPr>
          <p:spPr>
            <a:xfrm rot="16200000">
              <a:off x="7044409" y="4387372"/>
              <a:ext cx="516955" cy="15742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NIC2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8E53F5C-FEA5-4EA4-BA14-A5F9DB74C9C9}"/>
                </a:ext>
              </a:extLst>
            </p:cNvPr>
            <p:cNvSpPr/>
            <p:nvPr/>
          </p:nvSpPr>
          <p:spPr>
            <a:xfrm rot="16200000">
              <a:off x="6792205" y="4371291"/>
              <a:ext cx="516955" cy="1895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NIC3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7B41125-7BCA-48D3-BF19-FA067B2C3161}"/>
                </a:ext>
              </a:extLst>
            </p:cNvPr>
            <p:cNvSpPr/>
            <p:nvPr/>
          </p:nvSpPr>
          <p:spPr>
            <a:xfrm rot="16200000">
              <a:off x="7315839" y="4379774"/>
              <a:ext cx="513469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NIC4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584790-D2AF-4427-9CD0-E01DD5145E68}"/>
                </a:ext>
              </a:extLst>
            </p:cNvPr>
            <p:cNvCxnSpPr/>
            <p:nvPr/>
          </p:nvCxnSpPr>
          <p:spPr>
            <a:xfrm flipH="1" flipV="1">
              <a:off x="6523377" y="543937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8018720-DF12-4D20-A630-BFA2DA442694}"/>
                </a:ext>
              </a:extLst>
            </p:cNvPr>
            <p:cNvCxnSpPr/>
            <p:nvPr/>
          </p:nvCxnSpPr>
          <p:spPr>
            <a:xfrm>
              <a:off x="6757137" y="981335"/>
              <a:ext cx="0" cy="3066713"/>
            </a:xfrm>
            <a:prstGeom prst="line">
              <a:avLst/>
            </a:prstGeom>
            <a:noFill/>
            <a:ln w="25400" cap="flat" cmpd="sng" algn="ctr">
              <a:solidFill>
                <a:srgbClr val="92D050"/>
              </a:solidFill>
              <a:prstDash val="sysDash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D94EA21-CECE-43B0-BDB0-32320744D44C}"/>
                </a:ext>
              </a:extLst>
            </p:cNvPr>
            <p:cNvCxnSpPr/>
            <p:nvPr/>
          </p:nvCxnSpPr>
          <p:spPr>
            <a:xfrm>
              <a:off x="7302886" y="1848425"/>
              <a:ext cx="0" cy="2187542"/>
            </a:xfrm>
            <a:prstGeom prst="line">
              <a:avLst/>
            </a:prstGeom>
            <a:noFill/>
            <a:ln w="25400" cap="flat" cmpd="sng" algn="ctr">
              <a:solidFill>
                <a:srgbClr val="FECB00"/>
              </a:solidFill>
              <a:prstDash val="sysDash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124D793-EE80-425D-B876-0F276F4E5F8F}"/>
                </a:ext>
              </a:extLst>
            </p:cNvPr>
            <p:cNvCxnSpPr/>
            <p:nvPr/>
          </p:nvCxnSpPr>
          <p:spPr>
            <a:xfrm flipV="1">
              <a:off x="6895297" y="2388435"/>
              <a:ext cx="0" cy="164678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ysDash"/>
            </a:ln>
            <a:effectLst/>
          </p:spPr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A7C7B6B-11F7-4B8F-90B9-1A73199C0160}"/>
                </a:ext>
              </a:extLst>
            </p:cNvPr>
            <p:cNvSpPr/>
            <p:nvPr/>
          </p:nvSpPr>
          <p:spPr>
            <a:xfrm>
              <a:off x="7190543" y="401549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9A67B95-ECCB-4BBD-9E36-687F8E4484B3}"/>
                </a:ext>
              </a:extLst>
            </p:cNvPr>
            <p:cNvSpPr/>
            <p:nvPr/>
          </p:nvSpPr>
          <p:spPr>
            <a:xfrm>
              <a:off x="6661828" y="401552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0BB174A-2AB9-4333-84CA-CFD970E5B960}"/>
                </a:ext>
              </a:extLst>
            </p:cNvPr>
            <p:cNvSpPr/>
            <p:nvPr/>
          </p:nvSpPr>
          <p:spPr>
            <a:xfrm>
              <a:off x="6698875" y="4857218"/>
              <a:ext cx="446601" cy="47185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NUMA 0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5DD3566-6C27-46BF-98F9-FD69500824B4}"/>
                </a:ext>
              </a:extLst>
            </p:cNvPr>
            <p:cNvSpPr/>
            <p:nvPr/>
          </p:nvSpPr>
          <p:spPr>
            <a:xfrm>
              <a:off x="7221093" y="4858276"/>
              <a:ext cx="446601" cy="47185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NUMA 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F27D30F-DD6A-48FB-8C85-72AF15A0941E}"/>
                </a:ext>
              </a:extLst>
            </p:cNvPr>
            <p:cNvSpPr/>
            <p:nvPr/>
          </p:nvSpPr>
          <p:spPr>
            <a:xfrm rot="16200000">
              <a:off x="7406116" y="5819771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4AD632F-361D-4D88-8BBA-F7B016877E5B}"/>
                </a:ext>
              </a:extLst>
            </p:cNvPr>
            <p:cNvCxnSpPr/>
            <p:nvPr/>
          </p:nvCxnSpPr>
          <p:spPr>
            <a:xfrm>
              <a:off x="7661289" y="6125776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14C79BE-7137-4F7F-80B9-E12483386D2D}"/>
                </a:ext>
              </a:extLst>
            </p:cNvPr>
            <p:cNvCxnSpPr/>
            <p:nvPr/>
          </p:nvCxnSpPr>
          <p:spPr>
            <a:xfrm>
              <a:off x="7050682" y="3746528"/>
              <a:ext cx="1" cy="267468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ysDash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E97F033-D629-4611-9427-028DAD4AA044}"/>
                </a:ext>
              </a:extLst>
            </p:cNvPr>
            <p:cNvCxnSpPr/>
            <p:nvPr/>
          </p:nvCxnSpPr>
          <p:spPr>
            <a:xfrm>
              <a:off x="7440944" y="3768712"/>
              <a:ext cx="1" cy="267468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ysDash"/>
            </a:ln>
            <a:effectLst/>
          </p:spPr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7553D6-D869-434F-8745-927ABD854FC7}"/>
              </a:ext>
            </a:extLst>
          </p:cNvPr>
          <p:cNvGrpSpPr/>
          <p:nvPr/>
        </p:nvGrpSpPr>
        <p:grpSpPr>
          <a:xfrm>
            <a:off x="1926429" y="551616"/>
            <a:ext cx="1424360" cy="5893426"/>
            <a:chOff x="2560208" y="557976"/>
            <a:chExt cx="1424360" cy="589342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93C6ECF-65C9-4E01-A616-38F9BD73F77A}"/>
                </a:ext>
              </a:extLst>
            </p:cNvPr>
            <p:cNvCxnSpPr/>
            <p:nvPr/>
          </p:nvCxnSpPr>
          <p:spPr>
            <a:xfrm flipH="1" flipV="1">
              <a:off x="2689798" y="557976"/>
              <a:ext cx="14232" cy="3660529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25DCFD-F6A6-45EA-BCA6-6A749DD9076B}"/>
                </a:ext>
              </a:extLst>
            </p:cNvPr>
            <p:cNvCxnSpPr/>
            <p:nvPr/>
          </p:nvCxnSpPr>
          <p:spPr>
            <a:xfrm>
              <a:off x="2942177" y="986486"/>
              <a:ext cx="0" cy="3066713"/>
            </a:xfrm>
            <a:prstGeom prst="line">
              <a:avLst/>
            </a:prstGeom>
            <a:noFill/>
            <a:ln w="25400" cap="flat" cmpd="sng" algn="ctr">
              <a:solidFill>
                <a:srgbClr val="92D050"/>
              </a:solidFill>
              <a:prstDash val="sysDash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295B2A1-5FBB-465A-8614-8935D5038004}"/>
                </a:ext>
              </a:extLst>
            </p:cNvPr>
            <p:cNvCxnSpPr/>
            <p:nvPr/>
          </p:nvCxnSpPr>
          <p:spPr>
            <a:xfrm>
              <a:off x="3596489" y="1938941"/>
              <a:ext cx="0" cy="2080982"/>
            </a:xfrm>
            <a:prstGeom prst="line">
              <a:avLst/>
            </a:prstGeom>
            <a:noFill/>
            <a:ln w="25400" cap="flat" cmpd="sng" algn="ctr">
              <a:solidFill>
                <a:srgbClr val="FECB00"/>
              </a:solidFill>
              <a:prstDash val="sysDash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281DADD-F599-4475-A76B-106B354CE578}"/>
                </a:ext>
              </a:extLst>
            </p:cNvPr>
            <p:cNvSpPr/>
            <p:nvPr/>
          </p:nvSpPr>
          <p:spPr>
            <a:xfrm rot="16200000">
              <a:off x="2293546" y="4485169"/>
              <a:ext cx="1957684" cy="1424360"/>
            </a:xfrm>
            <a:prstGeom prst="rect">
              <a:avLst/>
            </a:prstGeom>
            <a:solidFill>
              <a:srgbClr val="4A4D4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C097C5-4A45-4C83-8397-EA075E5E262B}"/>
                </a:ext>
              </a:extLst>
            </p:cNvPr>
            <p:cNvSpPr txBox="1"/>
            <p:nvPr/>
          </p:nvSpPr>
          <p:spPr>
            <a:xfrm>
              <a:off x="2639464" y="5807711"/>
              <a:ext cx="752898" cy="277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Network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100" b="1" kern="0" dirty="0">
                  <a:solidFill>
                    <a:srgbClr val="000000"/>
                  </a:solidFill>
                  <a:latin typeface="Vodafone Rg" pitchFamily="34" charset="0"/>
                </a:rPr>
                <a:t>Node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BC836C-3DF0-4969-A210-77ACDB82C771}"/>
                </a:ext>
              </a:extLst>
            </p:cNvPr>
            <p:cNvSpPr/>
            <p:nvPr/>
          </p:nvSpPr>
          <p:spPr>
            <a:xfrm rot="16200000">
              <a:off x="2456089" y="4394068"/>
              <a:ext cx="508104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NIC0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F509357-0EBC-4425-BBC5-28C0288AE6F5}"/>
                </a:ext>
              </a:extLst>
            </p:cNvPr>
            <p:cNvSpPr/>
            <p:nvPr/>
          </p:nvSpPr>
          <p:spPr>
            <a:xfrm rot="16200000">
              <a:off x="2704111" y="4392019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NIC1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8334D19-4028-4283-93A5-E046246C3A7F}"/>
                </a:ext>
              </a:extLst>
            </p:cNvPr>
            <p:cNvSpPr/>
            <p:nvPr/>
          </p:nvSpPr>
          <p:spPr>
            <a:xfrm rot="16200000">
              <a:off x="3217697" y="4398983"/>
              <a:ext cx="516955" cy="15742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FD96B1C-F840-467B-B3CE-4538A19F7D82}"/>
                </a:ext>
              </a:extLst>
            </p:cNvPr>
            <p:cNvSpPr/>
            <p:nvPr/>
          </p:nvSpPr>
          <p:spPr>
            <a:xfrm rot="16200000">
              <a:off x="2965492" y="4382903"/>
              <a:ext cx="516955" cy="1895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NIC2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30AFB0-7726-4422-A413-C9F195418F6E}"/>
                </a:ext>
              </a:extLst>
            </p:cNvPr>
            <p:cNvSpPr/>
            <p:nvPr/>
          </p:nvSpPr>
          <p:spPr>
            <a:xfrm rot="16200000">
              <a:off x="3489126" y="4391385"/>
              <a:ext cx="513469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NIC4</a:t>
              </a:r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8AC4F8F-DCDC-47F3-9B36-C314176036E0}"/>
                </a:ext>
              </a:extLst>
            </p:cNvPr>
            <p:cNvCxnSpPr/>
            <p:nvPr/>
          </p:nvCxnSpPr>
          <p:spPr>
            <a:xfrm flipV="1">
              <a:off x="3082873" y="2397519"/>
              <a:ext cx="0" cy="1630475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ysDash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B1EEB33-B2DB-4B2F-819E-9DB00A089A40}"/>
                </a:ext>
              </a:extLst>
            </p:cNvPr>
            <p:cNvCxnSpPr/>
            <p:nvPr/>
          </p:nvCxnSpPr>
          <p:spPr>
            <a:xfrm flipV="1">
              <a:off x="3153253" y="2823500"/>
              <a:ext cx="0" cy="125730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ysDash"/>
            </a:ln>
            <a:effectLst/>
          </p:spPr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20749C-F914-4CF7-92D9-2B36224C2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258" y="3263690"/>
              <a:ext cx="0" cy="76062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FC3A85-988C-466D-A7AA-FA843DC8FFA4}"/>
                </a:ext>
              </a:extLst>
            </p:cNvPr>
            <p:cNvSpPr/>
            <p:nvPr/>
          </p:nvSpPr>
          <p:spPr>
            <a:xfrm>
              <a:off x="3364983" y="4029175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8C28115-A410-47E4-8562-A4D0FABF8AA4}"/>
                </a:ext>
              </a:extLst>
            </p:cNvPr>
            <p:cNvSpPr/>
            <p:nvPr/>
          </p:nvSpPr>
          <p:spPr>
            <a:xfrm>
              <a:off x="2836268" y="4029206"/>
              <a:ext cx="497232" cy="19686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Bond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42E2E9E-788C-4735-BCBC-0FBF34D1652F}"/>
                </a:ext>
              </a:extLst>
            </p:cNvPr>
            <p:cNvSpPr/>
            <p:nvPr/>
          </p:nvSpPr>
          <p:spPr>
            <a:xfrm rot="16200000">
              <a:off x="3590968" y="5819771"/>
              <a:ext cx="512206" cy="17610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IPMI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7DCC80C-6B10-4BDD-9326-68D485FEFA02}"/>
                </a:ext>
              </a:extLst>
            </p:cNvPr>
            <p:cNvCxnSpPr/>
            <p:nvPr/>
          </p:nvCxnSpPr>
          <p:spPr>
            <a:xfrm>
              <a:off x="3850159" y="6150224"/>
              <a:ext cx="1" cy="301178"/>
            </a:xfrm>
            <a:prstGeom prst="line">
              <a:avLst/>
            </a:prstGeom>
            <a:noFill/>
            <a:ln w="28575" cap="flat" cmpd="sng" algn="ctr">
              <a:solidFill>
                <a:srgbClr val="9C2AA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38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Vodafone Rg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5</cp:revision>
  <dcterms:created xsi:type="dcterms:W3CDTF">2020-01-10T15:43:32Z</dcterms:created>
  <dcterms:modified xsi:type="dcterms:W3CDTF">2020-03-20T15:45:29Z</dcterms:modified>
</cp:coreProperties>
</file>