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147328265" r:id="rId3"/>
    <p:sldId id="2147328266" r:id="rId4"/>
    <p:sldId id="2147328267" r:id="rId5"/>
    <p:sldId id="2147328268" r:id="rId6"/>
    <p:sldId id="21473282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A65DF-5194-47D6-B7E3-17C2C693E8E0}" v="4" dt="2022-04-12T00:30:0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F4A65DF-5194-47D6-B7E3-17C2C693E8E0}"/>
    <pc:docChg chg="custSel addSld delSld modSld">
      <pc:chgData name="John Hartley" userId="a170d456-558b-4bfb-8993-eab8e1306763" providerId="ADAL" clId="{8F4A65DF-5194-47D6-B7E3-17C2C693E8E0}" dt="2022-04-13T11:01:26.260" v="179" actId="14100"/>
      <pc:docMkLst>
        <pc:docMk/>
      </pc:docMkLst>
      <pc:sldChg chg="modSp mod">
        <pc:chgData name="John Hartley" userId="a170d456-558b-4bfb-8993-eab8e1306763" providerId="ADAL" clId="{8F4A65DF-5194-47D6-B7E3-17C2C693E8E0}" dt="2022-04-12T00:00:11.670" v="39" actId="20577"/>
        <pc:sldMkLst>
          <pc:docMk/>
          <pc:sldMk cId="3920058781" sldId="257"/>
        </pc:sldMkLst>
        <pc:spChg chg="mod">
          <ac:chgData name="John Hartley" userId="a170d456-558b-4bfb-8993-eab8e1306763" providerId="ADAL" clId="{8F4A65DF-5194-47D6-B7E3-17C2C693E8E0}" dt="2022-04-12T00:00:11.670" v="39" actId="20577"/>
          <ac:spMkLst>
            <pc:docMk/>
            <pc:sldMk cId="3920058781" sldId="257"/>
            <ac:spMk id="2" creationId="{00000000-0000-0000-0000-000000000000}"/>
          </ac:spMkLst>
        </pc:spChg>
      </pc:sldChg>
      <pc:sldChg chg="del">
        <pc:chgData name="John Hartley" userId="a170d456-558b-4bfb-8993-eab8e1306763" providerId="ADAL" clId="{8F4A65DF-5194-47D6-B7E3-17C2C693E8E0}" dt="2022-04-12T00:00:18.026" v="40" actId="47"/>
        <pc:sldMkLst>
          <pc:docMk/>
          <pc:sldMk cId="3729088671" sldId="1448943289"/>
        </pc:sldMkLst>
      </pc:sldChg>
      <pc:sldChg chg="del">
        <pc:chgData name="John Hartley" userId="a170d456-558b-4bfb-8993-eab8e1306763" providerId="ADAL" clId="{8F4A65DF-5194-47D6-B7E3-17C2C693E8E0}" dt="2022-04-12T00:00:18.026" v="40" actId="47"/>
        <pc:sldMkLst>
          <pc:docMk/>
          <pc:sldMk cId="3531437310" sldId="2147328245"/>
        </pc:sldMkLst>
      </pc:sldChg>
      <pc:sldChg chg="del">
        <pc:chgData name="John Hartley" userId="a170d456-558b-4bfb-8993-eab8e1306763" providerId="ADAL" clId="{8F4A65DF-5194-47D6-B7E3-17C2C693E8E0}" dt="2022-04-12T00:00:18.026" v="40" actId="47"/>
        <pc:sldMkLst>
          <pc:docMk/>
          <pc:sldMk cId="2193452701" sldId="2147328247"/>
        </pc:sldMkLst>
      </pc:sldChg>
      <pc:sldChg chg="del">
        <pc:chgData name="John Hartley" userId="a170d456-558b-4bfb-8993-eab8e1306763" providerId="ADAL" clId="{8F4A65DF-5194-47D6-B7E3-17C2C693E8E0}" dt="2022-04-12T00:00:18.026" v="40" actId="47"/>
        <pc:sldMkLst>
          <pc:docMk/>
          <pc:sldMk cId="2169926769" sldId="2147328251"/>
        </pc:sldMkLst>
      </pc:sldChg>
      <pc:sldChg chg="del">
        <pc:chgData name="John Hartley" userId="a170d456-558b-4bfb-8993-eab8e1306763" providerId="ADAL" clId="{8F4A65DF-5194-47D6-B7E3-17C2C693E8E0}" dt="2022-04-12T00:00:18.026" v="40" actId="47"/>
        <pc:sldMkLst>
          <pc:docMk/>
          <pc:sldMk cId="4258310586" sldId="2147328252"/>
        </pc:sldMkLst>
      </pc:sldChg>
      <pc:sldChg chg="modSp add mod">
        <pc:chgData name="John Hartley" userId="a170d456-558b-4bfb-8993-eab8e1306763" providerId="ADAL" clId="{8F4A65DF-5194-47D6-B7E3-17C2C693E8E0}" dt="2022-04-12T00:33:51.640" v="176" actId="20577"/>
        <pc:sldMkLst>
          <pc:docMk/>
          <pc:sldMk cId="1800680282" sldId="2147328265"/>
        </pc:sldMkLst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4" creationId="{E763B910-2541-41CD-9164-EC0465A72B1F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5" creationId="{0BA7AF31-605A-47FE-B662-03807DB2900B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6" creationId="{6B7F5C03-4EE4-4207-8661-4A1D79463D4A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7" creationId="{5976763D-087A-4FDF-B913-1DAA68221530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8" creationId="{A8FD62DB-7B5D-4420-8307-322A9DA65719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9" creationId="{D53D4565-075E-42A1-AC83-D7DF694A2EBE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15" creationId="{91B43066-417A-42D4-918C-F39648462C73}"/>
          </ac:spMkLst>
        </pc:spChg>
        <pc:spChg chg="mod">
          <ac:chgData name="John Hartley" userId="a170d456-558b-4bfb-8993-eab8e1306763" providerId="ADAL" clId="{8F4A65DF-5194-47D6-B7E3-17C2C693E8E0}" dt="2022-04-12T00:33:51.640" v="176" actId="20577"/>
          <ac:spMkLst>
            <pc:docMk/>
            <pc:sldMk cId="1800680282" sldId="2147328265"/>
            <ac:spMk id="16" creationId="{6E8B2422-D64A-42EF-B1AF-02D62E936512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19" creationId="{0D003AA6-9C7B-4BBF-9BBF-70543EB99CC1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1" creationId="{BE35EE00-3AA2-4D2C-8861-114E718FDEA1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3" creationId="{BE6A86DC-B3A8-426A-BD6F-363546AC905E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4" creationId="{3B94105D-627A-4D4A-AB69-A7E3030237E1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5" creationId="{9EEBB637-4F86-4755-B28B-6FF859E97E66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6" creationId="{7C130C11-298F-48AB-8BBD-BA40F1B9E2DB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7" creationId="{06DAEF5C-0C93-4DA9-A9F3-E24E10FD50C2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8" creationId="{B78DC6AA-12C3-4AB2-BFC9-AD15E6F3DD7E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29" creationId="{01AA3E06-CE8E-4B17-B0FE-2A8CF1A8B14F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30" creationId="{4DE97EE5-23E7-4AFD-AFCF-A2FBE9F73077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31" creationId="{B2F4A8EB-1A3A-45BA-88B6-B8105D2DF822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32" creationId="{C8E3E146-AE8D-4996-BC93-5D2FACC646A9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34" creationId="{89DE9E41-83F4-426B-A174-6A7144ACC139}"/>
          </ac:spMkLst>
        </pc:spChg>
        <pc:spChg chg="mod">
          <ac:chgData name="John Hartley" userId="a170d456-558b-4bfb-8993-eab8e1306763" providerId="ADAL" clId="{8F4A65DF-5194-47D6-B7E3-17C2C693E8E0}" dt="2022-04-12T00:01:55.170" v="43" actId="207"/>
          <ac:spMkLst>
            <pc:docMk/>
            <pc:sldMk cId="1800680282" sldId="2147328265"/>
            <ac:spMk id="35" creationId="{3D3CF258-E265-4599-A663-A0D82E866190}"/>
          </ac:spMkLst>
        </pc:spChg>
        <pc:spChg chg="mod">
          <ac:chgData name="John Hartley" userId="a170d456-558b-4bfb-8993-eab8e1306763" providerId="ADAL" clId="{8F4A65DF-5194-47D6-B7E3-17C2C693E8E0}" dt="2022-04-12T00:02:27.660" v="45" actId="692"/>
          <ac:spMkLst>
            <pc:docMk/>
            <pc:sldMk cId="1800680282" sldId="2147328265"/>
            <ac:spMk id="37" creationId="{B8E8E928-890B-4510-957B-87D84D06C8C2}"/>
          </ac:spMkLst>
        </pc:spChg>
        <pc:spChg chg="mod">
          <ac:chgData name="John Hartley" userId="a170d456-558b-4bfb-8993-eab8e1306763" providerId="ADAL" clId="{8F4A65DF-5194-47D6-B7E3-17C2C693E8E0}" dt="2022-04-12T00:02:27.660" v="45" actId="692"/>
          <ac:spMkLst>
            <pc:docMk/>
            <pc:sldMk cId="1800680282" sldId="2147328265"/>
            <ac:spMk id="38" creationId="{58503D31-1456-4A26-9412-99608AE780F0}"/>
          </ac:spMkLst>
        </pc:spChg>
        <pc:spChg chg="mod">
          <ac:chgData name="John Hartley" userId="a170d456-558b-4bfb-8993-eab8e1306763" providerId="ADAL" clId="{8F4A65DF-5194-47D6-B7E3-17C2C693E8E0}" dt="2022-04-12T00:02:27.660" v="45" actId="692"/>
          <ac:spMkLst>
            <pc:docMk/>
            <pc:sldMk cId="1800680282" sldId="2147328265"/>
            <ac:spMk id="39" creationId="{16F02CFE-422B-4C86-9966-F49164D54C64}"/>
          </ac:spMkLst>
        </pc:spChg>
        <pc:spChg chg="mod">
          <ac:chgData name="John Hartley" userId="a170d456-558b-4bfb-8993-eab8e1306763" providerId="ADAL" clId="{8F4A65DF-5194-47D6-B7E3-17C2C693E8E0}" dt="2022-04-12T00:02:27.660" v="45" actId="692"/>
          <ac:spMkLst>
            <pc:docMk/>
            <pc:sldMk cId="1800680282" sldId="2147328265"/>
            <ac:spMk id="40" creationId="{EBBA3E68-0167-4E0A-BF34-9E3D06DE39BB}"/>
          </ac:spMkLst>
        </pc:spChg>
      </pc:sldChg>
      <pc:sldChg chg="delSp modSp mod">
        <pc:chgData name="John Hartley" userId="a170d456-558b-4bfb-8993-eab8e1306763" providerId="ADAL" clId="{8F4A65DF-5194-47D6-B7E3-17C2C693E8E0}" dt="2022-04-13T11:01:11.237" v="177" actId="14100"/>
        <pc:sldMkLst>
          <pc:docMk/>
          <pc:sldMk cId="4159692837" sldId="2147328266"/>
        </pc:sldMkLst>
        <pc:spChg chg="mod">
          <ac:chgData name="John Hartley" userId="a170d456-558b-4bfb-8993-eab8e1306763" providerId="ADAL" clId="{8F4A65DF-5194-47D6-B7E3-17C2C693E8E0}" dt="2022-04-13T11:01:11.237" v="177" actId="14100"/>
          <ac:spMkLst>
            <pc:docMk/>
            <pc:sldMk cId="4159692837" sldId="2147328266"/>
            <ac:spMk id="16" creationId="{6E8B2422-D64A-42EF-B1AF-02D62E936512}"/>
          </ac:spMkLst>
        </pc:spChg>
        <pc:spChg chg="mod">
          <ac:chgData name="John Hartley" userId="a170d456-558b-4bfb-8993-eab8e1306763" providerId="ADAL" clId="{8F4A65DF-5194-47D6-B7E3-17C2C693E8E0}" dt="2022-04-12T00:32:57.428" v="141" actId="20577"/>
          <ac:spMkLst>
            <pc:docMk/>
            <pc:sldMk cId="4159692837" sldId="2147328266"/>
            <ac:spMk id="24" creationId="{3B94105D-627A-4D4A-AB69-A7E3030237E1}"/>
          </ac:spMkLst>
        </pc:spChg>
        <pc:spChg chg="mod">
          <ac:chgData name="John Hartley" userId="a170d456-558b-4bfb-8993-eab8e1306763" providerId="ADAL" clId="{8F4A65DF-5194-47D6-B7E3-17C2C693E8E0}" dt="2022-04-12T00:33:05.658" v="143" actId="20577"/>
          <ac:spMkLst>
            <pc:docMk/>
            <pc:sldMk cId="4159692837" sldId="2147328266"/>
            <ac:spMk id="29" creationId="{01AA3E06-CE8E-4B17-B0FE-2A8CF1A8B14F}"/>
          </ac:spMkLst>
        </pc:spChg>
        <pc:spChg chg="mod">
          <ac:chgData name="John Hartley" userId="a170d456-558b-4bfb-8993-eab8e1306763" providerId="ADAL" clId="{8F4A65DF-5194-47D6-B7E3-17C2C693E8E0}" dt="2022-04-12T00:33:10.842" v="149" actId="20577"/>
          <ac:spMkLst>
            <pc:docMk/>
            <pc:sldMk cId="4159692837" sldId="2147328266"/>
            <ac:spMk id="34" creationId="{89DE9E41-83F4-426B-A174-6A7144ACC139}"/>
          </ac:spMkLst>
        </pc:spChg>
        <pc:spChg chg="del">
          <ac:chgData name="John Hartley" userId="a170d456-558b-4bfb-8993-eab8e1306763" providerId="ADAL" clId="{8F4A65DF-5194-47D6-B7E3-17C2C693E8E0}" dt="2022-04-12T00:30:12.536" v="46" actId="478"/>
          <ac:spMkLst>
            <pc:docMk/>
            <pc:sldMk cId="4159692837" sldId="2147328266"/>
            <ac:spMk id="40" creationId="{EBBA3E68-0167-4E0A-BF34-9E3D06DE39BB}"/>
          </ac:spMkLst>
        </pc:spChg>
      </pc:sldChg>
      <pc:sldChg chg="delSp modSp mod">
        <pc:chgData name="John Hartley" userId="a170d456-558b-4bfb-8993-eab8e1306763" providerId="ADAL" clId="{8F4A65DF-5194-47D6-B7E3-17C2C693E8E0}" dt="2022-04-13T11:01:19.694" v="178" actId="14100"/>
        <pc:sldMkLst>
          <pc:docMk/>
          <pc:sldMk cId="3208122640" sldId="2147328267"/>
        </pc:sldMkLst>
        <pc:spChg chg="mod">
          <ac:chgData name="John Hartley" userId="a170d456-558b-4bfb-8993-eab8e1306763" providerId="ADAL" clId="{8F4A65DF-5194-47D6-B7E3-17C2C693E8E0}" dt="2022-04-13T11:01:19.694" v="178" actId="14100"/>
          <ac:spMkLst>
            <pc:docMk/>
            <pc:sldMk cId="3208122640" sldId="2147328267"/>
            <ac:spMk id="16" creationId="{6E8B2422-D64A-42EF-B1AF-02D62E936512}"/>
          </ac:spMkLst>
        </pc:spChg>
        <pc:spChg chg="mod">
          <ac:chgData name="John Hartley" userId="a170d456-558b-4bfb-8993-eab8e1306763" providerId="ADAL" clId="{8F4A65DF-5194-47D6-B7E3-17C2C693E8E0}" dt="2022-04-12T00:32:48.040" v="135" actId="20577"/>
          <ac:spMkLst>
            <pc:docMk/>
            <pc:sldMk cId="3208122640" sldId="2147328267"/>
            <ac:spMk id="24" creationId="{3B94105D-627A-4D4A-AB69-A7E3030237E1}"/>
          </ac:spMkLst>
        </pc:spChg>
        <pc:spChg chg="del">
          <ac:chgData name="John Hartley" userId="a170d456-558b-4bfb-8993-eab8e1306763" providerId="ADAL" clId="{8F4A65DF-5194-47D6-B7E3-17C2C693E8E0}" dt="2022-04-12T00:30:27.150" v="47" actId="478"/>
          <ac:spMkLst>
            <pc:docMk/>
            <pc:sldMk cId="3208122640" sldId="2147328267"/>
            <ac:spMk id="26" creationId="{7C130C11-298F-48AB-8BBD-BA40F1B9E2DB}"/>
          </ac:spMkLst>
        </pc:spChg>
        <pc:spChg chg="del">
          <ac:chgData name="John Hartley" userId="a170d456-558b-4bfb-8993-eab8e1306763" providerId="ADAL" clId="{8F4A65DF-5194-47D6-B7E3-17C2C693E8E0}" dt="2022-04-12T00:30:27.150" v="47" actId="478"/>
          <ac:spMkLst>
            <pc:docMk/>
            <pc:sldMk cId="3208122640" sldId="2147328267"/>
            <ac:spMk id="27" creationId="{06DAEF5C-0C93-4DA9-A9F3-E24E10FD50C2}"/>
          </ac:spMkLst>
        </pc:spChg>
        <pc:spChg chg="del">
          <ac:chgData name="John Hartley" userId="a170d456-558b-4bfb-8993-eab8e1306763" providerId="ADAL" clId="{8F4A65DF-5194-47D6-B7E3-17C2C693E8E0}" dt="2022-04-12T00:30:27.150" v="47" actId="478"/>
          <ac:spMkLst>
            <pc:docMk/>
            <pc:sldMk cId="3208122640" sldId="2147328267"/>
            <ac:spMk id="28" creationId="{B78DC6AA-12C3-4AB2-BFC9-AD15E6F3DD7E}"/>
          </ac:spMkLst>
        </pc:spChg>
        <pc:spChg chg="del">
          <ac:chgData name="John Hartley" userId="a170d456-558b-4bfb-8993-eab8e1306763" providerId="ADAL" clId="{8F4A65DF-5194-47D6-B7E3-17C2C693E8E0}" dt="2022-04-12T00:30:27.150" v="47" actId="478"/>
          <ac:spMkLst>
            <pc:docMk/>
            <pc:sldMk cId="3208122640" sldId="2147328267"/>
            <ac:spMk id="29" creationId="{01AA3E06-CE8E-4B17-B0FE-2A8CF1A8B14F}"/>
          </ac:spMkLst>
        </pc:spChg>
        <pc:spChg chg="del">
          <ac:chgData name="John Hartley" userId="a170d456-558b-4bfb-8993-eab8e1306763" providerId="ADAL" clId="{8F4A65DF-5194-47D6-B7E3-17C2C693E8E0}" dt="2022-04-12T00:30:27.150" v="47" actId="478"/>
          <ac:spMkLst>
            <pc:docMk/>
            <pc:sldMk cId="3208122640" sldId="2147328267"/>
            <ac:spMk id="30" creationId="{4DE97EE5-23E7-4AFD-AFCF-A2FBE9F73077}"/>
          </ac:spMkLst>
        </pc:spChg>
        <pc:spChg chg="mod">
          <ac:chgData name="John Hartley" userId="a170d456-558b-4bfb-8993-eab8e1306763" providerId="ADAL" clId="{8F4A65DF-5194-47D6-B7E3-17C2C693E8E0}" dt="2022-04-12T00:32:38.192" v="128" actId="20577"/>
          <ac:spMkLst>
            <pc:docMk/>
            <pc:sldMk cId="3208122640" sldId="2147328267"/>
            <ac:spMk id="34" creationId="{89DE9E41-83F4-426B-A174-6A7144ACC139}"/>
          </ac:spMkLst>
        </pc:spChg>
        <pc:spChg chg="del">
          <ac:chgData name="John Hartley" userId="a170d456-558b-4bfb-8993-eab8e1306763" providerId="ADAL" clId="{8F4A65DF-5194-47D6-B7E3-17C2C693E8E0}" dt="2022-04-12T00:30:31.515" v="48" actId="478"/>
          <ac:spMkLst>
            <pc:docMk/>
            <pc:sldMk cId="3208122640" sldId="2147328267"/>
            <ac:spMk id="38" creationId="{58503D31-1456-4A26-9412-99608AE780F0}"/>
          </ac:spMkLst>
        </pc:spChg>
        <pc:spChg chg="del">
          <ac:chgData name="John Hartley" userId="a170d456-558b-4bfb-8993-eab8e1306763" providerId="ADAL" clId="{8F4A65DF-5194-47D6-B7E3-17C2C693E8E0}" dt="2022-04-12T00:30:34.201" v="49" actId="478"/>
          <ac:spMkLst>
            <pc:docMk/>
            <pc:sldMk cId="3208122640" sldId="2147328267"/>
            <ac:spMk id="39" creationId="{16F02CFE-422B-4C86-9966-F49164D54C64}"/>
          </ac:spMkLst>
        </pc:spChg>
      </pc:sldChg>
      <pc:sldChg chg="delSp modSp mod">
        <pc:chgData name="John Hartley" userId="a170d456-558b-4bfb-8993-eab8e1306763" providerId="ADAL" clId="{8F4A65DF-5194-47D6-B7E3-17C2C693E8E0}" dt="2022-04-13T11:01:26.260" v="179" actId="14100"/>
        <pc:sldMkLst>
          <pc:docMk/>
          <pc:sldMk cId="2877502037" sldId="2147328268"/>
        </pc:sldMkLst>
        <pc:spChg chg="mod">
          <ac:chgData name="John Hartley" userId="a170d456-558b-4bfb-8993-eab8e1306763" providerId="ADAL" clId="{8F4A65DF-5194-47D6-B7E3-17C2C693E8E0}" dt="2022-04-13T11:01:26.260" v="179" actId="14100"/>
          <ac:spMkLst>
            <pc:docMk/>
            <pc:sldMk cId="2877502037" sldId="2147328268"/>
            <ac:spMk id="16" creationId="{6E8B2422-D64A-42EF-B1AF-02D62E936512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26" creationId="{7C130C11-298F-48AB-8BBD-BA40F1B9E2DB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27" creationId="{06DAEF5C-0C93-4DA9-A9F3-E24E10FD50C2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28" creationId="{B78DC6AA-12C3-4AB2-BFC9-AD15E6F3DD7E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29" creationId="{01AA3E06-CE8E-4B17-B0FE-2A8CF1A8B14F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30" creationId="{4DE97EE5-23E7-4AFD-AFCF-A2FBE9F73077}"/>
          </ac:spMkLst>
        </pc:spChg>
        <pc:spChg chg="mod">
          <ac:chgData name="John Hartley" userId="a170d456-558b-4bfb-8993-eab8e1306763" providerId="ADAL" clId="{8F4A65DF-5194-47D6-B7E3-17C2C693E8E0}" dt="2022-04-12T00:32:28.582" v="123" actId="20577"/>
          <ac:spMkLst>
            <pc:docMk/>
            <pc:sldMk cId="2877502037" sldId="2147328268"/>
            <ac:spMk id="34" creationId="{89DE9E41-83F4-426B-A174-6A7144ACC139}"/>
          </ac:spMkLst>
        </pc:spChg>
        <pc:spChg chg="del">
          <ac:chgData name="John Hartley" userId="a170d456-558b-4bfb-8993-eab8e1306763" providerId="ADAL" clId="{8F4A65DF-5194-47D6-B7E3-17C2C693E8E0}" dt="2022-04-12T00:32:12.370" v="116" actId="478"/>
          <ac:spMkLst>
            <pc:docMk/>
            <pc:sldMk cId="2877502037" sldId="2147328268"/>
            <ac:spMk id="38" creationId="{58503D31-1456-4A26-9412-99608AE780F0}"/>
          </ac:spMkLst>
        </pc:spChg>
        <pc:spChg chg="del">
          <ac:chgData name="John Hartley" userId="a170d456-558b-4bfb-8993-eab8e1306763" providerId="ADAL" clId="{8F4A65DF-5194-47D6-B7E3-17C2C693E8E0}" dt="2022-04-12T00:32:15.574" v="117" actId="478"/>
          <ac:spMkLst>
            <pc:docMk/>
            <pc:sldMk cId="2877502037" sldId="2147328268"/>
            <ac:spMk id="39" creationId="{16F02CFE-422B-4C86-9966-F49164D54C64}"/>
          </ac:spMkLst>
        </pc:spChg>
        <pc:spChg chg="del">
          <ac:chgData name="John Hartley" userId="a170d456-558b-4bfb-8993-eab8e1306763" providerId="ADAL" clId="{8F4A65DF-5194-47D6-B7E3-17C2C693E8E0}" dt="2022-04-12T00:32:09.676" v="115" actId="478"/>
          <ac:spMkLst>
            <pc:docMk/>
            <pc:sldMk cId="2877502037" sldId="2147328268"/>
            <ac:spMk id="63" creationId="{1399160A-68EC-40B7-991E-76FC51816B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 dirty="0"/>
              <a:t> Infrastructure LCM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Manual Operation 36">
            <a:extLst>
              <a:ext uri="{FF2B5EF4-FFF2-40B4-BE49-F238E27FC236}">
                <a16:creationId xmlns:a16="http://schemas.microsoft.com/office/drawing/2014/main" id="{EBBA3E68-0167-4E0A-BF34-9E3D06DE39BB}"/>
              </a:ext>
            </a:extLst>
          </p:cNvPr>
          <p:cNvSpPr/>
          <p:nvPr/>
        </p:nvSpPr>
        <p:spPr bwMode="auto">
          <a:xfrm>
            <a:off x="4984900" y="2889847"/>
            <a:ext cx="4140298" cy="15300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2152 w 9429"/>
              <a:gd name="connsiteY0" fmla="*/ 10394 h 10394"/>
              <a:gd name="connsiteX1" fmla="*/ 0 w 9429"/>
              <a:gd name="connsiteY1" fmla="*/ 267 h 10394"/>
              <a:gd name="connsiteX2" fmla="*/ 9429 w 9429"/>
              <a:gd name="connsiteY2" fmla="*/ 0 h 10394"/>
              <a:gd name="connsiteX3" fmla="*/ 5408 w 9429"/>
              <a:gd name="connsiteY3" fmla="*/ 10393 h 10394"/>
              <a:gd name="connsiteX4" fmla="*/ 2152 w 9429"/>
              <a:gd name="connsiteY4" fmla="*/ 10394 h 10394"/>
              <a:gd name="connsiteX0" fmla="*/ 2282 w 9442"/>
              <a:gd name="connsiteY0" fmla="*/ 9757 h 9757"/>
              <a:gd name="connsiteX1" fmla="*/ 0 w 9442"/>
              <a:gd name="connsiteY1" fmla="*/ 14 h 9757"/>
              <a:gd name="connsiteX2" fmla="*/ 9442 w 9442"/>
              <a:gd name="connsiteY2" fmla="*/ 0 h 9757"/>
              <a:gd name="connsiteX3" fmla="*/ 5735 w 9442"/>
              <a:gd name="connsiteY3" fmla="*/ 9756 h 9757"/>
              <a:gd name="connsiteX4" fmla="*/ 2282 w 9442"/>
              <a:gd name="connsiteY4" fmla="*/ 9757 h 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2" h="9757">
                <a:moveTo>
                  <a:pt x="2282" y="9757"/>
                </a:moveTo>
                <a:lnTo>
                  <a:pt x="0" y="14"/>
                </a:lnTo>
                <a:lnTo>
                  <a:pt x="9442" y="0"/>
                </a:lnTo>
                <a:lnTo>
                  <a:pt x="5735" y="9756"/>
                </a:lnTo>
                <a:lnTo>
                  <a:pt x="2282" y="9757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</a:t>
            </a:r>
            <a:r>
              <a:rPr lang="en-US"/>
              <a:t>(Generic)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63B910-2541-41CD-9164-EC0465A72B1F}"/>
              </a:ext>
            </a:extLst>
          </p:cNvPr>
          <p:cNvSpPr/>
          <p:nvPr/>
        </p:nvSpPr>
        <p:spPr bwMode="auto">
          <a:xfrm>
            <a:off x="1968063" y="5678312"/>
            <a:ext cx="1381885" cy="669600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BA7AF31-605A-47FE-B662-03807DB2900B}"/>
              </a:ext>
            </a:extLst>
          </p:cNvPr>
          <p:cNvSpPr/>
          <p:nvPr/>
        </p:nvSpPr>
        <p:spPr bwMode="auto">
          <a:xfrm>
            <a:off x="3104672" y="5678311"/>
            <a:ext cx="1642964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Build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B7F5C03-4EE4-4207-8661-4A1D79463D4A}"/>
              </a:ext>
            </a:extLst>
          </p:cNvPr>
          <p:cNvSpPr/>
          <p:nvPr/>
        </p:nvSpPr>
        <p:spPr bwMode="auto">
          <a:xfrm>
            <a:off x="7344107" y="5666708"/>
            <a:ext cx="1929191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Decommission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976763D-087A-4FDF-B913-1DAA68221530}"/>
              </a:ext>
            </a:extLst>
          </p:cNvPr>
          <p:cNvSpPr/>
          <p:nvPr/>
        </p:nvSpPr>
        <p:spPr bwMode="auto">
          <a:xfrm>
            <a:off x="9002937" y="5670121"/>
            <a:ext cx="148157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Recycle / Scrape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8FD62DB-7B5D-4420-8307-322A9DA65719}"/>
              </a:ext>
            </a:extLst>
          </p:cNvPr>
          <p:cNvSpPr/>
          <p:nvPr/>
        </p:nvSpPr>
        <p:spPr bwMode="auto">
          <a:xfrm>
            <a:off x="4478291" y="5666708"/>
            <a:ext cx="1571360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</a:t>
            </a:r>
            <a:r>
              <a:rPr lang="en-AU" sz="1000" dirty="0">
                <a:solidFill>
                  <a:schemeClr val="bg1"/>
                </a:solidFill>
              </a:rPr>
              <a:t>mmission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D4565-075E-42A1-AC83-D7DF694A2EBE}"/>
              </a:ext>
            </a:extLst>
          </p:cNvPr>
          <p:cNvSpPr/>
          <p:nvPr/>
        </p:nvSpPr>
        <p:spPr bwMode="auto">
          <a:xfrm rot="5400000">
            <a:off x="1309296" y="5737124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Site / Physical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1B43066-417A-42D4-918C-F39648462C73}"/>
              </a:ext>
            </a:extLst>
          </p:cNvPr>
          <p:cNvSpPr/>
          <p:nvPr/>
        </p:nvSpPr>
        <p:spPr bwMode="auto">
          <a:xfrm>
            <a:off x="5797205" y="5666708"/>
            <a:ext cx="181742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D003AA6-9C7B-4BBF-9BBF-70543EB99CC1}"/>
              </a:ext>
            </a:extLst>
          </p:cNvPr>
          <p:cNvSpPr/>
          <p:nvPr/>
        </p:nvSpPr>
        <p:spPr bwMode="auto">
          <a:xfrm>
            <a:off x="3758763" y="4534775"/>
            <a:ext cx="1309737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35EE00-3AA2-4D2C-8861-114E718FDEA1}"/>
              </a:ext>
            </a:extLst>
          </p:cNvPr>
          <p:cNvSpPr/>
          <p:nvPr/>
        </p:nvSpPr>
        <p:spPr bwMode="auto">
          <a:xfrm>
            <a:off x="7525083" y="4533969"/>
            <a:ext cx="18284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E6A86DC-B3A8-426A-BD6F-363546AC905E}"/>
              </a:ext>
            </a:extLst>
          </p:cNvPr>
          <p:cNvSpPr/>
          <p:nvPr/>
        </p:nvSpPr>
        <p:spPr bwMode="auto">
          <a:xfrm>
            <a:off x="4821190" y="4523171"/>
            <a:ext cx="1489319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(8)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105D-627A-4D4A-AB69-A7E3030237E1}"/>
              </a:ext>
            </a:extLst>
          </p:cNvPr>
          <p:cNvSpPr/>
          <p:nvPr/>
        </p:nvSpPr>
        <p:spPr bwMode="auto">
          <a:xfrm rot="5400000">
            <a:off x="3080945" y="4593587"/>
            <a:ext cx="657916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IaaS / Caa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EBB637-4F86-4755-B28B-6FF859E97E66}"/>
              </a:ext>
            </a:extLst>
          </p:cNvPr>
          <p:cNvSpPr/>
          <p:nvPr/>
        </p:nvSpPr>
        <p:spPr bwMode="auto">
          <a:xfrm>
            <a:off x="6063906" y="4523171"/>
            <a:ext cx="1722540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C130C11-298F-48AB-8BBD-BA40F1B9E2DB}"/>
              </a:ext>
            </a:extLst>
          </p:cNvPr>
          <p:cNvSpPr/>
          <p:nvPr/>
        </p:nvSpPr>
        <p:spPr bwMode="auto">
          <a:xfrm>
            <a:off x="3939738" y="3365409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6DAEF5C-0C93-4DA9-A9F3-E24E10FD50C2}"/>
              </a:ext>
            </a:extLst>
          </p:cNvPr>
          <p:cNvSpPr/>
          <p:nvPr/>
        </p:nvSpPr>
        <p:spPr bwMode="auto">
          <a:xfrm>
            <a:off x="7906083" y="3364603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78DC6AA-12C3-4AB2-BFC9-AD15E6F3DD7E}"/>
              </a:ext>
            </a:extLst>
          </p:cNvPr>
          <p:cNvSpPr/>
          <p:nvPr/>
        </p:nvSpPr>
        <p:spPr bwMode="auto">
          <a:xfrm>
            <a:off x="5049791" y="3353805"/>
            <a:ext cx="1551386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AA3E06-CE8E-4B17-B0FE-2A8CF1A8B14F}"/>
              </a:ext>
            </a:extLst>
          </p:cNvPr>
          <p:cNvSpPr/>
          <p:nvPr/>
        </p:nvSpPr>
        <p:spPr bwMode="auto">
          <a:xfrm rot="5400000">
            <a:off x="3280970" y="3424221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[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Caa</a:t>
            </a:r>
            <a:r>
              <a:rPr lang="en-US" sz="1000" dirty="0">
                <a:solidFill>
                  <a:schemeClr val="bg1"/>
                </a:solidFill>
              </a:rPr>
              <a:t>S]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DE97EE5-23E7-4AFD-AFCF-A2FBE9F73077}"/>
              </a:ext>
            </a:extLst>
          </p:cNvPr>
          <p:cNvSpPr/>
          <p:nvPr/>
        </p:nvSpPr>
        <p:spPr bwMode="auto">
          <a:xfrm>
            <a:off x="6368705" y="3353805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2F4A8EB-1A3A-45BA-88B6-B8105D2DF822}"/>
              </a:ext>
            </a:extLst>
          </p:cNvPr>
          <p:cNvSpPr/>
          <p:nvPr/>
        </p:nvSpPr>
        <p:spPr bwMode="auto">
          <a:xfrm>
            <a:off x="4949388" y="2144805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Create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8E3E146-AE8D-4996-BC93-5D2FACC646A9}"/>
              </a:ext>
            </a:extLst>
          </p:cNvPr>
          <p:cNvSpPr/>
          <p:nvPr/>
        </p:nvSpPr>
        <p:spPr bwMode="auto">
          <a:xfrm>
            <a:off x="7610808" y="2143999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Destroy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E9E41-83F4-426B-A174-6A7144ACC139}"/>
              </a:ext>
            </a:extLst>
          </p:cNvPr>
          <p:cNvSpPr/>
          <p:nvPr/>
        </p:nvSpPr>
        <p:spPr bwMode="auto">
          <a:xfrm rot="5400000">
            <a:off x="4290620" y="2203617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App / CNF / VNF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D3CF258-E265-4599-A663-A0D82E866190}"/>
              </a:ext>
            </a:extLst>
          </p:cNvPr>
          <p:cNvSpPr/>
          <p:nvPr/>
        </p:nvSpPr>
        <p:spPr bwMode="auto">
          <a:xfrm>
            <a:off x="6073430" y="2133201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&amp; Manage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B8E8E928-890B-4510-957B-87D84D06C8C2}"/>
              </a:ext>
            </a:extLst>
          </p:cNvPr>
          <p:cNvSpPr/>
          <p:nvPr/>
        </p:nvSpPr>
        <p:spPr bwMode="auto">
          <a:xfrm>
            <a:off x="3758763" y="5232989"/>
            <a:ext cx="5232837" cy="3486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Flowchart: Manual Operation 36">
            <a:extLst>
              <a:ext uri="{FF2B5EF4-FFF2-40B4-BE49-F238E27FC236}">
                <a16:creationId xmlns:a16="http://schemas.microsoft.com/office/drawing/2014/main" id="{58503D31-1456-4A26-9412-99608AE780F0}"/>
              </a:ext>
            </a:extLst>
          </p:cNvPr>
          <p:cNvSpPr/>
          <p:nvPr/>
        </p:nvSpPr>
        <p:spPr bwMode="auto">
          <a:xfrm>
            <a:off x="4949388" y="2821428"/>
            <a:ext cx="4213650" cy="4411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7920 w 11941"/>
              <a:gd name="connsiteY3" fmla="*/ 10393 h 11376"/>
              <a:gd name="connsiteX4" fmla="*/ 4017 w 11941"/>
              <a:gd name="connsiteY4" fmla="*/ 11376 h 11376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70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95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8095 w 11941"/>
              <a:gd name="connsiteY3" fmla="*/ 11375 h 11376"/>
              <a:gd name="connsiteX4" fmla="*/ 4017 w 11941"/>
              <a:gd name="connsiteY4" fmla="*/ 11376 h 1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1376">
                <a:moveTo>
                  <a:pt x="4017" y="11376"/>
                </a:moveTo>
                <a:lnTo>
                  <a:pt x="0" y="393"/>
                </a:lnTo>
                <a:lnTo>
                  <a:pt x="11941" y="0"/>
                </a:lnTo>
                <a:lnTo>
                  <a:pt x="8095" y="11375"/>
                </a:lnTo>
                <a:lnTo>
                  <a:pt x="4017" y="11376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Flowchart: Manual Operation 36">
            <a:extLst>
              <a:ext uri="{FF2B5EF4-FFF2-40B4-BE49-F238E27FC236}">
                <a16:creationId xmlns:a16="http://schemas.microsoft.com/office/drawing/2014/main" id="{16F02CFE-422B-4C86-9966-F49164D54C64}"/>
              </a:ext>
            </a:extLst>
          </p:cNvPr>
          <p:cNvSpPr/>
          <p:nvPr/>
        </p:nvSpPr>
        <p:spPr bwMode="auto">
          <a:xfrm>
            <a:off x="3920688" y="4055200"/>
            <a:ext cx="5523651" cy="4030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0AC2D50-346E-4D23-9DBA-F9F602D13B14}"/>
              </a:ext>
            </a:extLst>
          </p:cNvPr>
          <p:cNvSpPr/>
          <p:nvPr/>
        </p:nvSpPr>
        <p:spPr bwMode="auto">
          <a:xfrm>
            <a:off x="2362212" y="2042959"/>
            <a:ext cx="335290" cy="197456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D87517-07BF-4A67-A2E5-35EC3D0483AD}"/>
              </a:ext>
            </a:extLst>
          </p:cNvPr>
          <p:cNvSpPr/>
          <p:nvPr/>
        </p:nvSpPr>
        <p:spPr bwMode="auto">
          <a:xfrm>
            <a:off x="1714406" y="3353805"/>
            <a:ext cx="352426" cy="18791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5048615-5682-4D24-B787-38B2A91461F4}"/>
              </a:ext>
            </a:extLst>
          </p:cNvPr>
          <p:cNvSpPr/>
          <p:nvPr/>
        </p:nvSpPr>
        <p:spPr bwMode="auto">
          <a:xfrm>
            <a:off x="1036111" y="4523171"/>
            <a:ext cx="352426" cy="189393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877B0-1403-40D6-AD25-C4CBB6E9698E}"/>
              </a:ext>
            </a:extLst>
          </p:cNvPr>
          <p:cNvSpPr txBox="1"/>
          <p:nvPr/>
        </p:nvSpPr>
        <p:spPr bwMode="auto">
          <a:xfrm>
            <a:off x="1071504" y="2882356"/>
            <a:ext cx="1852192" cy="409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 Consumer /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Tenant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3B809-E637-415F-B899-195972DE4277}"/>
              </a:ext>
            </a:extLst>
          </p:cNvPr>
          <p:cNvSpPr txBox="1"/>
          <p:nvPr/>
        </p:nvSpPr>
        <p:spPr bwMode="auto">
          <a:xfrm>
            <a:off x="1083737" y="4087162"/>
            <a:ext cx="1138455" cy="277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8DA83-4733-4EE6-A582-F6F4AC847679}"/>
              </a:ext>
            </a:extLst>
          </p:cNvPr>
          <p:cNvSpPr txBox="1"/>
          <p:nvPr/>
        </p:nvSpPr>
        <p:spPr bwMode="auto">
          <a:xfrm>
            <a:off x="35948" y="5237437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Owner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4CAF92-CE7A-4BE9-A054-E4B56207A549}"/>
              </a:ext>
            </a:extLst>
          </p:cNvPr>
          <p:cNvSpPr/>
          <p:nvPr/>
        </p:nvSpPr>
        <p:spPr bwMode="auto">
          <a:xfrm flipH="1">
            <a:off x="10408314" y="3353805"/>
            <a:ext cx="333542" cy="305940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EFB9E-4415-47FF-811B-6B4CA306640C}"/>
              </a:ext>
            </a:extLst>
          </p:cNvPr>
          <p:cNvSpPr txBox="1"/>
          <p:nvPr/>
        </p:nvSpPr>
        <p:spPr bwMode="auto">
          <a:xfrm>
            <a:off x="10814728" y="4679694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Automation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(*) – Current Tools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(**) – Target Tools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E2B49-930A-4C0D-802A-16CE3BACABBE}"/>
              </a:ext>
            </a:extLst>
          </p:cNvPr>
          <p:cNvSpPr/>
          <p:nvPr/>
        </p:nvSpPr>
        <p:spPr bwMode="auto">
          <a:xfrm flipH="1">
            <a:off x="9722761" y="2075389"/>
            <a:ext cx="333542" cy="19696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87FBF-E3A9-4EA1-90D5-5EEAB290FEB0}"/>
              </a:ext>
            </a:extLst>
          </p:cNvPr>
          <p:cNvSpPr txBox="1"/>
          <p:nvPr/>
        </p:nvSpPr>
        <p:spPr bwMode="auto">
          <a:xfrm>
            <a:off x="10090568" y="2882356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(Application) Orchestration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2570-76B1-4E5F-8E30-66DA820B6BED}"/>
              </a:ext>
            </a:extLst>
          </p:cNvPr>
          <p:cNvSpPr txBox="1"/>
          <p:nvPr/>
        </p:nvSpPr>
        <p:spPr bwMode="auto">
          <a:xfrm rot="18184030">
            <a:off x="6073208" y="1932276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9160A-68EC-40B7-991E-76FC51816B29}"/>
              </a:ext>
            </a:extLst>
          </p:cNvPr>
          <p:cNvSpPr txBox="1"/>
          <p:nvPr/>
        </p:nvSpPr>
        <p:spPr bwMode="auto">
          <a:xfrm rot="18184030">
            <a:off x="6355647" y="3164802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05B60-1FC0-42D1-B550-F7B4032AD850}"/>
              </a:ext>
            </a:extLst>
          </p:cNvPr>
          <p:cNvSpPr txBox="1"/>
          <p:nvPr/>
        </p:nvSpPr>
        <p:spPr bwMode="auto">
          <a:xfrm rot="18184030">
            <a:off x="6090801" y="4350657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4FDFB-DFDE-40C9-94A9-5A7C20243113}"/>
              </a:ext>
            </a:extLst>
          </p:cNvPr>
          <p:cNvSpPr txBox="1"/>
          <p:nvPr/>
        </p:nvSpPr>
        <p:spPr bwMode="auto">
          <a:xfrm rot="18184030">
            <a:off x="5840569" y="5504797"/>
            <a:ext cx="569667" cy="47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6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11802086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CNF on CaaS on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63B910-2541-41CD-9164-EC0465A72B1F}"/>
              </a:ext>
            </a:extLst>
          </p:cNvPr>
          <p:cNvSpPr/>
          <p:nvPr/>
        </p:nvSpPr>
        <p:spPr bwMode="auto">
          <a:xfrm>
            <a:off x="1968063" y="5678312"/>
            <a:ext cx="1381885" cy="669600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BA7AF31-605A-47FE-B662-03807DB2900B}"/>
              </a:ext>
            </a:extLst>
          </p:cNvPr>
          <p:cNvSpPr/>
          <p:nvPr/>
        </p:nvSpPr>
        <p:spPr bwMode="auto">
          <a:xfrm>
            <a:off x="3104672" y="5678311"/>
            <a:ext cx="1642964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Build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B7F5C03-4EE4-4207-8661-4A1D79463D4A}"/>
              </a:ext>
            </a:extLst>
          </p:cNvPr>
          <p:cNvSpPr/>
          <p:nvPr/>
        </p:nvSpPr>
        <p:spPr bwMode="auto">
          <a:xfrm>
            <a:off x="7344107" y="5666708"/>
            <a:ext cx="1929191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Decommission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976763D-087A-4FDF-B913-1DAA68221530}"/>
              </a:ext>
            </a:extLst>
          </p:cNvPr>
          <p:cNvSpPr/>
          <p:nvPr/>
        </p:nvSpPr>
        <p:spPr bwMode="auto">
          <a:xfrm>
            <a:off x="9002937" y="5670121"/>
            <a:ext cx="148157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Recycle / Scrape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8FD62DB-7B5D-4420-8307-322A9DA65719}"/>
              </a:ext>
            </a:extLst>
          </p:cNvPr>
          <p:cNvSpPr/>
          <p:nvPr/>
        </p:nvSpPr>
        <p:spPr bwMode="auto">
          <a:xfrm>
            <a:off x="4478291" y="5666708"/>
            <a:ext cx="1571360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</a:t>
            </a:r>
            <a:r>
              <a:rPr lang="en-AU" sz="1000" dirty="0">
                <a:solidFill>
                  <a:schemeClr val="bg1"/>
                </a:solidFill>
              </a:rPr>
              <a:t>mmission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D4565-075E-42A1-AC83-D7DF694A2EBE}"/>
              </a:ext>
            </a:extLst>
          </p:cNvPr>
          <p:cNvSpPr/>
          <p:nvPr/>
        </p:nvSpPr>
        <p:spPr bwMode="auto">
          <a:xfrm rot="5400000">
            <a:off x="1309296" y="5737124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Site / Physical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1B43066-417A-42D4-918C-F39648462C73}"/>
              </a:ext>
            </a:extLst>
          </p:cNvPr>
          <p:cNvSpPr/>
          <p:nvPr/>
        </p:nvSpPr>
        <p:spPr bwMode="auto">
          <a:xfrm>
            <a:off x="5797205" y="5666708"/>
            <a:ext cx="181742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D003AA6-9C7B-4BBF-9BBF-70543EB99CC1}"/>
              </a:ext>
            </a:extLst>
          </p:cNvPr>
          <p:cNvSpPr/>
          <p:nvPr/>
        </p:nvSpPr>
        <p:spPr bwMode="auto">
          <a:xfrm>
            <a:off x="3758763" y="4534775"/>
            <a:ext cx="1309737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35EE00-3AA2-4D2C-8861-114E718FDEA1}"/>
              </a:ext>
            </a:extLst>
          </p:cNvPr>
          <p:cNvSpPr/>
          <p:nvPr/>
        </p:nvSpPr>
        <p:spPr bwMode="auto">
          <a:xfrm>
            <a:off x="7525083" y="4533969"/>
            <a:ext cx="18284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E6A86DC-B3A8-426A-BD6F-363546AC905E}"/>
              </a:ext>
            </a:extLst>
          </p:cNvPr>
          <p:cNvSpPr/>
          <p:nvPr/>
        </p:nvSpPr>
        <p:spPr bwMode="auto">
          <a:xfrm>
            <a:off x="4821190" y="4523171"/>
            <a:ext cx="1489319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(8)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105D-627A-4D4A-AB69-A7E3030237E1}"/>
              </a:ext>
            </a:extLst>
          </p:cNvPr>
          <p:cNvSpPr/>
          <p:nvPr/>
        </p:nvSpPr>
        <p:spPr bwMode="auto">
          <a:xfrm rot="5400000">
            <a:off x="3080945" y="4593587"/>
            <a:ext cx="657916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IaaS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EBB637-4F86-4755-B28B-6FF859E97E66}"/>
              </a:ext>
            </a:extLst>
          </p:cNvPr>
          <p:cNvSpPr/>
          <p:nvPr/>
        </p:nvSpPr>
        <p:spPr bwMode="auto">
          <a:xfrm>
            <a:off x="6063906" y="4523171"/>
            <a:ext cx="1722540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7C130C11-298F-48AB-8BBD-BA40F1B9E2DB}"/>
              </a:ext>
            </a:extLst>
          </p:cNvPr>
          <p:cNvSpPr/>
          <p:nvPr/>
        </p:nvSpPr>
        <p:spPr bwMode="auto">
          <a:xfrm>
            <a:off x="3939738" y="3365409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6DAEF5C-0C93-4DA9-A9F3-E24E10FD50C2}"/>
              </a:ext>
            </a:extLst>
          </p:cNvPr>
          <p:cNvSpPr/>
          <p:nvPr/>
        </p:nvSpPr>
        <p:spPr bwMode="auto">
          <a:xfrm>
            <a:off x="7906083" y="3364603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B78DC6AA-12C3-4AB2-BFC9-AD15E6F3DD7E}"/>
              </a:ext>
            </a:extLst>
          </p:cNvPr>
          <p:cNvSpPr/>
          <p:nvPr/>
        </p:nvSpPr>
        <p:spPr bwMode="auto">
          <a:xfrm>
            <a:off x="5049791" y="3353805"/>
            <a:ext cx="1551386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AA3E06-CE8E-4B17-B0FE-2A8CF1A8B14F}"/>
              </a:ext>
            </a:extLst>
          </p:cNvPr>
          <p:cNvSpPr/>
          <p:nvPr/>
        </p:nvSpPr>
        <p:spPr bwMode="auto">
          <a:xfrm rot="5400000">
            <a:off x="3280970" y="3424221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Caa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4DE97EE5-23E7-4AFD-AFCF-A2FBE9F73077}"/>
              </a:ext>
            </a:extLst>
          </p:cNvPr>
          <p:cNvSpPr/>
          <p:nvPr/>
        </p:nvSpPr>
        <p:spPr bwMode="auto">
          <a:xfrm>
            <a:off x="6368705" y="3353805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2F4A8EB-1A3A-45BA-88B6-B8105D2DF822}"/>
              </a:ext>
            </a:extLst>
          </p:cNvPr>
          <p:cNvSpPr/>
          <p:nvPr/>
        </p:nvSpPr>
        <p:spPr bwMode="auto">
          <a:xfrm>
            <a:off x="4949388" y="2144805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Create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8E3E146-AE8D-4996-BC93-5D2FACC646A9}"/>
              </a:ext>
            </a:extLst>
          </p:cNvPr>
          <p:cNvSpPr/>
          <p:nvPr/>
        </p:nvSpPr>
        <p:spPr bwMode="auto">
          <a:xfrm>
            <a:off x="7610808" y="2143999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Destroy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E9E41-83F4-426B-A174-6A7144ACC139}"/>
              </a:ext>
            </a:extLst>
          </p:cNvPr>
          <p:cNvSpPr/>
          <p:nvPr/>
        </p:nvSpPr>
        <p:spPr bwMode="auto">
          <a:xfrm rot="5400000">
            <a:off x="4290620" y="2203617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App / CNF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D3CF258-E265-4599-A663-A0D82E866190}"/>
              </a:ext>
            </a:extLst>
          </p:cNvPr>
          <p:cNvSpPr/>
          <p:nvPr/>
        </p:nvSpPr>
        <p:spPr bwMode="auto">
          <a:xfrm>
            <a:off x="6073430" y="2133201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&amp; Manage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B8E8E928-890B-4510-957B-87D84D06C8C2}"/>
              </a:ext>
            </a:extLst>
          </p:cNvPr>
          <p:cNvSpPr/>
          <p:nvPr/>
        </p:nvSpPr>
        <p:spPr bwMode="auto">
          <a:xfrm>
            <a:off x="3758763" y="5232989"/>
            <a:ext cx="5232837" cy="3486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Flowchart: Manual Operation 36">
            <a:extLst>
              <a:ext uri="{FF2B5EF4-FFF2-40B4-BE49-F238E27FC236}">
                <a16:creationId xmlns:a16="http://schemas.microsoft.com/office/drawing/2014/main" id="{58503D31-1456-4A26-9412-99608AE780F0}"/>
              </a:ext>
            </a:extLst>
          </p:cNvPr>
          <p:cNvSpPr/>
          <p:nvPr/>
        </p:nvSpPr>
        <p:spPr bwMode="auto">
          <a:xfrm>
            <a:off x="4949388" y="2821428"/>
            <a:ext cx="4213650" cy="4411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7920 w 11941"/>
              <a:gd name="connsiteY3" fmla="*/ 10393 h 11376"/>
              <a:gd name="connsiteX4" fmla="*/ 4017 w 11941"/>
              <a:gd name="connsiteY4" fmla="*/ 11376 h 11376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70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2112"/>
              <a:gd name="connsiteX1" fmla="*/ 0 w 11941"/>
              <a:gd name="connsiteY1" fmla="*/ 393 h 12112"/>
              <a:gd name="connsiteX2" fmla="*/ 11941 w 11941"/>
              <a:gd name="connsiteY2" fmla="*/ 0 h 12112"/>
              <a:gd name="connsiteX3" fmla="*/ 7995 w 11941"/>
              <a:gd name="connsiteY3" fmla="*/ 12112 h 12112"/>
              <a:gd name="connsiteX4" fmla="*/ 4017 w 11941"/>
              <a:gd name="connsiteY4" fmla="*/ 11376 h 12112"/>
              <a:gd name="connsiteX0" fmla="*/ 4017 w 11941"/>
              <a:gd name="connsiteY0" fmla="*/ 11376 h 11376"/>
              <a:gd name="connsiteX1" fmla="*/ 0 w 11941"/>
              <a:gd name="connsiteY1" fmla="*/ 393 h 11376"/>
              <a:gd name="connsiteX2" fmla="*/ 11941 w 11941"/>
              <a:gd name="connsiteY2" fmla="*/ 0 h 11376"/>
              <a:gd name="connsiteX3" fmla="*/ 8095 w 11941"/>
              <a:gd name="connsiteY3" fmla="*/ 11375 h 11376"/>
              <a:gd name="connsiteX4" fmla="*/ 4017 w 11941"/>
              <a:gd name="connsiteY4" fmla="*/ 11376 h 1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1376">
                <a:moveTo>
                  <a:pt x="4017" y="11376"/>
                </a:moveTo>
                <a:lnTo>
                  <a:pt x="0" y="393"/>
                </a:lnTo>
                <a:lnTo>
                  <a:pt x="11941" y="0"/>
                </a:lnTo>
                <a:lnTo>
                  <a:pt x="8095" y="11375"/>
                </a:lnTo>
                <a:lnTo>
                  <a:pt x="4017" y="11376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Flowchart: Manual Operation 36">
            <a:extLst>
              <a:ext uri="{FF2B5EF4-FFF2-40B4-BE49-F238E27FC236}">
                <a16:creationId xmlns:a16="http://schemas.microsoft.com/office/drawing/2014/main" id="{16F02CFE-422B-4C86-9966-F49164D54C64}"/>
              </a:ext>
            </a:extLst>
          </p:cNvPr>
          <p:cNvSpPr/>
          <p:nvPr/>
        </p:nvSpPr>
        <p:spPr bwMode="auto">
          <a:xfrm>
            <a:off x="3920688" y="4055200"/>
            <a:ext cx="5523651" cy="40307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0AC2D50-346E-4D23-9DBA-F9F602D13B14}"/>
              </a:ext>
            </a:extLst>
          </p:cNvPr>
          <p:cNvSpPr/>
          <p:nvPr/>
        </p:nvSpPr>
        <p:spPr bwMode="auto">
          <a:xfrm>
            <a:off x="2362212" y="2042959"/>
            <a:ext cx="335290" cy="197456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D87517-07BF-4A67-A2E5-35EC3D0483AD}"/>
              </a:ext>
            </a:extLst>
          </p:cNvPr>
          <p:cNvSpPr/>
          <p:nvPr/>
        </p:nvSpPr>
        <p:spPr bwMode="auto">
          <a:xfrm>
            <a:off x="1714406" y="3353805"/>
            <a:ext cx="352426" cy="18791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5048615-5682-4D24-B787-38B2A91461F4}"/>
              </a:ext>
            </a:extLst>
          </p:cNvPr>
          <p:cNvSpPr/>
          <p:nvPr/>
        </p:nvSpPr>
        <p:spPr bwMode="auto">
          <a:xfrm>
            <a:off x="1036111" y="4523171"/>
            <a:ext cx="352426" cy="189393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877B0-1403-40D6-AD25-C4CBB6E9698E}"/>
              </a:ext>
            </a:extLst>
          </p:cNvPr>
          <p:cNvSpPr txBox="1"/>
          <p:nvPr/>
        </p:nvSpPr>
        <p:spPr bwMode="auto">
          <a:xfrm>
            <a:off x="1071504" y="2882356"/>
            <a:ext cx="1852192" cy="409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 Consumer /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Tenant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3B809-E637-415F-B899-195972DE4277}"/>
              </a:ext>
            </a:extLst>
          </p:cNvPr>
          <p:cNvSpPr txBox="1"/>
          <p:nvPr/>
        </p:nvSpPr>
        <p:spPr bwMode="auto">
          <a:xfrm>
            <a:off x="1083737" y="4087162"/>
            <a:ext cx="1138455" cy="277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8DA83-4733-4EE6-A582-F6F4AC847679}"/>
              </a:ext>
            </a:extLst>
          </p:cNvPr>
          <p:cNvSpPr txBox="1"/>
          <p:nvPr/>
        </p:nvSpPr>
        <p:spPr bwMode="auto">
          <a:xfrm>
            <a:off x="35948" y="5237437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Owner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4CAF92-CE7A-4BE9-A054-E4B56207A549}"/>
              </a:ext>
            </a:extLst>
          </p:cNvPr>
          <p:cNvSpPr/>
          <p:nvPr/>
        </p:nvSpPr>
        <p:spPr bwMode="auto">
          <a:xfrm flipH="1">
            <a:off x="10408314" y="3353805"/>
            <a:ext cx="333542" cy="305940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EFB9E-4415-47FF-811B-6B4CA306640C}"/>
              </a:ext>
            </a:extLst>
          </p:cNvPr>
          <p:cNvSpPr txBox="1"/>
          <p:nvPr/>
        </p:nvSpPr>
        <p:spPr bwMode="auto">
          <a:xfrm>
            <a:off x="10814728" y="4679694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Automation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(*) – Current Tools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(**) – Target Tools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E2B49-930A-4C0D-802A-16CE3BACABBE}"/>
              </a:ext>
            </a:extLst>
          </p:cNvPr>
          <p:cNvSpPr/>
          <p:nvPr/>
        </p:nvSpPr>
        <p:spPr bwMode="auto">
          <a:xfrm flipH="1">
            <a:off x="9722761" y="2075389"/>
            <a:ext cx="333542" cy="19696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87FBF-E3A9-4EA1-90D5-5EEAB290FEB0}"/>
              </a:ext>
            </a:extLst>
          </p:cNvPr>
          <p:cNvSpPr txBox="1"/>
          <p:nvPr/>
        </p:nvSpPr>
        <p:spPr bwMode="auto">
          <a:xfrm>
            <a:off x="10090568" y="2882356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(Application) Orchestration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2570-76B1-4E5F-8E30-66DA820B6BED}"/>
              </a:ext>
            </a:extLst>
          </p:cNvPr>
          <p:cNvSpPr txBox="1"/>
          <p:nvPr/>
        </p:nvSpPr>
        <p:spPr bwMode="auto">
          <a:xfrm rot="18184030">
            <a:off x="6073208" y="1932276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9160A-68EC-40B7-991E-76FC51816B29}"/>
              </a:ext>
            </a:extLst>
          </p:cNvPr>
          <p:cNvSpPr txBox="1"/>
          <p:nvPr/>
        </p:nvSpPr>
        <p:spPr bwMode="auto">
          <a:xfrm rot="18184030">
            <a:off x="6355647" y="3164802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05B60-1FC0-42D1-B550-F7B4032AD850}"/>
              </a:ext>
            </a:extLst>
          </p:cNvPr>
          <p:cNvSpPr txBox="1"/>
          <p:nvPr/>
        </p:nvSpPr>
        <p:spPr bwMode="auto">
          <a:xfrm rot="18184030">
            <a:off x="6090801" y="4350657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4FDFB-DFDE-40C9-94A9-5A7C20243113}"/>
              </a:ext>
            </a:extLst>
          </p:cNvPr>
          <p:cNvSpPr txBox="1"/>
          <p:nvPr/>
        </p:nvSpPr>
        <p:spPr bwMode="auto">
          <a:xfrm rot="18184030">
            <a:off x="5840569" y="5504797"/>
            <a:ext cx="569667" cy="47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969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Manual Operation 36">
            <a:extLst>
              <a:ext uri="{FF2B5EF4-FFF2-40B4-BE49-F238E27FC236}">
                <a16:creationId xmlns:a16="http://schemas.microsoft.com/office/drawing/2014/main" id="{EBBA3E68-0167-4E0A-BF34-9E3D06DE39BB}"/>
              </a:ext>
            </a:extLst>
          </p:cNvPr>
          <p:cNvSpPr/>
          <p:nvPr/>
        </p:nvSpPr>
        <p:spPr bwMode="auto">
          <a:xfrm>
            <a:off x="4984900" y="2889847"/>
            <a:ext cx="4140298" cy="15300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2152 w 9429"/>
              <a:gd name="connsiteY0" fmla="*/ 10394 h 10394"/>
              <a:gd name="connsiteX1" fmla="*/ 0 w 9429"/>
              <a:gd name="connsiteY1" fmla="*/ 267 h 10394"/>
              <a:gd name="connsiteX2" fmla="*/ 9429 w 9429"/>
              <a:gd name="connsiteY2" fmla="*/ 0 h 10394"/>
              <a:gd name="connsiteX3" fmla="*/ 5408 w 9429"/>
              <a:gd name="connsiteY3" fmla="*/ 10393 h 10394"/>
              <a:gd name="connsiteX4" fmla="*/ 2152 w 9429"/>
              <a:gd name="connsiteY4" fmla="*/ 10394 h 10394"/>
              <a:gd name="connsiteX0" fmla="*/ 2282 w 9442"/>
              <a:gd name="connsiteY0" fmla="*/ 9757 h 9757"/>
              <a:gd name="connsiteX1" fmla="*/ 0 w 9442"/>
              <a:gd name="connsiteY1" fmla="*/ 14 h 9757"/>
              <a:gd name="connsiteX2" fmla="*/ 9442 w 9442"/>
              <a:gd name="connsiteY2" fmla="*/ 0 h 9757"/>
              <a:gd name="connsiteX3" fmla="*/ 5735 w 9442"/>
              <a:gd name="connsiteY3" fmla="*/ 9756 h 9757"/>
              <a:gd name="connsiteX4" fmla="*/ 2282 w 9442"/>
              <a:gd name="connsiteY4" fmla="*/ 9757 h 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2" h="9757">
                <a:moveTo>
                  <a:pt x="2282" y="9757"/>
                </a:moveTo>
                <a:lnTo>
                  <a:pt x="0" y="14"/>
                </a:lnTo>
                <a:lnTo>
                  <a:pt x="9442" y="0"/>
                </a:lnTo>
                <a:lnTo>
                  <a:pt x="5735" y="9756"/>
                </a:lnTo>
                <a:lnTo>
                  <a:pt x="2282" y="9757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1" y="54649"/>
            <a:ext cx="11858069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CNF on BM CaaS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63B910-2541-41CD-9164-EC0465A72B1F}"/>
              </a:ext>
            </a:extLst>
          </p:cNvPr>
          <p:cNvSpPr/>
          <p:nvPr/>
        </p:nvSpPr>
        <p:spPr bwMode="auto">
          <a:xfrm>
            <a:off x="1968063" y="5678312"/>
            <a:ext cx="1381885" cy="669600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BA7AF31-605A-47FE-B662-03807DB2900B}"/>
              </a:ext>
            </a:extLst>
          </p:cNvPr>
          <p:cNvSpPr/>
          <p:nvPr/>
        </p:nvSpPr>
        <p:spPr bwMode="auto">
          <a:xfrm>
            <a:off x="3104672" y="5678311"/>
            <a:ext cx="1642964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Build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B7F5C03-4EE4-4207-8661-4A1D79463D4A}"/>
              </a:ext>
            </a:extLst>
          </p:cNvPr>
          <p:cNvSpPr/>
          <p:nvPr/>
        </p:nvSpPr>
        <p:spPr bwMode="auto">
          <a:xfrm>
            <a:off x="7344107" y="5666708"/>
            <a:ext cx="1929191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Decommission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976763D-087A-4FDF-B913-1DAA68221530}"/>
              </a:ext>
            </a:extLst>
          </p:cNvPr>
          <p:cNvSpPr/>
          <p:nvPr/>
        </p:nvSpPr>
        <p:spPr bwMode="auto">
          <a:xfrm>
            <a:off x="9002937" y="5670121"/>
            <a:ext cx="148157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Recycle / Scrape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8FD62DB-7B5D-4420-8307-322A9DA65719}"/>
              </a:ext>
            </a:extLst>
          </p:cNvPr>
          <p:cNvSpPr/>
          <p:nvPr/>
        </p:nvSpPr>
        <p:spPr bwMode="auto">
          <a:xfrm>
            <a:off x="4478291" y="5666708"/>
            <a:ext cx="1571360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</a:t>
            </a:r>
            <a:r>
              <a:rPr lang="en-AU" sz="1000" dirty="0">
                <a:solidFill>
                  <a:schemeClr val="bg1"/>
                </a:solidFill>
              </a:rPr>
              <a:t>mmission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D4565-075E-42A1-AC83-D7DF694A2EBE}"/>
              </a:ext>
            </a:extLst>
          </p:cNvPr>
          <p:cNvSpPr/>
          <p:nvPr/>
        </p:nvSpPr>
        <p:spPr bwMode="auto">
          <a:xfrm rot="5400000">
            <a:off x="1309296" y="5737124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Site / Physical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1B43066-417A-42D4-918C-F39648462C73}"/>
              </a:ext>
            </a:extLst>
          </p:cNvPr>
          <p:cNvSpPr/>
          <p:nvPr/>
        </p:nvSpPr>
        <p:spPr bwMode="auto">
          <a:xfrm>
            <a:off x="5797205" y="5666708"/>
            <a:ext cx="181742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D003AA6-9C7B-4BBF-9BBF-70543EB99CC1}"/>
              </a:ext>
            </a:extLst>
          </p:cNvPr>
          <p:cNvSpPr/>
          <p:nvPr/>
        </p:nvSpPr>
        <p:spPr bwMode="auto">
          <a:xfrm>
            <a:off x="3758763" y="4534775"/>
            <a:ext cx="1309737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35EE00-3AA2-4D2C-8861-114E718FDEA1}"/>
              </a:ext>
            </a:extLst>
          </p:cNvPr>
          <p:cNvSpPr/>
          <p:nvPr/>
        </p:nvSpPr>
        <p:spPr bwMode="auto">
          <a:xfrm>
            <a:off x="7525083" y="4533969"/>
            <a:ext cx="18284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E6A86DC-B3A8-426A-BD6F-363546AC905E}"/>
              </a:ext>
            </a:extLst>
          </p:cNvPr>
          <p:cNvSpPr/>
          <p:nvPr/>
        </p:nvSpPr>
        <p:spPr bwMode="auto">
          <a:xfrm>
            <a:off x="4821190" y="4523171"/>
            <a:ext cx="1489319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(8)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105D-627A-4D4A-AB69-A7E3030237E1}"/>
              </a:ext>
            </a:extLst>
          </p:cNvPr>
          <p:cNvSpPr/>
          <p:nvPr/>
        </p:nvSpPr>
        <p:spPr bwMode="auto">
          <a:xfrm rot="5400000">
            <a:off x="3080945" y="4593587"/>
            <a:ext cx="657916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Caa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EBB637-4F86-4755-B28B-6FF859E97E66}"/>
              </a:ext>
            </a:extLst>
          </p:cNvPr>
          <p:cNvSpPr/>
          <p:nvPr/>
        </p:nvSpPr>
        <p:spPr bwMode="auto">
          <a:xfrm>
            <a:off x="6063906" y="4523171"/>
            <a:ext cx="1722540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2F4A8EB-1A3A-45BA-88B6-B8105D2DF822}"/>
              </a:ext>
            </a:extLst>
          </p:cNvPr>
          <p:cNvSpPr/>
          <p:nvPr/>
        </p:nvSpPr>
        <p:spPr bwMode="auto">
          <a:xfrm>
            <a:off x="4949388" y="2144805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Create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8E3E146-AE8D-4996-BC93-5D2FACC646A9}"/>
              </a:ext>
            </a:extLst>
          </p:cNvPr>
          <p:cNvSpPr/>
          <p:nvPr/>
        </p:nvSpPr>
        <p:spPr bwMode="auto">
          <a:xfrm>
            <a:off x="7610808" y="2143999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Destroy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E9E41-83F4-426B-A174-6A7144ACC139}"/>
              </a:ext>
            </a:extLst>
          </p:cNvPr>
          <p:cNvSpPr/>
          <p:nvPr/>
        </p:nvSpPr>
        <p:spPr bwMode="auto">
          <a:xfrm rot="5400000">
            <a:off x="4290620" y="2203617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App / CNF 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D3CF258-E265-4599-A663-A0D82E866190}"/>
              </a:ext>
            </a:extLst>
          </p:cNvPr>
          <p:cNvSpPr/>
          <p:nvPr/>
        </p:nvSpPr>
        <p:spPr bwMode="auto">
          <a:xfrm>
            <a:off x="6073430" y="2133201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&amp; Manage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B8E8E928-890B-4510-957B-87D84D06C8C2}"/>
              </a:ext>
            </a:extLst>
          </p:cNvPr>
          <p:cNvSpPr/>
          <p:nvPr/>
        </p:nvSpPr>
        <p:spPr bwMode="auto">
          <a:xfrm>
            <a:off x="3758763" y="5232989"/>
            <a:ext cx="5232837" cy="3486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0AC2D50-346E-4D23-9DBA-F9F602D13B14}"/>
              </a:ext>
            </a:extLst>
          </p:cNvPr>
          <p:cNvSpPr/>
          <p:nvPr/>
        </p:nvSpPr>
        <p:spPr bwMode="auto">
          <a:xfrm>
            <a:off x="2362212" y="2042959"/>
            <a:ext cx="335290" cy="197456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D87517-07BF-4A67-A2E5-35EC3D0483AD}"/>
              </a:ext>
            </a:extLst>
          </p:cNvPr>
          <p:cNvSpPr/>
          <p:nvPr/>
        </p:nvSpPr>
        <p:spPr bwMode="auto">
          <a:xfrm>
            <a:off x="1714406" y="3353805"/>
            <a:ext cx="352426" cy="18791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5048615-5682-4D24-B787-38B2A91461F4}"/>
              </a:ext>
            </a:extLst>
          </p:cNvPr>
          <p:cNvSpPr/>
          <p:nvPr/>
        </p:nvSpPr>
        <p:spPr bwMode="auto">
          <a:xfrm>
            <a:off x="1036111" y="4523171"/>
            <a:ext cx="352426" cy="189393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877B0-1403-40D6-AD25-C4CBB6E9698E}"/>
              </a:ext>
            </a:extLst>
          </p:cNvPr>
          <p:cNvSpPr txBox="1"/>
          <p:nvPr/>
        </p:nvSpPr>
        <p:spPr bwMode="auto">
          <a:xfrm>
            <a:off x="1071504" y="2882356"/>
            <a:ext cx="1852192" cy="409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 Consumer /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Tenant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3B809-E637-415F-B899-195972DE4277}"/>
              </a:ext>
            </a:extLst>
          </p:cNvPr>
          <p:cNvSpPr txBox="1"/>
          <p:nvPr/>
        </p:nvSpPr>
        <p:spPr bwMode="auto">
          <a:xfrm>
            <a:off x="1083737" y="4087162"/>
            <a:ext cx="1138455" cy="277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8DA83-4733-4EE6-A582-F6F4AC847679}"/>
              </a:ext>
            </a:extLst>
          </p:cNvPr>
          <p:cNvSpPr txBox="1"/>
          <p:nvPr/>
        </p:nvSpPr>
        <p:spPr bwMode="auto">
          <a:xfrm>
            <a:off x="35948" y="5237437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Owner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4CAF92-CE7A-4BE9-A054-E4B56207A549}"/>
              </a:ext>
            </a:extLst>
          </p:cNvPr>
          <p:cNvSpPr/>
          <p:nvPr/>
        </p:nvSpPr>
        <p:spPr bwMode="auto">
          <a:xfrm flipH="1">
            <a:off x="10408314" y="3353805"/>
            <a:ext cx="333542" cy="305940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EFB9E-4415-47FF-811B-6B4CA306640C}"/>
              </a:ext>
            </a:extLst>
          </p:cNvPr>
          <p:cNvSpPr txBox="1"/>
          <p:nvPr/>
        </p:nvSpPr>
        <p:spPr bwMode="auto">
          <a:xfrm>
            <a:off x="10814728" y="4679694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Automation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(*) – Current Tools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(**) – Target Tools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E2B49-930A-4C0D-802A-16CE3BACABBE}"/>
              </a:ext>
            </a:extLst>
          </p:cNvPr>
          <p:cNvSpPr/>
          <p:nvPr/>
        </p:nvSpPr>
        <p:spPr bwMode="auto">
          <a:xfrm flipH="1">
            <a:off x="9722761" y="2075389"/>
            <a:ext cx="333542" cy="19696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87FBF-E3A9-4EA1-90D5-5EEAB290FEB0}"/>
              </a:ext>
            </a:extLst>
          </p:cNvPr>
          <p:cNvSpPr txBox="1"/>
          <p:nvPr/>
        </p:nvSpPr>
        <p:spPr bwMode="auto">
          <a:xfrm>
            <a:off x="10090568" y="2882356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(Application) Orchestration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2570-76B1-4E5F-8E30-66DA820B6BED}"/>
              </a:ext>
            </a:extLst>
          </p:cNvPr>
          <p:cNvSpPr txBox="1"/>
          <p:nvPr/>
        </p:nvSpPr>
        <p:spPr bwMode="auto">
          <a:xfrm rot="18184030">
            <a:off x="6073208" y="1932276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9160A-68EC-40B7-991E-76FC51816B29}"/>
              </a:ext>
            </a:extLst>
          </p:cNvPr>
          <p:cNvSpPr txBox="1"/>
          <p:nvPr/>
        </p:nvSpPr>
        <p:spPr bwMode="auto">
          <a:xfrm rot="18184030">
            <a:off x="6355647" y="3164802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05B60-1FC0-42D1-B550-F7B4032AD850}"/>
              </a:ext>
            </a:extLst>
          </p:cNvPr>
          <p:cNvSpPr txBox="1"/>
          <p:nvPr/>
        </p:nvSpPr>
        <p:spPr bwMode="auto">
          <a:xfrm rot="18184030">
            <a:off x="6090801" y="4350657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4FDFB-DFDE-40C9-94A9-5A7C20243113}"/>
              </a:ext>
            </a:extLst>
          </p:cNvPr>
          <p:cNvSpPr txBox="1"/>
          <p:nvPr/>
        </p:nvSpPr>
        <p:spPr bwMode="auto">
          <a:xfrm rot="18184030">
            <a:off x="5840569" y="5504797"/>
            <a:ext cx="569667" cy="47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81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Manual Operation 36">
            <a:extLst>
              <a:ext uri="{FF2B5EF4-FFF2-40B4-BE49-F238E27FC236}">
                <a16:creationId xmlns:a16="http://schemas.microsoft.com/office/drawing/2014/main" id="{EBBA3E68-0167-4E0A-BF34-9E3D06DE39BB}"/>
              </a:ext>
            </a:extLst>
          </p:cNvPr>
          <p:cNvSpPr/>
          <p:nvPr/>
        </p:nvSpPr>
        <p:spPr bwMode="auto">
          <a:xfrm>
            <a:off x="4984900" y="2889847"/>
            <a:ext cx="4140298" cy="153002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  <a:gd name="connsiteX0" fmla="*/ 2152 w 9429"/>
              <a:gd name="connsiteY0" fmla="*/ 10394 h 10394"/>
              <a:gd name="connsiteX1" fmla="*/ 0 w 9429"/>
              <a:gd name="connsiteY1" fmla="*/ 267 h 10394"/>
              <a:gd name="connsiteX2" fmla="*/ 9429 w 9429"/>
              <a:gd name="connsiteY2" fmla="*/ 0 h 10394"/>
              <a:gd name="connsiteX3" fmla="*/ 5408 w 9429"/>
              <a:gd name="connsiteY3" fmla="*/ 10393 h 10394"/>
              <a:gd name="connsiteX4" fmla="*/ 2152 w 9429"/>
              <a:gd name="connsiteY4" fmla="*/ 10394 h 10394"/>
              <a:gd name="connsiteX0" fmla="*/ 2282 w 9442"/>
              <a:gd name="connsiteY0" fmla="*/ 9757 h 9757"/>
              <a:gd name="connsiteX1" fmla="*/ 0 w 9442"/>
              <a:gd name="connsiteY1" fmla="*/ 14 h 9757"/>
              <a:gd name="connsiteX2" fmla="*/ 9442 w 9442"/>
              <a:gd name="connsiteY2" fmla="*/ 0 h 9757"/>
              <a:gd name="connsiteX3" fmla="*/ 5735 w 9442"/>
              <a:gd name="connsiteY3" fmla="*/ 9756 h 9757"/>
              <a:gd name="connsiteX4" fmla="*/ 2282 w 9442"/>
              <a:gd name="connsiteY4" fmla="*/ 9757 h 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2" h="9757">
                <a:moveTo>
                  <a:pt x="2282" y="9757"/>
                </a:moveTo>
                <a:lnTo>
                  <a:pt x="0" y="14"/>
                </a:lnTo>
                <a:lnTo>
                  <a:pt x="9442" y="0"/>
                </a:lnTo>
                <a:lnTo>
                  <a:pt x="5735" y="9756"/>
                </a:lnTo>
                <a:lnTo>
                  <a:pt x="2282" y="9757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8B2422-D64A-42EF-B1AF-02D62E9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2" y="54649"/>
            <a:ext cx="11783424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Infrastructure Automation / Orchestration Scope Outline – VNF on IaaS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63B910-2541-41CD-9164-EC0465A72B1F}"/>
              </a:ext>
            </a:extLst>
          </p:cNvPr>
          <p:cNvSpPr/>
          <p:nvPr/>
        </p:nvSpPr>
        <p:spPr bwMode="auto">
          <a:xfrm>
            <a:off x="1968063" y="5678312"/>
            <a:ext cx="1381885" cy="669600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BA7AF31-605A-47FE-B662-03807DB2900B}"/>
              </a:ext>
            </a:extLst>
          </p:cNvPr>
          <p:cNvSpPr/>
          <p:nvPr/>
        </p:nvSpPr>
        <p:spPr bwMode="auto">
          <a:xfrm>
            <a:off x="3104672" y="5678311"/>
            <a:ext cx="1642964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Build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B7F5C03-4EE4-4207-8661-4A1D79463D4A}"/>
              </a:ext>
            </a:extLst>
          </p:cNvPr>
          <p:cNvSpPr/>
          <p:nvPr/>
        </p:nvSpPr>
        <p:spPr bwMode="auto">
          <a:xfrm>
            <a:off x="7344107" y="5666708"/>
            <a:ext cx="1929191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Decommission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5976763D-087A-4FDF-B913-1DAA68221530}"/>
              </a:ext>
            </a:extLst>
          </p:cNvPr>
          <p:cNvSpPr/>
          <p:nvPr/>
        </p:nvSpPr>
        <p:spPr bwMode="auto">
          <a:xfrm>
            <a:off x="9002937" y="5670121"/>
            <a:ext cx="148157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Recycle / Scrape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8FD62DB-7B5D-4420-8307-322A9DA65719}"/>
              </a:ext>
            </a:extLst>
          </p:cNvPr>
          <p:cNvSpPr/>
          <p:nvPr/>
        </p:nvSpPr>
        <p:spPr bwMode="auto">
          <a:xfrm>
            <a:off x="4478291" y="5666708"/>
            <a:ext cx="1571360" cy="680398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Co</a:t>
            </a:r>
            <a:r>
              <a:rPr lang="en-AU" sz="1000" dirty="0">
                <a:solidFill>
                  <a:schemeClr val="bg1"/>
                </a:solidFill>
              </a:rPr>
              <a:t>mmission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D4565-075E-42A1-AC83-D7DF694A2EBE}"/>
              </a:ext>
            </a:extLst>
          </p:cNvPr>
          <p:cNvSpPr/>
          <p:nvPr/>
        </p:nvSpPr>
        <p:spPr bwMode="auto">
          <a:xfrm rot="5400000">
            <a:off x="1309296" y="5737124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Site / Physical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91B43066-417A-42D4-918C-F39648462C73}"/>
              </a:ext>
            </a:extLst>
          </p:cNvPr>
          <p:cNvSpPr/>
          <p:nvPr/>
        </p:nvSpPr>
        <p:spPr bwMode="auto">
          <a:xfrm>
            <a:off x="5797205" y="5666708"/>
            <a:ext cx="1817427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D003AA6-9C7B-4BBF-9BBF-70543EB99CC1}"/>
              </a:ext>
            </a:extLst>
          </p:cNvPr>
          <p:cNvSpPr/>
          <p:nvPr/>
        </p:nvSpPr>
        <p:spPr bwMode="auto">
          <a:xfrm>
            <a:off x="3758763" y="4534775"/>
            <a:ext cx="1309737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Plan / Design (**)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E35EE00-3AA2-4D2C-8861-114E718FDEA1}"/>
              </a:ext>
            </a:extLst>
          </p:cNvPr>
          <p:cNvSpPr/>
          <p:nvPr/>
        </p:nvSpPr>
        <p:spPr bwMode="auto">
          <a:xfrm>
            <a:off x="7525083" y="4533969"/>
            <a:ext cx="18284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Shutdown (*) 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E6A86DC-B3A8-426A-BD6F-363546AC905E}"/>
              </a:ext>
            </a:extLst>
          </p:cNvPr>
          <p:cNvSpPr/>
          <p:nvPr/>
        </p:nvSpPr>
        <p:spPr bwMode="auto">
          <a:xfrm>
            <a:off x="4821190" y="4523171"/>
            <a:ext cx="1489319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Provision (8)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94105D-627A-4D4A-AB69-A7E3030237E1}"/>
              </a:ext>
            </a:extLst>
          </p:cNvPr>
          <p:cNvSpPr/>
          <p:nvPr/>
        </p:nvSpPr>
        <p:spPr bwMode="auto">
          <a:xfrm rot="5400000">
            <a:off x="3080945" y="4593587"/>
            <a:ext cx="657916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IaaS / Caa</a:t>
            </a:r>
            <a:r>
              <a:rPr lang="en-US" sz="1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9EEBB637-4F86-4755-B28B-6FF859E97E66}"/>
              </a:ext>
            </a:extLst>
          </p:cNvPr>
          <p:cNvSpPr/>
          <p:nvPr/>
        </p:nvSpPr>
        <p:spPr bwMode="auto">
          <a:xfrm>
            <a:off x="6063906" y="4523171"/>
            <a:ext cx="1722540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(*) &amp; Manage (*)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B2F4A8EB-1A3A-45BA-88B6-B8105D2DF822}"/>
              </a:ext>
            </a:extLst>
          </p:cNvPr>
          <p:cNvSpPr/>
          <p:nvPr/>
        </p:nvSpPr>
        <p:spPr bwMode="auto">
          <a:xfrm>
            <a:off x="4949388" y="2144805"/>
            <a:ext cx="1364319" cy="657917"/>
          </a:xfrm>
          <a:prstGeom prst="homePlate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Create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C8E3E146-AE8D-4996-BC93-5D2FACC646A9}"/>
              </a:ext>
            </a:extLst>
          </p:cNvPr>
          <p:cNvSpPr/>
          <p:nvPr/>
        </p:nvSpPr>
        <p:spPr bwMode="auto">
          <a:xfrm>
            <a:off x="7610808" y="2143999"/>
            <a:ext cx="1904668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Destroy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DE9E41-83F4-426B-A174-6A7144ACC139}"/>
              </a:ext>
            </a:extLst>
          </p:cNvPr>
          <p:cNvSpPr/>
          <p:nvPr/>
        </p:nvSpPr>
        <p:spPr bwMode="auto">
          <a:xfrm rot="5400000">
            <a:off x="4290620" y="2203617"/>
            <a:ext cx="657917" cy="540293"/>
          </a:xfrm>
          <a:prstGeom prst="rect">
            <a:avLst/>
          </a:prstGeom>
          <a:solidFill>
            <a:srgbClr val="0082F0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>
                <a:solidFill>
                  <a:schemeClr val="bg1"/>
                </a:solidFill>
              </a:rPr>
              <a:t>App  / VNF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3D3CF258-E265-4599-A663-A0D82E866190}"/>
              </a:ext>
            </a:extLst>
          </p:cNvPr>
          <p:cNvSpPr/>
          <p:nvPr/>
        </p:nvSpPr>
        <p:spPr bwMode="auto">
          <a:xfrm>
            <a:off x="6073430" y="2133201"/>
            <a:ext cx="1794325" cy="669600"/>
          </a:xfrm>
          <a:prstGeom prst="chevron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en-AU" sz="1000" dirty="0">
                <a:solidFill>
                  <a:schemeClr val="bg1"/>
                </a:solidFill>
              </a:rPr>
              <a:t>Operate &amp; Manage</a:t>
            </a: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B8E8E928-890B-4510-957B-87D84D06C8C2}"/>
              </a:ext>
            </a:extLst>
          </p:cNvPr>
          <p:cNvSpPr/>
          <p:nvPr/>
        </p:nvSpPr>
        <p:spPr bwMode="auto">
          <a:xfrm>
            <a:off x="3758763" y="5232989"/>
            <a:ext cx="5232837" cy="3486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2110"/>
              <a:gd name="connsiteY0" fmla="*/ 0 h 10000"/>
              <a:gd name="connsiteX1" fmla="*/ 10000 w 12110"/>
              <a:gd name="connsiteY1" fmla="*/ 0 h 10000"/>
              <a:gd name="connsiteX2" fmla="*/ 12110 w 12110"/>
              <a:gd name="connsiteY2" fmla="*/ 9689 h 10000"/>
              <a:gd name="connsiteX3" fmla="*/ 2000 w 12110"/>
              <a:gd name="connsiteY3" fmla="*/ 10000 h 10000"/>
              <a:gd name="connsiteX4" fmla="*/ 0 w 12110"/>
              <a:gd name="connsiteY4" fmla="*/ 0 h 10000"/>
              <a:gd name="connsiteX0" fmla="*/ 0 w 23497"/>
              <a:gd name="connsiteY0" fmla="*/ 0 h 10000"/>
              <a:gd name="connsiteX1" fmla="*/ 23497 w 23497"/>
              <a:gd name="connsiteY1" fmla="*/ 3265 h 10000"/>
              <a:gd name="connsiteX2" fmla="*/ 12110 w 23497"/>
              <a:gd name="connsiteY2" fmla="*/ 9689 h 10000"/>
              <a:gd name="connsiteX3" fmla="*/ 2000 w 23497"/>
              <a:gd name="connsiteY3" fmla="*/ 10000 h 10000"/>
              <a:gd name="connsiteX4" fmla="*/ 0 w 23497"/>
              <a:gd name="connsiteY4" fmla="*/ 0 h 10000"/>
              <a:gd name="connsiteX0" fmla="*/ 14173 w 37670"/>
              <a:gd name="connsiteY0" fmla="*/ 0 h 10000"/>
              <a:gd name="connsiteX1" fmla="*/ 1 w 37670"/>
              <a:gd name="connsiteY1" fmla="*/ 3359 h 10000"/>
              <a:gd name="connsiteX2" fmla="*/ 37670 w 37670"/>
              <a:gd name="connsiteY2" fmla="*/ 3265 h 10000"/>
              <a:gd name="connsiteX3" fmla="*/ 26283 w 37670"/>
              <a:gd name="connsiteY3" fmla="*/ 9689 h 10000"/>
              <a:gd name="connsiteX4" fmla="*/ 16173 w 37670"/>
              <a:gd name="connsiteY4" fmla="*/ 10000 h 10000"/>
              <a:gd name="connsiteX5" fmla="*/ 14173 w 37670"/>
              <a:gd name="connsiteY5" fmla="*/ 0 h 10000"/>
              <a:gd name="connsiteX0" fmla="*/ 11903 w 37670"/>
              <a:gd name="connsiteY0" fmla="*/ 4664 h 6735"/>
              <a:gd name="connsiteX1" fmla="*/ 1 w 37670"/>
              <a:gd name="connsiteY1" fmla="*/ 94 h 6735"/>
              <a:gd name="connsiteX2" fmla="*/ 37670 w 37670"/>
              <a:gd name="connsiteY2" fmla="*/ 0 h 6735"/>
              <a:gd name="connsiteX3" fmla="*/ 26283 w 37670"/>
              <a:gd name="connsiteY3" fmla="*/ 6424 h 6735"/>
              <a:gd name="connsiteX4" fmla="*/ 16173 w 37670"/>
              <a:gd name="connsiteY4" fmla="*/ 6735 h 6735"/>
              <a:gd name="connsiteX5" fmla="*/ 11903 w 37670"/>
              <a:gd name="connsiteY5" fmla="*/ 4664 h 6735"/>
              <a:gd name="connsiteX0" fmla="*/ 3160 w 9984"/>
              <a:gd name="connsiteY0" fmla="*/ 7387 h 10462"/>
              <a:gd name="connsiteX1" fmla="*/ 0 w 9984"/>
              <a:gd name="connsiteY1" fmla="*/ 602 h 10462"/>
              <a:gd name="connsiteX2" fmla="*/ 9984 w 9984"/>
              <a:gd name="connsiteY2" fmla="*/ 0 h 10462"/>
              <a:gd name="connsiteX3" fmla="*/ 6977 w 9984"/>
              <a:gd name="connsiteY3" fmla="*/ 10000 h 10462"/>
              <a:gd name="connsiteX4" fmla="*/ 4293 w 9984"/>
              <a:gd name="connsiteY4" fmla="*/ 10462 h 10462"/>
              <a:gd name="connsiteX5" fmla="*/ 3160 w 9984"/>
              <a:gd name="connsiteY5" fmla="*/ 7387 h 10462"/>
              <a:gd name="connsiteX0" fmla="*/ 3165 w 10000"/>
              <a:gd name="connsiteY0" fmla="*/ 7061 h 10000"/>
              <a:gd name="connsiteX1" fmla="*/ 0 w 10000"/>
              <a:gd name="connsiteY1" fmla="*/ 575 h 10000"/>
              <a:gd name="connsiteX2" fmla="*/ 10000 w 10000"/>
              <a:gd name="connsiteY2" fmla="*/ 0 h 10000"/>
              <a:gd name="connsiteX3" fmla="*/ 6988 w 10000"/>
              <a:gd name="connsiteY3" fmla="*/ 9779 h 10000"/>
              <a:gd name="connsiteX4" fmla="*/ 4300 w 10000"/>
              <a:gd name="connsiteY4" fmla="*/ 10000 h 10000"/>
              <a:gd name="connsiteX5" fmla="*/ 3165 w 10000"/>
              <a:gd name="connsiteY5" fmla="*/ 7061 h 10000"/>
              <a:gd name="connsiteX0" fmla="*/ 3165 w 10000"/>
              <a:gd name="connsiteY0" fmla="*/ 7061 h 9779"/>
              <a:gd name="connsiteX1" fmla="*/ 0 w 10000"/>
              <a:gd name="connsiteY1" fmla="*/ 575 h 9779"/>
              <a:gd name="connsiteX2" fmla="*/ 10000 w 10000"/>
              <a:gd name="connsiteY2" fmla="*/ 0 h 9779"/>
              <a:gd name="connsiteX3" fmla="*/ 6988 w 10000"/>
              <a:gd name="connsiteY3" fmla="*/ 9779 h 9779"/>
              <a:gd name="connsiteX4" fmla="*/ 4202 w 10000"/>
              <a:gd name="connsiteY4" fmla="*/ 9779 h 9779"/>
              <a:gd name="connsiteX5" fmla="*/ 3165 w 10000"/>
              <a:gd name="connsiteY5" fmla="*/ 7061 h 9779"/>
              <a:gd name="connsiteX0" fmla="*/ 4202 w 10000"/>
              <a:gd name="connsiteY0" fmla="*/ 10000 h 10000"/>
              <a:gd name="connsiteX1" fmla="*/ 0 w 10000"/>
              <a:gd name="connsiteY1" fmla="*/ 588 h 10000"/>
              <a:gd name="connsiteX2" fmla="*/ 10000 w 10000"/>
              <a:gd name="connsiteY2" fmla="*/ 0 h 10000"/>
              <a:gd name="connsiteX3" fmla="*/ 6988 w 10000"/>
              <a:gd name="connsiteY3" fmla="*/ 10000 h 10000"/>
              <a:gd name="connsiteX4" fmla="*/ 4202 w 10000"/>
              <a:gd name="connsiteY4" fmla="*/ 10000 h 10000"/>
              <a:gd name="connsiteX0" fmla="*/ 4202 w 9870"/>
              <a:gd name="connsiteY0" fmla="*/ 9774 h 9774"/>
              <a:gd name="connsiteX1" fmla="*/ 0 w 9870"/>
              <a:gd name="connsiteY1" fmla="*/ 362 h 9774"/>
              <a:gd name="connsiteX2" fmla="*/ 9870 w 9870"/>
              <a:gd name="connsiteY2" fmla="*/ 0 h 9774"/>
              <a:gd name="connsiteX3" fmla="*/ 6988 w 9870"/>
              <a:gd name="connsiteY3" fmla="*/ 9774 h 9774"/>
              <a:gd name="connsiteX4" fmla="*/ 4202 w 9870"/>
              <a:gd name="connsiteY4" fmla="*/ 9774 h 9774"/>
              <a:gd name="connsiteX0" fmla="*/ 4257 w 10066"/>
              <a:gd name="connsiteY0" fmla="*/ 9630 h 9630"/>
              <a:gd name="connsiteX1" fmla="*/ 0 w 10066"/>
              <a:gd name="connsiteY1" fmla="*/ 0 h 9630"/>
              <a:gd name="connsiteX2" fmla="*/ 10066 w 10066"/>
              <a:gd name="connsiteY2" fmla="*/ 92 h 9630"/>
              <a:gd name="connsiteX3" fmla="*/ 7080 w 10066"/>
              <a:gd name="connsiteY3" fmla="*/ 9630 h 9630"/>
              <a:gd name="connsiteX4" fmla="*/ 4257 w 10066"/>
              <a:gd name="connsiteY4" fmla="*/ 9630 h 963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50 w 10000"/>
              <a:gd name="connsiteY3" fmla="*/ 904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099 w 10000"/>
              <a:gd name="connsiteY3" fmla="*/ 9281 h 10000"/>
              <a:gd name="connsiteX4" fmla="*/ 4229 w 10000"/>
              <a:gd name="connsiteY4" fmla="*/ 10000 h 10000"/>
              <a:gd name="connsiteX0" fmla="*/ 4229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96 h 10000"/>
              <a:gd name="connsiteX3" fmla="*/ 7115 w 10000"/>
              <a:gd name="connsiteY3" fmla="*/ 9760 h 10000"/>
              <a:gd name="connsiteX4" fmla="*/ 4229 w 10000"/>
              <a:gd name="connsiteY4" fmla="*/ 10000 h 10000"/>
              <a:gd name="connsiteX0" fmla="*/ 4311 w 10000"/>
              <a:gd name="connsiteY0" fmla="*/ 9521 h 9760"/>
              <a:gd name="connsiteX1" fmla="*/ 0 w 10000"/>
              <a:gd name="connsiteY1" fmla="*/ 0 h 9760"/>
              <a:gd name="connsiteX2" fmla="*/ 10000 w 10000"/>
              <a:gd name="connsiteY2" fmla="*/ 96 h 9760"/>
              <a:gd name="connsiteX3" fmla="*/ 7115 w 10000"/>
              <a:gd name="connsiteY3" fmla="*/ 9760 h 9760"/>
              <a:gd name="connsiteX4" fmla="*/ 4311 w 10000"/>
              <a:gd name="connsiteY4" fmla="*/ 9521 h 9760"/>
              <a:gd name="connsiteX0" fmla="*/ 3311 w 10000"/>
              <a:gd name="connsiteY0" fmla="*/ 10001 h 10001"/>
              <a:gd name="connsiteX1" fmla="*/ 0 w 10000"/>
              <a:gd name="connsiteY1" fmla="*/ 0 h 10001"/>
              <a:gd name="connsiteX2" fmla="*/ 10000 w 10000"/>
              <a:gd name="connsiteY2" fmla="*/ 98 h 10001"/>
              <a:gd name="connsiteX3" fmla="*/ 7115 w 10000"/>
              <a:gd name="connsiteY3" fmla="*/ 10000 h 10001"/>
              <a:gd name="connsiteX4" fmla="*/ 3311 w 10000"/>
              <a:gd name="connsiteY4" fmla="*/ 10001 h 10001"/>
              <a:gd name="connsiteX0" fmla="*/ 4664 w 11353"/>
              <a:gd name="connsiteY0" fmla="*/ 10001 h 10001"/>
              <a:gd name="connsiteX1" fmla="*/ 0 w 11353"/>
              <a:gd name="connsiteY1" fmla="*/ 0 h 10001"/>
              <a:gd name="connsiteX2" fmla="*/ 11353 w 11353"/>
              <a:gd name="connsiteY2" fmla="*/ 98 h 10001"/>
              <a:gd name="connsiteX3" fmla="*/ 8468 w 11353"/>
              <a:gd name="connsiteY3" fmla="*/ 10000 h 10001"/>
              <a:gd name="connsiteX4" fmla="*/ 4664 w 11353"/>
              <a:gd name="connsiteY4" fmla="*/ 10001 h 10001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8468 w 11941"/>
              <a:gd name="connsiteY3" fmla="*/ 10393 h 10394"/>
              <a:gd name="connsiteX4" fmla="*/ 4664 w 11941"/>
              <a:gd name="connsiteY4" fmla="*/ 10394 h 10394"/>
              <a:gd name="connsiteX0" fmla="*/ 4664 w 11941"/>
              <a:gd name="connsiteY0" fmla="*/ 10394 h 10639"/>
              <a:gd name="connsiteX1" fmla="*/ 0 w 11941"/>
              <a:gd name="connsiteY1" fmla="*/ 393 h 10639"/>
              <a:gd name="connsiteX2" fmla="*/ 11941 w 11941"/>
              <a:gd name="connsiteY2" fmla="*/ 0 h 10639"/>
              <a:gd name="connsiteX3" fmla="*/ 8037 w 11941"/>
              <a:gd name="connsiteY3" fmla="*/ 10639 h 10639"/>
              <a:gd name="connsiteX4" fmla="*/ 4664 w 11941"/>
              <a:gd name="connsiteY4" fmla="*/ 10394 h 10639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59 w 11941"/>
              <a:gd name="connsiteY3" fmla="*/ 9902 h 10394"/>
              <a:gd name="connsiteX4" fmla="*/ 4664 w 11941"/>
              <a:gd name="connsiteY4" fmla="*/ 10394 h 10394"/>
              <a:gd name="connsiteX0" fmla="*/ 4664 w 11941"/>
              <a:gd name="connsiteY0" fmla="*/ 10394 h 10394"/>
              <a:gd name="connsiteX1" fmla="*/ 0 w 11941"/>
              <a:gd name="connsiteY1" fmla="*/ 393 h 10394"/>
              <a:gd name="connsiteX2" fmla="*/ 11941 w 11941"/>
              <a:gd name="connsiteY2" fmla="*/ 0 h 10394"/>
              <a:gd name="connsiteX3" fmla="*/ 7920 w 11941"/>
              <a:gd name="connsiteY3" fmla="*/ 10393 h 10394"/>
              <a:gd name="connsiteX4" fmla="*/ 4664 w 11941"/>
              <a:gd name="connsiteY4" fmla="*/ 10394 h 1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1" h="10394">
                <a:moveTo>
                  <a:pt x="4664" y="10394"/>
                </a:moveTo>
                <a:lnTo>
                  <a:pt x="0" y="393"/>
                </a:lnTo>
                <a:lnTo>
                  <a:pt x="11941" y="0"/>
                </a:lnTo>
                <a:lnTo>
                  <a:pt x="7920" y="10393"/>
                </a:lnTo>
                <a:lnTo>
                  <a:pt x="4664" y="10394"/>
                </a:lnTo>
                <a:close/>
              </a:path>
            </a:pathLst>
          </a:custGeom>
          <a:noFill/>
          <a:ln w="12700" cap="flat" cmpd="sng" algn="ctr">
            <a:solidFill>
              <a:srgbClr val="0082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50AC2D50-346E-4D23-9DBA-F9F602D13B14}"/>
              </a:ext>
            </a:extLst>
          </p:cNvPr>
          <p:cNvSpPr/>
          <p:nvPr/>
        </p:nvSpPr>
        <p:spPr bwMode="auto">
          <a:xfrm>
            <a:off x="2362212" y="2042959"/>
            <a:ext cx="335290" cy="197456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D87517-07BF-4A67-A2E5-35EC3D0483AD}"/>
              </a:ext>
            </a:extLst>
          </p:cNvPr>
          <p:cNvSpPr/>
          <p:nvPr/>
        </p:nvSpPr>
        <p:spPr bwMode="auto">
          <a:xfrm>
            <a:off x="1714406" y="3353805"/>
            <a:ext cx="352426" cy="187918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5048615-5682-4D24-B787-38B2A91461F4}"/>
              </a:ext>
            </a:extLst>
          </p:cNvPr>
          <p:cNvSpPr/>
          <p:nvPr/>
        </p:nvSpPr>
        <p:spPr bwMode="auto">
          <a:xfrm>
            <a:off x="1036111" y="4523171"/>
            <a:ext cx="352426" cy="1893938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877B0-1403-40D6-AD25-C4CBB6E9698E}"/>
              </a:ext>
            </a:extLst>
          </p:cNvPr>
          <p:cNvSpPr txBox="1"/>
          <p:nvPr/>
        </p:nvSpPr>
        <p:spPr bwMode="auto">
          <a:xfrm>
            <a:off x="1071504" y="2882356"/>
            <a:ext cx="1852192" cy="409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 Consumer /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Tenant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3B809-E637-415F-B899-195972DE4277}"/>
              </a:ext>
            </a:extLst>
          </p:cNvPr>
          <p:cNvSpPr txBox="1"/>
          <p:nvPr/>
        </p:nvSpPr>
        <p:spPr bwMode="auto">
          <a:xfrm>
            <a:off x="1083737" y="4087162"/>
            <a:ext cx="1138455" cy="2770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Cloud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Provider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48DA83-4733-4EE6-A582-F6F4AC847679}"/>
              </a:ext>
            </a:extLst>
          </p:cNvPr>
          <p:cNvSpPr txBox="1"/>
          <p:nvPr/>
        </p:nvSpPr>
        <p:spPr bwMode="auto">
          <a:xfrm>
            <a:off x="35948" y="5237437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Owner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64CAF92-CE7A-4BE9-A054-E4B56207A549}"/>
              </a:ext>
            </a:extLst>
          </p:cNvPr>
          <p:cNvSpPr/>
          <p:nvPr/>
        </p:nvSpPr>
        <p:spPr bwMode="auto">
          <a:xfrm flipH="1">
            <a:off x="10408314" y="3353805"/>
            <a:ext cx="333542" cy="305940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EFB9E-4415-47FF-811B-6B4CA306640C}"/>
              </a:ext>
            </a:extLst>
          </p:cNvPr>
          <p:cNvSpPr txBox="1"/>
          <p:nvPr/>
        </p:nvSpPr>
        <p:spPr bwMode="auto">
          <a:xfrm>
            <a:off x="10814728" y="4679694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Infrastructure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Automation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(*) – Current Tools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(**) – Target Tools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64BE2B49-930A-4C0D-802A-16CE3BACABBE}"/>
              </a:ext>
            </a:extLst>
          </p:cNvPr>
          <p:cNvSpPr/>
          <p:nvPr/>
        </p:nvSpPr>
        <p:spPr bwMode="auto">
          <a:xfrm flipH="1">
            <a:off x="9722761" y="2075389"/>
            <a:ext cx="333542" cy="19696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687FBF-E3A9-4EA1-90D5-5EEAB290FEB0}"/>
              </a:ext>
            </a:extLst>
          </p:cNvPr>
          <p:cNvSpPr txBox="1"/>
          <p:nvPr/>
        </p:nvSpPr>
        <p:spPr bwMode="auto">
          <a:xfrm>
            <a:off x="10090568" y="2882356"/>
            <a:ext cx="1554412" cy="348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200" dirty="0"/>
              <a:t>(Application) Orchestration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E2570-76B1-4E5F-8E30-66DA820B6BED}"/>
              </a:ext>
            </a:extLst>
          </p:cNvPr>
          <p:cNvSpPr txBox="1"/>
          <p:nvPr/>
        </p:nvSpPr>
        <p:spPr bwMode="auto">
          <a:xfrm rot="18184030">
            <a:off x="6073208" y="1932276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05B60-1FC0-42D1-B550-F7B4032AD850}"/>
              </a:ext>
            </a:extLst>
          </p:cNvPr>
          <p:cNvSpPr txBox="1"/>
          <p:nvPr/>
        </p:nvSpPr>
        <p:spPr bwMode="auto">
          <a:xfrm rot="18184030">
            <a:off x="6090801" y="4350657"/>
            <a:ext cx="508765" cy="513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64FDFB-DFDE-40C9-94A9-5A7C20243113}"/>
              </a:ext>
            </a:extLst>
          </p:cNvPr>
          <p:cNvSpPr txBox="1"/>
          <p:nvPr/>
        </p:nvSpPr>
        <p:spPr bwMode="auto">
          <a:xfrm rot="18184030">
            <a:off x="5840569" y="5504797"/>
            <a:ext cx="569667" cy="47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3200" b="1" dirty="0">
                <a:latin typeface="Webdings" panose="05030102010509060703" pitchFamily="18" charset="2"/>
              </a:rPr>
              <a:t>q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75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7B0D-7876-4970-ABF8-D5951B4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2465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358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Ericsson Hilda</vt:lpstr>
      <vt:lpstr>Webdings</vt:lpstr>
      <vt:lpstr>Office Theme</vt:lpstr>
      <vt:lpstr>Anuket Infrastructure LCM Automation</vt:lpstr>
      <vt:lpstr>Infrastructure Automation / Orchestration Scope Outline (Generic)</vt:lpstr>
      <vt:lpstr>Infrastructure Automation / Orchestration Scope Outline – CNF on CaaS on Iaas</vt:lpstr>
      <vt:lpstr>Infrastructure Automation / Orchestration Scope Outline – CNF on BM CaaS</vt:lpstr>
      <vt:lpstr>Infrastructure Automation / Orchestration Scope Outline – VNF on IaaS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20</cp:revision>
  <dcterms:created xsi:type="dcterms:W3CDTF">2021-05-31T05:49:58Z</dcterms:created>
  <dcterms:modified xsi:type="dcterms:W3CDTF">2022-04-13T11:01:29Z</dcterms:modified>
</cp:coreProperties>
</file>