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9BE-CCB9-4C02-8019-0A8F94E1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C4E6-F9D5-43A8-8FE3-E1F1E25BE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6A63-21A5-43AB-8753-C7287A6F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F171-2FF4-43A0-BB98-6F1E0335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83BA-F08C-43B4-B4B1-DEA6842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9B0-A3CA-4617-903D-ABDC76D2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1D52-F842-40D9-AE30-B0180D0BB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A491-85C1-49C0-BE2E-02249F4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79C0-61CF-452B-A092-712C610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B385-C1C5-4F4E-A927-59C09D8A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88766-E484-4F90-A221-FF25FA54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06D5A-5656-479D-9FE9-00055B71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9537-77EF-4D04-BB43-823C195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0CE2-3894-4BE2-91E7-48DB7A52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DCBD-F49A-4780-BE63-DB84FAA8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8F8-3B12-4C75-AC53-D6BCEC2D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7AE9-81B9-4CBF-A77E-8A4C0834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622E-316E-40ED-9E2D-61E2CAD6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BAAD-9D72-48EF-A663-4FC8BF5A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E6E2-BD93-4596-812F-CD7B7E3B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2D58-A624-40BB-B73C-C9B3339D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BB40-A36A-49BE-BF26-D04C80AA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F6CC-A9B2-45B2-86D8-A92F63C9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A1ED-B211-4D82-8476-7F1ECE10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0401-36A6-4A2C-A4A9-0CB5C1C5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8AE3-6040-4BBA-A1B0-024590D5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458E-BCC0-4A69-80CD-24CABAE5B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9EEDD-316B-404A-A5E0-E76F4B68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8DAC-0E78-4CF0-9446-7A22C0D7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BA5C-C9AD-4E49-9669-2ED4F13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5397-ABC0-4015-81DA-45F4E4CE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39F0-89E6-4F0B-A925-2B7A8B8E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39FA-93FB-4E89-87E0-C055BBB5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3209-4C14-4FB2-A1FD-1B04DA3B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D65B3-9943-46BF-9DD4-EB9D4CF9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C9A55-C208-4BF7-ACB8-E85A3E6F2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2860-4252-4F3A-97FF-0DB9F1ED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22698-BDFA-41D1-9AE1-FAF4D74D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ECBC-3C91-4661-AA0D-7B70D0D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5D6C-3B2C-4150-BAE6-7480E40B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2FA20-AF39-4A9C-8D76-007164CF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7290E-9A37-478B-BFFC-6557535F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0FE75-3640-454C-AD87-600BC422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109AC-0916-457B-91BE-CC8DD367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DDB05-72BF-4233-AB38-DEFDBF7D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4BCF-6E38-4A1B-AAE3-5D429102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345C-F776-4DC1-BC20-145F9D93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F0E6-E108-4829-90ED-CA62D180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72267-C08F-4320-A9F9-B912147F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877E7-D47B-4321-B6CA-30618B7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F6EB2-2CC7-46A6-AB3A-78CAAED4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E81E-9367-45B3-8463-5115193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8F9A-FFBA-49F5-B969-71D7C1E6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09C72-CBA4-4ED1-9B6B-C20727EDD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8C773-7D4F-4FC4-874B-FD0474D59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40E9-A604-4EB3-928A-E7A8A018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8354-A962-4D12-91F5-D08C270E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3477-4722-4693-A246-A5FB5B4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C02FE-76F8-4035-881D-DDD472B5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8A01-971B-4A31-A396-2A3AA30E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9B02-BD9D-48AA-B5F9-1BB6DB070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5AD1-57D5-4F44-810C-CE8391BB437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76B9-B002-44B1-9525-54EF6697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9D5A-B847-4E69-8A0B-6B464861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E84E-C71A-4A8A-8F81-3F36C328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5A2D56-248A-4EA3-8498-820823E1D9A3}"/>
              </a:ext>
            </a:extLst>
          </p:cNvPr>
          <p:cNvGrpSpPr/>
          <p:nvPr/>
        </p:nvGrpSpPr>
        <p:grpSpPr>
          <a:xfrm>
            <a:off x="2321597" y="361465"/>
            <a:ext cx="6645315" cy="6137808"/>
            <a:chOff x="2321597" y="361465"/>
            <a:chExt cx="6645315" cy="61378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A2A554-0274-4477-8954-965B3CA93431}"/>
                </a:ext>
              </a:extLst>
            </p:cNvPr>
            <p:cNvSpPr/>
            <p:nvPr/>
          </p:nvSpPr>
          <p:spPr>
            <a:xfrm>
              <a:off x="2349305" y="365760"/>
              <a:ext cx="6597747" cy="61335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14A596-7A64-4E53-BFAB-6EAF1CE1FE50}"/>
                </a:ext>
              </a:extLst>
            </p:cNvPr>
            <p:cNvSpPr/>
            <p:nvPr/>
          </p:nvSpPr>
          <p:spPr>
            <a:xfrm>
              <a:off x="3179298" y="1052733"/>
              <a:ext cx="4909625" cy="47150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9E3555-8B03-4977-B19C-7B5C74E8FB59}"/>
                </a:ext>
              </a:extLst>
            </p:cNvPr>
            <p:cNvSpPr/>
            <p:nvPr/>
          </p:nvSpPr>
          <p:spPr>
            <a:xfrm>
              <a:off x="3319975" y="1209822"/>
              <a:ext cx="4642339" cy="44313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D36FB6-C7B0-4E78-A222-E59AD1F5F5A6}"/>
                </a:ext>
              </a:extLst>
            </p:cNvPr>
            <p:cNvSpPr/>
            <p:nvPr/>
          </p:nvSpPr>
          <p:spPr>
            <a:xfrm>
              <a:off x="4178105" y="1983545"/>
              <a:ext cx="2954215" cy="2897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96344B0-B60D-46FA-A98A-1BDC8D92AEA8}"/>
                </a:ext>
              </a:extLst>
            </p:cNvPr>
            <p:cNvSpPr/>
            <p:nvPr/>
          </p:nvSpPr>
          <p:spPr>
            <a:xfrm>
              <a:off x="4290645" y="2100775"/>
              <a:ext cx="2729133" cy="26728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3BACE5-67B3-4F12-B5F2-FABB8DDED47C}"/>
                </a:ext>
              </a:extLst>
            </p:cNvPr>
            <p:cNvCxnSpPr>
              <a:cxnSpLocks/>
              <a:stCxn id="6" idx="5"/>
              <a:endCxn id="6" idx="1"/>
            </p:cNvCxnSpPr>
            <p:nvPr/>
          </p:nvCxnSpPr>
          <p:spPr>
            <a:xfrm flipH="1" flipV="1">
              <a:off x="3315523" y="1263992"/>
              <a:ext cx="4665311" cy="433704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038F5F-9BA2-4147-86E1-39DC75C636E9}"/>
                </a:ext>
              </a:extLst>
            </p:cNvPr>
            <p:cNvCxnSpPr>
              <a:cxnSpLocks/>
              <a:stCxn id="6" idx="7"/>
              <a:endCxn id="6" idx="3"/>
            </p:cNvCxnSpPr>
            <p:nvPr/>
          </p:nvCxnSpPr>
          <p:spPr>
            <a:xfrm flipH="1">
              <a:off x="3315523" y="1263992"/>
              <a:ext cx="4665311" cy="433704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59AB993-9DA2-4BF5-B998-C892C20FC3C8}"/>
                </a:ext>
              </a:extLst>
            </p:cNvPr>
            <p:cNvSpPr/>
            <p:nvPr/>
          </p:nvSpPr>
          <p:spPr>
            <a:xfrm>
              <a:off x="4738259" y="2676021"/>
              <a:ext cx="1744394" cy="1568175"/>
            </a:xfrm>
            <a:prstGeom prst="ellips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78F78D-6134-4278-9BBB-11FBE1BD63F1}"/>
                </a:ext>
              </a:extLst>
            </p:cNvPr>
            <p:cNvGrpSpPr/>
            <p:nvPr/>
          </p:nvGrpSpPr>
          <p:grpSpPr>
            <a:xfrm>
              <a:off x="5206701" y="2238075"/>
              <a:ext cx="897019" cy="800547"/>
              <a:chOff x="3334043" y="1645920"/>
              <a:chExt cx="1983545" cy="178308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177112E-2F36-4FC3-A4B4-B9D55D7BF7BD}"/>
                  </a:ext>
                </a:extLst>
              </p:cNvPr>
              <p:cNvSpPr/>
              <p:nvPr/>
            </p:nvSpPr>
            <p:spPr>
              <a:xfrm>
                <a:off x="3334043" y="1645920"/>
                <a:ext cx="1983545" cy="17830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469ACFF-C7FF-4340-A0BF-9828433191BA}"/>
                  </a:ext>
                </a:extLst>
              </p:cNvPr>
              <p:cNvSpPr/>
              <p:nvPr/>
            </p:nvSpPr>
            <p:spPr>
              <a:xfrm>
                <a:off x="3746695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BF0B2C0-09E3-4906-8702-0A6F72504228}"/>
                  </a:ext>
                </a:extLst>
              </p:cNvPr>
              <p:cNvSpPr/>
              <p:nvPr/>
            </p:nvSpPr>
            <p:spPr>
              <a:xfrm>
                <a:off x="4496971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C1522E-C132-4C45-9305-E6F1D7BFA51C}"/>
                  </a:ext>
                </a:extLst>
              </p:cNvPr>
              <p:cNvSpPr/>
              <p:nvPr/>
            </p:nvSpPr>
            <p:spPr>
              <a:xfrm>
                <a:off x="4722055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65FAA2-CF7D-416E-B70F-D9849066A308}"/>
                  </a:ext>
                </a:extLst>
              </p:cNvPr>
              <p:cNvSpPr/>
              <p:nvPr/>
            </p:nvSpPr>
            <p:spPr>
              <a:xfrm>
                <a:off x="4159347" y="1906173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CCF103-02B4-452E-B931-F4B15B60FB00}"/>
                  </a:ext>
                </a:extLst>
              </p:cNvPr>
              <p:cNvSpPr/>
              <p:nvPr/>
            </p:nvSpPr>
            <p:spPr>
              <a:xfrm>
                <a:off x="3577883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133915-7480-4035-B990-7F8DF43C2338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4356295" y="2053883"/>
                <a:ext cx="415204" cy="1839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4E3BC6-D14E-4E01-8004-2EC0C1EBE563}"/>
                  </a:ext>
                </a:extLst>
              </p:cNvPr>
              <p:cNvCxnSpPr>
                <a:cxnSpLocks/>
                <a:stCxn id="25" idx="7"/>
                <a:endCxn id="24" idx="2"/>
              </p:cNvCxnSpPr>
              <p:nvPr/>
            </p:nvCxnSpPr>
            <p:spPr>
              <a:xfrm flipV="1">
                <a:off x="3866063" y="2053884"/>
                <a:ext cx="293284" cy="1839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638FA1-1F35-4F9C-BB28-5E512B73D893}"/>
                  </a:ext>
                </a:extLst>
              </p:cNvPr>
              <p:cNvCxnSpPr>
                <a:cxnSpLocks/>
                <a:stCxn id="25" idx="4"/>
                <a:endCxn id="21" idx="0"/>
              </p:cNvCxnSpPr>
              <p:nvPr/>
            </p:nvCxnSpPr>
            <p:spPr>
              <a:xfrm>
                <a:off x="3746695" y="2489980"/>
                <a:ext cx="168812" cy="30773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DE55D7-20A2-43E1-8AEF-FDF9780E9108}"/>
                  </a:ext>
                </a:extLst>
              </p:cNvPr>
              <p:cNvCxnSpPr>
                <a:cxnSpLocks/>
                <a:stCxn id="21" idx="5"/>
                <a:endCxn id="22" idx="3"/>
              </p:cNvCxnSpPr>
              <p:nvPr/>
            </p:nvCxnSpPr>
            <p:spPr>
              <a:xfrm>
                <a:off x="4034875" y="3049868"/>
                <a:ext cx="51154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A25387F-1E47-4CEB-BAAF-003D3BE9801F}"/>
                  </a:ext>
                </a:extLst>
              </p:cNvPr>
              <p:cNvCxnSpPr>
                <a:cxnSpLocks/>
                <a:stCxn id="23" idx="4"/>
                <a:endCxn id="22" idx="7"/>
              </p:cNvCxnSpPr>
              <p:nvPr/>
            </p:nvCxnSpPr>
            <p:spPr>
              <a:xfrm flipH="1">
                <a:off x="4785151" y="2489980"/>
                <a:ext cx="105716" cy="35099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C7D69B-3D2C-41A4-9DC0-6E92D7C6A427}"/>
                  </a:ext>
                </a:extLst>
              </p:cNvPr>
              <p:cNvCxnSpPr>
                <a:cxnSpLocks/>
                <a:stCxn id="24" idx="5"/>
                <a:endCxn id="22" idx="0"/>
              </p:cNvCxnSpPr>
              <p:nvPr/>
            </p:nvCxnSpPr>
            <p:spPr>
              <a:xfrm>
                <a:off x="4447527" y="2158331"/>
                <a:ext cx="218256" cy="63937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DAA47D4-A70A-49D5-A0C7-35AB1A2B3A94}"/>
                  </a:ext>
                </a:extLst>
              </p:cNvPr>
              <p:cNvCxnSpPr>
                <a:cxnSpLocks/>
                <a:stCxn id="24" idx="3"/>
                <a:endCxn id="21" idx="7"/>
              </p:cNvCxnSpPr>
              <p:nvPr/>
            </p:nvCxnSpPr>
            <p:spPr>
              <a:xfrm flipH="1">
                <a:off x="4034875" y="2158331"/>
                <a:ext cx="173916" cy="68264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FED3AC-CEBA-46B5-A8DE-57357E23D49C}"/>
                  </a:ext>
                </a:extLst>
              </p:cNvPr>
              <p:cNvCxnSpPr>
                <a:cxnSpLocks/>
                <a:stCxn id="21" idx="6"/>
                <a:endCxn id="23" idx="3"/>
              </p:cNvCxnSpPr>
              <p:nvPr/>
            </p:nvCxnSpPr>
            <p:spPr>
              <a:xfrm flipV="1">
                <a:off x="4084319" y="2446717"/>
                <a:ext cx="687180" cy="4987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F997E4D-25BB-45DC-BB5B-F5B4E6BE0565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>
              <a:xfrm>
                <a:off x="3866063" y="2446717"/>
                <a:ext cx="680352" cy="394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A9F973-A13A-4D4F-9A13-B368C6258612}"/>
                </a:ext>
              </a:extLst>
            </p:cNvPr>
            <p:cNvGrpSpPr/>
            <p:nvPr/>
          </p:nvGrpSpPr>
          <p:grpSpPr>
            <a:xfrm>
              <a:off x="4373017" y="3038622"/>
              <a:ext cx="897019" cy="800547"/>
              <a:chOff x="3334043" y="1645920"/>
              <a:chExt cx="1983545" cy="178308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4C4564-9D76-426A-9B2B-C21C5B5DBEA1}"/>
                  </a:ext>
                </a:extLst>
              </p:cNvPr>
              <p:cNvSpPr/>
              <p:nvPr/>
            </p:nvSpPr>
            <p:spPr>
              <a:xfrm>
                <a:off x="3334043" y="1645920"/>
                <a:ext cx="1983545" cy="17830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297942D-7A49-4966-936B-30EBE24932D1}"/>
                  </a:ext>
                </a:extLst>
              </p:cNvPr>
              <p:cNvSpPr/>
              <p:nvPr/>
            </p:nvSpPr>
            <p:spPr>
              <a:xfrm>
                <a:off x="3746695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84DFEA-9156-43F1-ADB6-E531082816AF}"/>
                  </a:ext>
                </a:extLst>
              </p:cNvPr>
              <p:cNvSpPr/>
              <p:nvPr/>
            </p:nvSpPr>
            <p:spPr>
              <a:xfrm>
                <a:off x="4496971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832666-2D76-41DC-8F63-30FA845DC394}"/>
                  </a:ext>
                </a:extLst>
              </p:cNvPr>
              <p:cNvSpPr/>
              <p:nvPr/>
            </p:nvSpPr>
            <p:spPr>
              <a:xfrm>
                <a:off x="4722055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10DF58-5D2A-45EB-98F5-B7475C3054BB}"/>
                  </a:ext>
                </a:extLst>
              </p:cNvPr>
              <p:cNvSpPr/>
              <p:nvPr/>
            </p:nvSpPr>
            <p:spPr>
              <a:xfrm>
                <a:off x="4159347" y="1906173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FC1DE5F-F2DE-4F2E-AAA8-EAD4AB3130E4}"/>
                  </a:ext>
                </a:extLst>
              </p:cNvPr>
              <p:cNvSpPr/>
              <p:nvPr/>
            </p:nvSpPr>
            <p:spPr>
              <a:xfrm>
                <a:off x="3577883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A941CE3-5F70-4C07-AABC-7EFCD3CB8D9B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4356295" y="2053883"/>
                <a:ext cx="415204" cy="1839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774E0C-BB8A-4B11-A1C0-3A1159CB9705}"/>
                  </a:ext>
                </a:extLst>
              </p:cNvPr>
              <p:cNvCxnSpPr>
                <a:cxnSpLocks/>
                <a:stCxn id="41" idx="7"/>
                <a:endCxn id="40" idx="2"/>
              </p:cNvCxnSpPr>
              <p:nvPr/>
            </p:nvCxnSpPr>
            <p:spPr>
              <a:xfrm flipV="1">
                <a:off x="3866063" y="2053884"/>
                <a:ext cx="293284" cy="1839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B56A565-88FC-41ED-8A97-49D5283A8E64}"/>
                  </a:ext>
                </a:extLst>
              </p:cNvPr>
              <p:cNvCxnSpPr>
                <a:cxnSpLocks/>
                <a:stCxn id="41" idx="4"/>
                <a:endCxn id="37" idx="0"/>
              </p:cNvCxnSpPr>
              <p:nvPr/>
            </p:nvCxnSpPr>
            <p:spPr>
              <a:xfrm>
                <a:off x="3746695" y="2489980"/>
                <a:ext cx="168812" cy="30773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3AE0E3C-2472-4C6B-9952-B75D20A413F7}"/>
                  </a:ext>
                </a:extLst>
              </p:cNvPr>
              <p:cNvCxnSpPr>
                <a:cxnSpLocks/>
                <a:stCxn id="37" idx="5"/>
                <a:endCxn id="38" idx="3"/>
              </p:cNvCxnSpPr>
              <p:nvPr/>
            </p:nvCxnSpPr>
            <p:spPr>
              <a:xfrm>
                <a:off x="4034875" y="3049868"/>
                <a:ext cx="51154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8345282-A21A-4158-AD5B-77468487C8EB}"/>
                  </a:ext>
                </a:extLst>
              </p:cNvPr>
              <p:cNvCxnSpPr>
                <a:cxnSpLocks/>
                <a:stCxn id="39" idx="4"/>
                <a:endCxn id="38" idx="7"/>
              </p:cNvCxnSpPr>
              <p:nvPr/>
            </p:nvCxnSpPr>
            <p:spPr>
              <a:xfrm flipH="1">
                <a:off x="4785151" y="2489980"/>
                <a:ext cx="105716" cy="35099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29D45AF-2FA5-47B6-BDD9-63041C858EE2}"/>
                  </a:ext>
                </a:extLst>
              </p:cNvPr>
              <p:cNvCxnSpPr>
                <a:cxnSpLocks/>
                <a:stCxn id="40" idx="5"/>
                <a:endCxn id="38" idx="0"/>
              </p:cNvCxnSpPr>
              <p:nvPr/>
            </p:nvCxnSpPr>
            <p:spPr>
              <a:xfrm>
                <a:off x="4447527" y="2158331"/>
                <a:ext cx="218256" cy="63937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8038D78-3D4F-46B0-AE64-0052931FC127}"/>
                  </a:ext>
                </a:extLst>
              </p:cNvPr>
              <p:cNvCxnSpPr>
                <a:cxnSpLocks/>
                <a:stCxn id="40" idx="3"/>
                <a:endCxn id="37" idx="7"/>
              </p:cNvCxnSpPr>
              <p:nvPr/>
            </p:nvCxnSpPr>
            <p:spPr>
              <a:xfrm flipH="1">
                <a:off x="4034875" y="2158331"/>
                <a:ext cx="173916" cy="68264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5063F7B-EBD4-44BE-8BBD-673D8C42E8EB}"/>
                  </a:ext>
                </a:extLst>
              </p:cNvPr>
              <p:cNvCxnSpPr>
                <a:cxnSpLocks/>
                <a:stCxn id="37" idx="6"/>
                <a:endCxn id="39" idx="3"/>
              </p:cNvCxnSpPr>
              <p:nvPr/>
            </p:nvCxnSpPr>
            <p:spPr>
              <a:xfrm flipV="1">
                <a:off x="4084319" y="2446717"/>
                <a:ext cx="687180" cy="4987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4B57C6-AA8E-4F59-8A8C-FD4EAE8BC777}"/>
                  </a:ext>
                </a:extLst>
              </p:cNvPr>
              <p:cNvCxnSpPr>
                <a:cxnSpLocks/>
                <a:stCxn id="41" idx="5"/>
                <a:endCxn id="38" idx="1"/>
              </p:cNvCxnSpPr>
              <p:nvPr/>
            </p:nvCxnSpPr>
            <p:spPr>
              <a:xfrm>
                <a:off x="3866063" y="2446717"/>
                <a:ext cx="680352" cy="394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14F4E5-C224-4F63-B951-A2828CFBC092}"/>
                </a:ext>
              </a:extLst>
            </p:cNvPr>
            <p:cNvGrpSpPr/>
            <p:nvPr/>
          </p:nvGrpSpPr>
          <p:grpSpPr>
            <a:xfrm>
              <a:off x="5247887" y="3812672"/>
              <a:ext cx="897019" cy="800547"/>
              <a:chOff x="3334043" y="1645920"/>
              <a:chExt cx="1983545" cy="178308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C6B391B-ED63-4FED-8DAD-C0F3F136ADA2}"/>
                  </a:ext>
                </a:extLst>
              </p:cNvPr>
              <p:cNvSpPr/>
              <p:nvPr/>
            </p:nvSpPr>
            <p:spPr>
              <a:xfrm>
                <a:off x="3334043" y="1645920"/>
                <a:ext cx="1983545" cy="17830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A035084-3838-4F62-BA12-AEDE76D6A4DD}"/>
                  </a:ext>
                </a:extLst>
              </p:cNvPr>
              <p:cNvSpPr/>
              <p:nvPr/>
            </p:nvSpPr>
            <p:spPr>
              <a:xfrm>
                <a:off x="3746695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6910E7C-6E32-44E8-9934-9D7462419492}"/>
                  </a:ext>
                </a:extLst>
              </p:cNvPr>
              <p:cNvSpPr/>
              <p:nvPr/>
            </p:nvSpPr>
            <p:spPr>
              <a:xfrm>
                <a:off x="4496971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CC69C9C-2EC4-4339-B540-E534625704DE}"/>
                  </a:ext>
                </a:extLst>
              </p:cNvPr>
              <p:cNvSpPr/>
              <p:nvPr/>
            </p:nvSpPr>
            <p:spPr>
              <a:xfrm>
                <a:off x="4722055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3577DA-F2DE-424A-8B90-F6ED8FB3BFCC}"/>
                  </a:ext>
                </a:extLst>
              </p:cNvPr>
              <p:cNvSpPr/>
              <p:nvPr/>
            </p:nvSpPr>
            <p:spPr>
              <a:xfrm>
                <a:off x="4159347" y="1906173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41BD84-61F1-4E11-9BB7-5B1F8474EE52}"/>
                  </a:ext>
                </a:extLst>
              </p:cNvPr>
              <p:cNvSpPr/>
              <p:nvPr/>
            </p:nvSpPr>
            <p:spPr>
              <a:xfrm>
                <a:off x="3577883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27B800-D8A6-4829-B0AB-98CAA1795308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4356295" y="2053883"/>
                <a:ext cx="415204" cy="1839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F84219C-7DE5-4481-8D60-3076491255A0}"/>
                  </a:ext>
                </a:extLst>
              </p:cNvPr>
              <p:cNvCxnSpPr>
                <a:cxnSpLocks/>
                <a:stCxn id="57" idx="7"/>
                <a:endCxn id="56" idx="2"/>
              </p:cNvCxnSpPr>
              <p:nvPr/>
            </p:nvCxnSpPr>
            <p:spPr>
              <a:xfrm flipV="1">
                <a:off x="3866063" y="2053884"/>
                <a:ext cx="293284" cy="1839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4FB75B-7F03-4723-9958-FC001954AED9}"/>
                  </a:ext>
                </a:extLst>
              </p:cNvPr>
              <p:cNvCxnSpPr>
                <a:cxnSpLocks/>
                <a:stCxn id="57" idx="4"/>
                <a:endCxn id="53" idx="0"/>
              </p:cNvCxnSpPr>
              <p:nvPr/>
            </p:nvCxnSpPr>
            <p:spPr>
              <a:xfrm>
                <a:off x="3746695" y="2489980"/>
                <a:ext cx="168812" cy="30773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83E4DE-5CF8-4C35-B545-19BD97A09F7D}"/>
                  </a:ext>
                </a:extLst>
              </p:cNvPr>
              <p:cNvCxnSpPr>
                <a:cxnSpLocks/>
                <a:stCxn id="53" idx="5"/>
                <a:endCxn id="54" idx="3"/>
              </p:cNvCxnSpPr>
              <p:nvPr/>
            </p:nvCxnSpPr>
            <p:spPr>
              <a:xfrm>
                <a:off x="4034875" y="3049868"/>
                <a:ext cx="51154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A98FC84-EC93-445F-8E93-E557AB0E14D5}"/>
                  </a:ext>
                </a:extLst>
              </p:cNvPr>
              <p:cNvCxnSpPr>
                <a:cxnSpLocks/>
                <a:stCxn id="55" idx="4"/>
                <a:endCxn id="54" idx="7"/>
              </p:cNvCxnSpPr>
              <p:nvPr/>
            </p:nvCxnSpPr>
            <p:spPr>
              <a:xfrm flipH="1">
                <a:off x="4785151" y="2489980"/>
                <a:ext cx="105716" cy="35099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A431EA9-494F-4892-96F8-E3557CB25945}"/>
                  </a:ext>
                </a:extLst>
              </p:cNvPr>
              <p:cNvCxnSpPr>
                <a:cxnSpLocks/>
                <a:stCxn id="56" idx="5"/>
                <a:endCxn id="54" idx="0"/>
              </p:cNvCxnSpPr>
              <p:nvPr/>
            </p:nvCxnSpPr>
            <p:spPr>
              <a:xfrm>
                <a:off x="4447527" y="2158331"/>
                <a:ext cx="218256" cy="63937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F35AB05-D21F-4CC1-9D95-C9E285367F28}"/>
                  </a:ext>
                </a:extLst>
              </p:cNvPr>
              <p:cNvCxnSpPr>
                <a:cxnSpLocks/>
                <a:stCxn id="56" idx="3"/>
                <a:endCxn id="53" idx="7"/>
              </p:cNvCxnSpPr>
              <p:nvPr/>
            </p:nvCxnSpPr>
            <p:spPr>
              <a:xfrm flipH="1">
                <a:off x="4034875" y="2158331"/>
                <a:ext cx="173916" cy="68264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F81EB6F-8DCF-450A-998A-A5883D138B46}"/>
                  </a:ext>
                </a:extLst>
              </p:cNvPr>
              <p:cNvCxnSpPr>
                <a:cxnSpLocks/>
                <a:stCxn id="53" idx="6"/>
                <a:endCxn id="55" idx="3"/>
              </p:cNvCxnSpPr>
              <p:nvPr/>
            </p:nvCxnSpPr>
            <p:spPr>
              <a:xfrm flipV="1">
                <a:off x="4084319" y="2446717"/>
                <a:ext cx="687180" cy="4987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31396D0-D0F6-4D32-9922-74F21E38EB6E}"/>
                  </a:ext>
                </a:extLst>
              </p:cNvPr>
              <p:cNvCxnSpPr>
                <a:cxnSpLocks/>
                <a:stCxn id="57" idx="5"/>
                <a:endCxn id="54" idx="1"/>
              </p:cNvCxnSpPr>
              <p:nvPr/>
            </p:nvCxnSpPr>
            <p:spPr>
              <a:xfrm>
                <a:off x="3866063" y="2446717"/>
                <a:ext cx="680352" cy="394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D9FB7E-0C8F-4E93-8ABB-18D6D51C49CE}"/>
                </a:ext>
              </a:extLst>
            </p:cNvPr>
            <p:cNvGrpSpPr/>
            <p:nvPr/>
          </p:nvGrpSpPr>
          <p:grpSpPr>
            <a:xfrm>
              <a:off x="6064831" y="3038621"/>
              <a:ext cx="897019" cy="800547"/>
              <a:chOff x="3334043" y="1645920"/>
              <a:chExt cx="1983545" cy="178308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388FC3A-3D2A-4E04-9D2B-DC7B18D12972}"/>
                  </a:ext>
                </a:extLst>
              </p:cNvPr>
              <p:cNvSpPr/>
              <p:nvPr/>
            </p:nvSpPr>
            <p:spPr>
              <a:xfrm>
                <a:off x="3334043" y="1645920"/>
                <a:ext cx="1983545" cy="178308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460DCB9-4C67-49E7-B797-6C946EDF13DB}"/>
                  </a:ext>
                </a:extLst>
              </p:cNvPr>
              <p:cNvSpPr/>
              <p:nvPr/>
            </p:nvSpPr>
            <p:spPr>
              <a:xfrm>
                <a:off x="3746695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F1D01CF-BBEB-4844-B293-00B31BE67AE7}"/>
                  </a:ext>
                </a:extLst>
              </p:cNvPr>
              <p:cNvSpPr/>
              <p:nvPr/>
            </p:nvSpPr>
            <p:spPr>
              <a:xfrm>
                <a:off x="4496971" y="2797710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110A1F7-6EB1-4B18-AD57-45427041A36B}"/>
                  </a:ext>
                </a:extLst>
              </p:cNvPr>
              <p:cNvSpPr/>
              <p:nvPr/>
            </p:nvSpPr>
            <p:spPr>
              <a:xfrm>
                <a:off x="4722055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46E784C-6B6F-426F-99B3-AF28FC54398E}"/>
                  </a:ext>
                </a:extLst>
              </p:cNvPr>
              <p:cNvSpPr/>
              <p:nvPr/>
            </p:nvSpPr>
            <p:spPr>
              <a:xfrm>
                <a:off x="4159347" y="1906173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3D55E7-28ED-49E8-9048-1B22DCBC79FE}"/>
                  </a:ext>
                </a:extLst>
              </p:cNvPr>
              <p:cNvSpPr/>
              <p:nvPr/>
            </p:nvSpPr>
            <p:spPr>
              <a:xfrm>
                <a:off x="3577883" y="2194559"/>
                <a:ext cx="337624" cy="29542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2491F84-9F2B-4B34-B7F5-AC571119E4C9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4356295" y="2053883"/>
                <a:ext cx="415204" cy="18393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7F2F8C7-4F8D-4C3B-A9CF-C91CD76155CF}"/>
                  </a:ext>
                </a:extLst>
              </p:cNvPr>
              <p:cNvCxnSpPr>
                <a:cxnSpLocks/>
                <a:stCxn id="73" idx="7"/>
                <a:endCxn id="72" idx="2"/>
              </p:cNvCxnSpPr>
              <p:nvPr/>
            </p:nvCxnSpPr>
            <p:spPr>
              <a:xfrm flipV="1">
                <a:off x="3866063" y="2053884"/>
                <a:ext cx="293284" cy="1839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292262B-DD24-4F29-8285-BC1CA8F6684D}"/>
                  </a:ext>
                </a:extLst>
              </p:cNvPr>
              <p:cNvCxnSpPr>
                <a:cxnSpLocks/>
                <a:stCxn id="73" idx="4"/>
                <a:endCxn id="69" idx="0"/>
              </p:cNvCxnSpPr>
              <p:nvPr/>
            </p:nvCxnSpPr>
            <p:spPr>
              <a:xfrm>
                <a:off x="3746695" y="2489980"/>
                <a:ext cx="168812" cy="30773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6616CB6-E3E7-40B5-AD09-C95C53C17029}"/>
                  </a:ext>
                </a:extLst>
              </p:cNvPr>
              <p:cNvCxnSpPr>
                <a:cxnSpLocks/>
                <a:stCxn id="69" idx="5"/>
                <a:endCxn id="70" idx="3"/>
              </p:cNvCxnSpPr>
              <p:nvPr/>
            </p:nvCxnSpPr>
            <p:spPr>
              <a:xfrm>
                <a:off x="4034875" y="3049868"/>
                <a:ext cx="51154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E01162E-28D5-460D-86DB-0A86FE5E8B0F}"/>
                  </a:ext>
                </a:extLst>
              </p:cNvPr>
              <p:cNvCxnSpPr>
                <a:cxnSpLocks/>
                <a:stCxn id="71" idx="4"/>
                <a:endCxn id="70" idx="7"/>
              </p:cNvCxnSpPr>
              <p:nvPr/>
            </p:nvCxnSpPr>
            <p:spPr>
              <a:xfrm flipH="1">
                <a:off x="4785151" y="2489980"/>
                <a:ext cx="105716" cy="35099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0D1D4BC-AEDD-4CEF-AD4E-8F7C7BB7B9F7}"/>
                  </a:ext>
                </a:extLst>
              </p:cNvPr>
              <p:cNvCxnSpPr>
                <a:cxnSpLocks/>
                <a:stCxn id="72" idx="5"/>
                <a:endCxn id="70" idx="0"/>
              </p:cNvCxnSpPr>
              <p:nvPr/>
            </p:nvCxnSpPr>
            <p:spPr>
              <a:xfrm>
                <a:off x="4447527" y="2158331"/>
                <a:ext cx="218256" cy="639379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168A8EB-CD86-47FC-A941-A542577EB4FE}"/>
                  </a:ext>
                </a:extLst>
              </p:cNvPr>
              <p:cNvCxnSpPr>
                <a:cxnSpLocks/>
                <a:stCxn id="72" idx="3"/>
                <a:endCxn id="69" idx="7"/>
              </p:cNvCxnSpPr>
              <p:nvPr/>
            </p:nvCxnSpPr>
            <p:spPr>
              <a:xfrm flipH="1">
                <a:off x="4034875" y="2158331"/>
                <a:ext cx="173916" cy="68264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AFF4054-FB46-4A6A-BEB8-1CC2C9C8CE56}"/>
                  </a:ext>
                </a:extLst>
              </p:cNvPr>
              <p:cNvCxnSpPr>
                <a:cxnSpLocks/>
                <a:stCxn id="69" idx="6"/>
                <a:endCxn id="71" idx="3"/>
              </p:cNvCxnSpPr>
              <p:nvPr/>
            </p:nvCxnSpPr>
            <p:spPr>
              <a:xfrm flipV="1">
                <a:off x="4084319" y="2446717"/>
                <a:ext cx="687180" cy="49870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6405AEC-09E5-4BD7-8857-ECEADD767CB2}"/>
                  </a:ext>
                </a:extLst>
              </p:cNvPr>
              <p:cNvCxnSpPr>
                <a:cxnSpLocks/>
                <a:stCxn id="73" idx="5"/>
                <a:endCxn id="70" idx="1"/>
              </p:cNvCxnSpPr>
              <p:nvPr/>
            </p:nvCxnSpPr>
            <p:spPr>
              <a:xfrm>
                <a:off x="3866063" y="2446717"/>
                <a:ext cx="680352" cy="39425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DF273EB-78D7-4C01-98E0-88E9E4A2878B}"/>
                </a:ext>
              </a:extLst>
            </p:cNvPr>
            <p:cNvGrpSpPr/>
            <p:nvPr/>
          </p:nvGrpSpPr>
          <p:grpSpPr>
            <a:xfrm rot="16418684">
              <a:off x="5329846" y="492757"/>
              <a:ext cx="701288" cy="2608786"/>
              <a:chOff x="9587617" y="1204907"/>
              <a:chExt cx="1637937" cy="3315181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091296-2903-4B64-92CF-5181A4229FD7}"/>
                  </a:ext>
                </a:extLst>
              </p:cNvPr>
              <p:cNvSpPr/>
              <p:nvPr/>
            </p:nvSpPr>
            <p:spPr>
              <a:xfrm>
                <a:off x="10384250" y="21290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AAA495-4372-496B-B15A-36F19F04D958}"/>
                  </a:ext>
                </a:extLst>
              </p:cNvPr>
              <p:cNvSpPr/>
              <p:nvPr/>
            </p:nvSpPr>
            <p:spPr>
              <a:xfrm>
                <a:off x="9706985" y="42246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319B221-8BEF-45FC-B974-D2B3202E802A}"/>
                  </a:ext>
                </a:extLst>
              </p:cNvPr>
              <p:cNvSpPr/>
              <p:nvPr/>
            </p:nvSpPr>
            <p:spPr>
              <a:xfrm>
                <a:off x="10887930" y="2735142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473C036-DA83-4636-8119-4958246BFC71}"/>
                  </a:ext>
                </a:extLst>
              </p:cNvPr>
              <p:cNvSpPr/>
              <p:nvPr/>
            </p:nvSpPr>
            <p:spPr>
              <a:xfrm>
                <a:off x="10522375" y="1463219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549652-283B-4427-808C-C9300F6DB74B}"/>
                  </a:ext>
                </a:extLst>
              </p:cNvPr>
              <p:cNvSpPr/>
              <p:nvPr/>
            </p:nvSpPr>
            <p:spPr>
              <a:xfrm>
                <a:off x="9587617" y="120490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F78CA1C-E829-4723-85AB-37463F015C7A}"/>
                  </a:ext>
                </a:extLst>
              </p:cNvPr>
              <p:cNvCxnSpPr>
                <a:cxnSpLocks/>
                <a:stCxn id="88" idx="5"/>
                <a:endCxn id="87" idx="0"/>
              </p:cNvCxnSpPr>
              <p:nvPr/>
            </p:nvCxnSpPr>
            <p:spPr>
              <a:xfrm>
                <a:off x="10810555" y="1715377"/>
                <a:ext cx="246187" cy="10197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2B2C9F5-642B-4369-9A9B-401F7D35CAA1}"/>
                  </a:ext>
                </a:extLst>
              </p:cNvPr>
              <p:cNvCxnSpPr>
                <a:cxnSpLocks/>
                <a:stCxn id="89" idx="7"/>
                <a:endCxn id="88" idx="2"/>
              </p:cNvCxnSpPr>
              <p:nvPr/>
            </p:nvCxnSpPr>
            <p:spPr>
              <a:xfrm>
                <a:off x="9875797" y="1248170"/>
                <a:ext cx="646578" cy="36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A990B7F-C408-4048-8840-58E35B47FE99}"/>
                  </a:ext>
                </a:extLst>
              </p:cNvPr>
              <p:cNvCxnSpPr>
                <a:cxnSpLocks/>
                <a:stCxn id="89" idx="5"/>
                <a:endCxn id="85" idx="1"/>
              </p:cNvCxnSpPr>
              <p:nvPr/>
            </p:nvCxnSpPr>
            <p:spPr>
              <a:xfrm>
                <a:off x="9875797" y="1457065"/>
                <a:ext cx="557897" cy="715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261C44-A5B8-4F8D-9B2F-B9D41BEF2B3C}"/>
                  </a:ext>
                </a:extLst>
              </p:cNvPr>
              <p:cNvCxnSpPr>
                <a:cxnSpLocks/>
                <a:stCxn id="97" idx="3"/>
                <a:endCxn id="86" idx="6"/>
              </p:cNvCxnSpPr>
              <p:nvPr/>
            </p:nvCxnSpPr>
            <p:spPr>
              <a:xfrm flipH="1">
                <a:off x="10044609" y="4055325"/>
                <a:ext cx="527210" cy="317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1331D3D-37D4-4F8A-9A48-3FAB564FD116}"/>
                  </a:ext>
                </a:extLst>
              </p:cNvPr>
              <p:cNvCxnSpPr>
                <a:cxnSpLocks/>
                <a:stCxn id="87" idx="2"/>
                <a:endCxn id="86" idx="0"/>
              </p:cNvCxnSpPr>
              <p:nvPr/>
            </p:nvCxnSpPr>
            <p:spPr>
              <a:xfrm flipH="1">
                <a:off x="9875797" y="2882853"/>
                <a:ext cx="1012133" cy="134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02B381F-0585-4555-96D5-EB72F86BCB4C}"/>
                  </a:ext>
                </a:extLst>
              </p:cNvPr>
              <p:cNvCxnSpPr>
                <a:cxnSpLocks/>
                <a:stCxn id="88" idx="4"/>
                <a:endCxn id="85" idx="0"/>
              </p:cNvCxnSpPr>
              <p:nvPr/>
            </p:nvCxnSpPr>
            <p:spPr>
              <a:xfrm flipH="1">
                <a:off x="10553062" y="1758640"/>
                <a:ext cx="138125" cy="370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2EFFC2-9162-4BD6-80D2-845854E5D538}"/>
                  </a:ext>
                </a:extLst>
              </p:cNvPr>
              <p:cNvCxnSpPr>
                <a:cxnSpLocks/>
                <a:stCxn id="85" idx="5"/>
                <a:endCxn id="87" idx="1"/>
              </p:cNvCxnSpPr>
              <p:nvPr/>
            </p:nvCxnSpPr>
            <p:spPr>
              <a:xfrm>
                <a:off x="10672430" y="2381225"/>
                <a:ext cx="264944" cy="397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E7B5DD1-6FF2-4816-85D5-FD74D4D28DEB}"/>
                  </a:ext>
                </a:extLst>
              </p:cNvPr>
              <p:cNvSpPr/>
              <p:nvPr/>
            </p:nvSpPr>
            <p:spPr>
              <a:xfrm>
                <a:off x="10522375" y="38031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A7797B8-56E5-4BA5-BE66-80DBB1FDFFD8}"/>
                  </a:ext>
                </a:extLst>
              </p:cNvPr>
              <p:cNvCxnSpPr>
                <a:cxnSpLocks/>
                <a:stCxn id="85" idx="4"/>
                <a:endCxn id="97" idx="0"/>
              </p:cNvCxnSpPr>
              <p:nvPr/>
            </p:nvCxnSpPr>
            <p:spPr>
              <a:xfrm>
                <a:off x="10553062" y="2424488"/>
                <a:ext cx="138125" cy="13786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64E3D2D-A973-4137-92DF-FBD804748D58}"/>
                  </a:ext>
                </a:extLst>
              </p:cNvPr>
              <p:cNvCxnSpPr>
                <a:cxnSpLocks/>
                <a:stCxn id="87" idx="4"/>
                <a:endCxn id="97" idx="7"/>
              </p:cNvCxnSpPr>
              <p:nvPr/>
            </p:nvCxnSpPr>
            <p:spPr>
              <a:xfrm flipH="1">
                <a:off x="10810555" y="3030563"/>
                <a:ext cx="246187" cy="81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B80B54-BA8D-4DFF-A246-E7204ACFE48B}"/>
                </a:ext>
              </a:extLst>
            </p:cNvPr>
            <p:cNvCxnSpPr>
              <a:cxnSpLocks/>
              <a:endCxn id="52" idx="4"/>
            </p:cNvCxnSpPr>
            <p:nvPr/>
          </p:nvCxnSpPr>
          <p:spPr>
            <a:xfrm flipV="1">
              <a:off x="5695602" y="4613219"/>
              <a:ext cx="795" cy="41219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23A8415-FE22-4A49-A053-FE31EEC7D022}"/>
                </a:ext>
              </a:extLst>
            </p:cNvPr>
            <p:cNvCxnSpPr>
              <a:cxnSpLocks/>
              <a:stCxn id="36" idx="6"/>
              <a:endCxn id="68" idx="2"/>
            </p:cNvCxnSpPr>
            <p:nvPr/>
          </p:nvCxnSpPr>
          <p:spPr>
            <a:xfrm flipV="1">
              <a:off x="5270036" y="3438895"/>
              <a:ext cx="794795" cy="1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BC61A97-A22B-4AAB-BFBA-3549DD5A718E}"/>
                </a:ext>
              </a:extLst>
            </p:cNvPr>
            <p:cNvCxnSpPr>
              <a:cxnSpLocks/>
              <a:stCxn id="20" idx="4"/>
              <a:endCxn id="52" idx="0"/>
            </p:cNvCxnSpPr>
            <p:nvPr/>
          </p:nvCxnSpPr>
          <p:spPr>
            <a:xfrm>
              <a:off x="5655211" y="3038622"/>
              <a:ext cx="41186" cy="77405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6B24BDB-C629-4EBA-844E-0E6B101B18FF}"/>
                </a:ext>
              </a:extLst>
            </p:cNvPr>
            <p:cNvGrpSpPr/>
            <p:nvPr/>
          </p:nvGrpSpPr>
          <p:grpSpPr>
            <a:xfrm rot="21285061">
              <a:off x="7056042" y="2223660"/>
              <a:ext cx="701288" cy="2608786"/>
              <a:chOff x="9587617" y="1204907"/>
              <a:chExt cx="1637937" cy="3315181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8A405AB-D299-4B5C-AF9C-E89F581A05A2}"/>
                  </a:ext>
                </a:extLst>
              </p:cNvPr>
              <p:cNvSpPr/>
              <p:nvPr/>
            </p:nvSpPr>
            <p:spPr>
              <a:xfrm>
                <a:off x="10384250" y="21290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F9D7A3A-AF3B-4F90-915C-3DDFD4C1A2C6}"/>
                  </a:ext>
                </a:extLst>
              </p:cNvPr>
              <p:cNvSpPr/>
              <p:nvPr/>
            </p:nvSpPr>
            <p:spPr>
              <a:xfrm>
                <a:off x="9706985" y="42246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698A8F0-33EC-4085-A911-68CBBDC630F3}"/>
                  </a:ext>
                </a:extLst>
              </p:cNvPr>
              <p:cNvSpPr/>
              <p:nvPr/>
            </p:nvSpPr>
            <p:spPr>
              <a:xfrm>
                <a:off x="10887930" y="2735142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3D5400C-7EC2-4156-B9E8-7B025E0501C4}"/>
                  </a:ext>
                </a:extLst>
              </p:cNvPr>
              <p:cNvSpPr/>
              <p:nvPr/>
            </p:nvSpPr>
            <p:spPr>
              <a:xfrm>
                <a:off x="10522375" y="1463219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DA902A-94D2-452B-BD30-1A5B4C7591A0}"/>
                  </a:ext>
                </a:extLst>
              </p:cNvPr>
              <p:cNvSpPr/>
              <p:nvPr/>
            </p:nvSpPr>
            <p:spPr>
              <a:xfrm>
                <a:off x="9587617" y="120490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9438A3A-0B6B-4E98-9FE7-25BCF282887D}"/>
                  </a:ext>
                </a:extLst>
              </p:cNvPr>
              <p:cNvCxnSpPr>
                <a:cxnSpLocks/>
                <a:stCxn id="108" idx="5"/>
                <a:endCxn id="107" idx="0"/>
              </p:cNvCxnSpPr>
              <p:nvPr/>
            </p:nvCxnSpPr>
            <p:spPr>
              <a:xfrm>
                <a:off x="10810555" y="1715377"/>
                <a:ext cx="246187" cy="10197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3ACA9FA-40F3-48CF-BDB6-EDFA0C6CFB7B}"/>
                  </a:ext>
                </a:extLst>
              </p:cNvPr>
              <p:cNvCxnSpPr>
                <a:cxnSpLocks/>
                <a:stCxn id="109" idx="7"/>
                <a:endCxn id="108" idx="2"/>
              </p:cNvCxnSpPr>
              <p:nvPr/>
            </p:nvCxnSpPr>
            <p:spPr>
              <a:xfrm>
                <a:off x="9875797" y="1248170"/>
                <a:ext cx="646578" cy="36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8D1BF75-BB41-4F65-95C6-967ADBB3F893}"/>
                  </a:ext>
                </a:extLst>
              </p:cNvPr>
              <p:cNvCxnSpPr>
                <a:cxnSpLocks/>
                <a:stCxn id="109" idx="5"/>
                <a:endCxn id="105" idx="1"/>
              </p:cNvCxnSpPr>
              <p:nvPr/>
            </p:nvCxnSpPr>
            <p:spPr>
              <a:xfrm>
                <a:off x="9875797" y="1457065"/>
                <a:ext cx="557897" cy="715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D0C79AB-0A56-472D-BA27-5894575B8DC4}"/>
                  </a:ext>
                </a:extLst>
              </p:cNvPr>
              <p:cNvCxnSpPr>
                <a:cxnSpLocks/>
                <a:stCxn id="117" idx="3"/>
                <a:endCxn id="106" idx="6"/>
              </p:cNvCxnSpPr>
              <p:nvPr/>
            </p:nvCxnSpPr>
            <p:spPr>
              <a:xfrm flipH="1">
                <a:off x="10044609" y="4055325"/>
                <a:ext cx="527210" cy="317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04B553A-496D-459E-83BD-431C6ED596B6}"/>
                  </a:ext>
                </a:extLst>
              </p:cNvPr>
              <p:cNvCxnSpPr>
                <a:cxnSpLocks/>
                <a:stCxn id="107" idx="2"/>
                <a:endCxn id="106" idx="0"/>
              </p:cNvCxnSpPr>
              <p:nvPr/>
            </p:nvCxnSpPr>
            <p:spPr>
              <a:xfrm flipH="1">
                <a:off x="9875797" y="2882853"/>
                <a:ext cx="1012133" cy="134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96F49D6-877C-41F3-A6B3-84DCBB3E9603}"/>
                  </a:ext>
                </a:extLst>
              </p:cNvPr>
              <p:cNvCxnSpPr>
                <a:cxnSpLocks/>
                <a:stCxn id="108" idx="4"/>
                <a:endCxn id="105" idx="0"/>
              </p:cNvCxnSpPr>
              <p:nvPr/>
            </p:nvCxnSpPr>
            <p:spPr>
              <a:xfrm flipH="1">
                <a:off x="10553062" y="1758640"/>
                <a:ext cx="138125" cy="370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80B255-5574-4555-8F86-294D5FB10ACF}"/>
                  </a:ext>
                </a:extLst>
              </p:cNvPr>
              <p:cNvCxnSpPr>
                <a:cxnSpLocks/>
                <a:stCxn id="105" idx="5"/>
                <a:endCxn id="107" idx="1"/>
              </p:cNvCxnSpPr>
              <p:nvPr/>
            </p:nvCxnSpPr>
            <p:spPr>
              <a:xfrm>
                <a:off x="10672430" y="2381225"/>
                <a:ext cx="264944" cy="397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A80C693-F56A-4DB5-90BD-C6B85113309E}"/>
                  </a:ext>
                </a:extLst>
              </p:cNvPr>
              <p:cNvSpPr/>
              <p:nvPr/>
            </p:nvSpPr>
            <p:spPr>
              <a:xfrm>
                <a:off x="10522375" y="38031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B6A93A0-25A6-4863-958F-EE480A28B10C}"/>
                  </a:ext>
                </a:extLst>
              </p:cNvPr>
              <p:cNvCxnSpPr>
                <a:cxnSpLocks/>
                <a:stCxn id="105" idx="4"/>
                <a:endCxn id="117" idx="0"/>
              </p:cNvCxnSpPr>
              <p:nvPr/>
            </p:nvCxnSpPr>
            <p:spPr>
              <a:xfrm>
                <a:off x="10553062" y="2424488"/>
                <a:ext cx="138125" cy="13786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F2E74FF-3555-4CA7-9ADE-767757662F4C}"/>
                  </a:ext>
                </a:extLst>
              </p:cNvPr>
              <p:cNvCxnSpPr>
                <a:cxnSpLocks/>
                <a:stCxn id="107" idx="4"/>
                <a:endCxn id="117" idx="7"/>
              </p:cNvCxnSpPr>
              <p:nvPr/>
            </p:nvCxnSpPr>
            <p:spPr>
              <a:xfrm flipH="1">
                <a:off x="10810555" y="3030563"/>
                <a:ext cx="246187" cy="81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C4C9C7E-E4A5-45F4-BDB3-A4B68184BCA0}"/>
                </a:ext>
              </a:extLst>
            </p:cNvPr>
            <p:cNvGrpSpPr/>
            <p:nvPr/>
          </p:nvGrpSpPr>
          <p:grpSpPr>
            <a:xfrm rot="10800000">
              <a:off x="3496041" y="2123231"/>
              <a:ext cx="701288" cy="2608786"/>
              <a:chOff x="9587617" y="1204907"/>
              <a:chExt cx="1637937" cy="3315181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B75E7F3-A756-4233-937A-1BAED28C3DBD}"/>
                  </a:ext>
                </a:extLst>
              </p:cNvPr>
              <p:cNvSpPr/>
              <p:nvPr/>
            </p:nvSpPr>
            <p:spPr>
              <a:xfrm>
                <a:off x="10384250" y="21290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625F9FD-D884-4C93-B8B9-5B1C528F7C07}"/>
                  </a:ext>
                </a:extLst>
              </p:cNvPr>
              <p:cNvSpPr/>
              <p:nvPr/>
            </p:nvSpPr>
            <p:spPr>
              <a:xfrm>
                <a:off x="9706985" y="42246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9D75C-D477-4621-B8C1-3FE74E2527FF}"/>
                  </a:ext>
                </a:extLst>
              </p:cNvPr>
              <p:cNvSpPr/>
              <p:nvPr/>
            </p:nvSpPr>
            <p:spPr>
              <a:xfrm>
                <a:off x="10887930" y="2735142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C4410A8-FA02-49A4-A351-46A44DE16608}"/>
                  </a:ext>
                </a:extLst>
              </p:cNvPr>
              <p:cNvSpPr/>
              <p:nvPr/>
            </p:nvSpPr>
            <p:spPr>
              <a:xfrm>
                <a:off x="10522375" y="1463219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598172A-547C-49E6-87C2-FAE91C21AB33}"/>
                  </a:ext>
                </a:extLst>
              </p:cNvPr>
              <p:cNvSpPr/>
              <p:nvPr/>
            </p:nvSpPr>
            <p:spPr>
              <a:xfrm>
                <a:off x="9587617" y="120490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60A222D-502B-4939-AC57-5EB76A26BCC0}"/>
                  </a:ext>
                </a:extLst>
              </p:cNvPr>
              <p:cNvCxnSpPr>
                <a:cxnSpLocks/>
                <a:stCxn id="124" idx="5"/>
                <a:endCxn id="123" idx="0"/>
              </p:cNvCxnSpPr>
              <p:nvPr/>
            </p:nvCxnSpPr>
            <p:spPr>
              <a:xfrm>
                <a:off x="10810555" y="1715377"/>
                <a:ext cx="246187" cy="10197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7CB2DD8-D692-4A23-86D0-7826E0D0BD43}"/>
                  </a:ext>
                </a:extLst>
              </p:cNvPr>
              <p:cNvCxnSpPr>
                <a:cxnSpLocks/>
                <a:stCxn id="125" idx="7"/>
                <a:endCxn id="124" idx="2"/>
              </p:cNvCxnSpPr>
              <p:nvPr/>
            </p:nvCxnSpPr>
            <p:spPr>
              <a:xfrm>
                <a:off x="9875797" y="1248170"/>
                <a:ext cx="646578" cy="36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B3DC34F-5A59-443D-BEB6-AA8F6E9A6F19}"/>
                  </a:ext>
                </a:extLst>
              </p:cNvPr>
              <p:cNvCxnSpPr>
                <a:cxnSpLocks/>
                <a:stCxn id="125" idx="5"/>
                <a:endCxn id="121" idx="1"/>
              </p:cNvCxnSpPr>
              <p:nvPr/>
            </p:nvCxnSpPr>
            <p:spPr>
              <a:xfrm>
                <a:off x="9875797" y="1457065"/>
                <a:ext cx="557897" cy="715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FF053F5-BBA9-4D7D-8509-1052CB43B533}"/>
                  </a:ext>
                </a:extLst>
              </p:cNvPr>
              <p:cNvCxnSpPr>
                <a:cxnSpLocks/>
                <a:stCxn id="133" idx="3"/>
                <a:endCxn id="122" idx="6"/>
              </p:cNvCxnSpPr>
              <p:nvPr/>
            </p:nvCxnSpPr>
            <p:spPr>
              <a:xfrm flipH="1">
                <a:off x="10044609" y="4055325"/>
                <a:ext cx="527210" cy="317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6D5F874-05DD-4D32-AFB1-CDBD14426C98}"/>
                  </a:ext>
                </a:extLst>
              </p:cNvPr>
              <p:cNvCxnSpPr>
                <a:cxnSpLocks/>
                <a:stCxn id="123" idx="2"/>
                <a:endCxn id="122" idx="0"/>
              </p:cNvCxnSpPr>
              <p:nvPr/>
            </p:nvCxnSpPr>
            <p:spPr>
              <a:xfrm flipH="1">
                <a:off x="9875797" y="2882853"/>
                <a:ext cx="1012133" cy="134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C112782-1B17-425A-89CE-B9280C609F91}"/>
                  </a:ext>
                </a:extLst>
              </p:cNvPr>
              <p:cNvCxnSpPr>
                <a:cxnSpLocks/>
                <a:stCxn id="124" idx="4"/>
                <a:endCxn id="121" idx="0"/>
              </p:cNvCxnSpPr>
              <p:nvPr/>
            </p:nvCxnSpPr>
            <p:spPr>
              <a:xfrm flipH="1">
                <a:off x="10553062" y="1758640"/>
                <a:ext cx="138125" cy="370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DDA129B-3B29-4C26-BE89-507DBF7A4C6F}"/>
                  </a:ext>
                </a:extLst>
              </p:cNvPr>
              <p:cNvCxnSpPr>
                <a:cxnSpLocks/>
                <a:stCxn id="121" idx="5"/>
                <a:endCxn id="123" idx="1"/>
              </p:cNvCxnSpPr>
              <p:nvPr/>
            </p:nvCxnSpPr>
            <p:spPr>
              <a:xfrm>
                <a:off x="10672430" y="2381225"/>
                <a:ext cx="264944" cy="397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08C0F98-6A9F-4F74-A217-9C84CF441EBD}"/>
                  </a:ext>
                </a:extLst>
              </p:cNvPr>
              <p:cNvSpPr/>
              <p:nvPr/>
            </p:nvSpPr>
            <p:spPr>
              <a:xfrm>
                <a:off x="10522375" y="38031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47388E8-ECD1-489F-8BD3-61B5FA4F02F1}"/>
                  </a:ext>
                </a:extLst>
              </p:cNvPr>
              <p:cNvCxnSpPr>
                <a:cxnSpLocks/>
                <a:stCxn id="121" idx="4"/>
                <a:endCxn id="133" idx="0"/>
              </p:cNvCxnSpPr>
              <p:nvPr/>
            </p:nvCxnSpPr>
            <p:spPr>
              <a:xfrm>
                <a:off x="10553062" y="2424488"/>
                <a:ext cx="138125" cy="13786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BFE4F1-6FEA-4EE8-A4EF-6D5408B0C347}"/>
                  </a:ext>
                </a:extLst>
              </p:cNvPr>
              <p:cNvCxnSpPr>
                <a:cxnSpLocks/>
                <a:stCxn id="123" idx="4"/>
                <a:endCxn id="133" idx="7"/>
              </p:cNvCxnSpPr>
              <p:nvPr/>
            </p:nvCxnSpPr>
            <p:spPr>
              <a:xfrm flipH="1">
                <a:off x="10810555" y="3030563"/>
                <a:ext cx="246187" cy="81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E4B5CDC-EF72-4440-8FAB-49DBF4295231}"/>
                </a:ext>
              </a:extLst>
            </p:cNvPr>
            <p:cNvGrpSpPr/>
            <p:nvPr/>
          </p:nvGrpSpPr>
          <p:grpSpPr>
            <a:xfrm rot="5586933">
              <a:off x="5308881" y="3783870"/>
              <a:ext cx="701288" cy="2608786"/>
              <a:chOff x="9587617" y="1204907"/>
              <a:chExt cx="1637937" cy="3315181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B7BF14A-EAA8-41B9-BF77-8C4CEC83C41A}"/>
                  </a:ext>
                </a:extLst>
              </p:cNvPr>
              <p:cNvSpPr/>
              <p:nvPr/>
            </p:nvSpPr>
            <p:spPr>
              <a:xfrm>
                <a:off x="10384250" y="21290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D5AD8E5-9E7A-4FDF-8274-28F8800A5B25}"/>
                  </a:ext>
                </a:extLst>
              </p:cNvPr>
              <p:cNvSpPr/>
              <p:nvPr/>
            </p:nvSpPr>
            <p:spPr>
              <a:xfrm>
                <a:off x="9706985" y="42246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E48FEFB-0617-4437-AE03-04622F784CEB}"/>
                  </a:ext>
                </a:extLst>
              </p:cNvPr>
              <p:cNvSpPr/>
              <p:nvPr/>
            </p:nvSpPr>
            <p:spPr>
              <a:xfrm>
                <a:off x="10887930" y="2735142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C77DDF0-FC94-4157-814B-AFC9710F68C8}"/>
                  </a:ext>
                </a:extLst>
              </p:cNvPr>
              <p:cNvSpPr/>
              <p:nvPr/>
            </p:nvSpPr>
            <p:spPr>
              <a:xfrm>
                <a:off x="10522375" y="1463219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E6A1FB6-BF64-4AC4-89A5-95414B54917E}"/>
                  </a:ext>
                </a:extLst>
              </p:cNvPr>
              <p:cNvSpPr/>
              <p:nvPr/>
            </p:nvSpPr>
            <p:spPr>
              <a:xfrm>
                <a:off x="9587617" y="120490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3171754-66E0-477F-9452-6714390DB969}"/>
                  </a:ext>
                </a:extLst>
              </p:cNvPr>
              <p:cNvCxnSpPr>
                <a:cxnSpLocks/>
                <a:stCxn id="140" idx="5"/>
                <a:endCxn id="139" idx="0"/>
              </p:cNvCxnSpPr>
              <p:nvPr/>
            </p:nvCxnSpPr>
            <p:spPr>
              <a:xfrm>
                <a:off x="10810555" y="1715377"/>
                <a:ext cx="246187" cy="10197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9204D79-B205-4D0E-9434-0FED64AD0500}"/>
                  </a:ext>
                </a:extLst>
              </p:cNvPr>
              <p:cNvCxnSpPr>
                <a:cxnSpLocks/>
                <a:stCxn id="141" idx="7"/>
                <a:endCxn id="140" idx="2"/>
              </p:cNvCxnSpPr>
              <p:nvPr/>
            </p:nvCxnSpPr>
            <p:spPr>
              <a:xfrm>
                <a:off x="9875797" y="1248170"/>
                <a:ext cx="646578" cy="36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FABE0E9-2F0C-4EB2-A54F-E5B416C3E57A}"/>
                  </a:ext>
                </a:extLst>
              </p:cNvPr>
              <p:cNvCxnSpPr>
                <a:cxnSpLocks/>
                <a:stCxn id="141" idx="5"/>
                <a:endCxn id="137" idx="1"/>
              </p:cNvCxnSpPr>
              <p:nvPr/>
            </p:nvCxnSpPr>
            <p:spPr>
              <a:xfrm>
                <a:off x="9875797" y="1457065"/>
                <a:ext cx="557897" cy="715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B25BB3F-F97E-4AF6-BC6E-FEFFA4DA9734}"/>
                  </a:ext>
                </a:extLst>
              </p:cNvPr>
              <p:cNvCxnSpPr>
                <a:cxnSpLocks/>
                <a:stCxn id="149" idx="3"/>
                <a:endCxn id="138" idx="6"/>
              </p:cNvCxnSpPr>
              <p:nvPr/>
            </p:nvCxnSpPr>
            <p:spPr>
              <a:xfrm flipH="1">
                <a:off x="10044609" y="4055325"/>
                <a:ext cx="527210" cy="3170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995C069-C470-45B5-903B-D0C8209140F7}"/>
                  </a:ext>
                </a:extLst>
              </p:cNvPr>
              <p:cNvCxnSpPr>
                <a:cxnSpLocks/>
                <a:stCxn id="139" idx="2"/>
                <a:endCxn id="138" idx="0"/>
              </p:cNvCxnSpPr>
              <p:nvPr/>
            </p:nvCxnSpPr>
            <p:spPr>
              <a:xfrm flipH="1">
                <a:off x="9875797" y="2882853"/>
                <a:ext cx="1012133" cy="1341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C53DE39-50E0-4383-857B-7102049C49B3}"/>
                  </a:ext>
                </a:extLst>
              </p:cNvPr>
              <p:cNvCxnSpPr>
                <a:cxnSpLocks/>
                <a:stCxn id="140" idx="4"/>
                <a:endCxn id="137" idx="0"/>
              </p:cNvCxnSpPr>
              <p:nvPr/>
            </p:nvCxnSpPr>
            <p:spPr>
              <a:xfrm flipH="1">
                <a:off x="10553062" y="1758640"/>
                <a:ext cx="138125" cy="370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B3058A7-ECB2-4009-BC17-E2D8C30AEA94}"/>
                  </a:ext>
                </a:extLst>
              </p:cNvPr>
              <p:cNvCxnSpPr>
                <a:cxnSpLocks/>
                <a:stCxn id="137" idx="5"/>
                <a:endCxn id="139" idx="1"/>
              </p:cNvCxnSpPr>
              <p:nvPr/>
            </p:nvCxnSpPr>
            <p:spPr>
              <a:xfrm>
                <a:off x="10672430" y="2381225"/>
                <a:ext cx="264944" cy="397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436EEC3-B926-428F-9E58-2415FE9B3C74}"/>
                  </a:ext>
                </a:extLst>
              </p:cNvPr>
              <p:cNvSpPr/>
              <p:nvPr/>
            </p:nvSpPr>
            <p:spPr>
              <a:xfrm>
                <a:off x="10522375" y="3803167"/>
                <a:ext cx="337624" cy="2954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E16F6CE-4B7E-4249-8838-9BBD4BAE566B}"/>
                  </a:ext>
                </a:extLst>
              </p:cNvPr>
              <p:cNvCxnSpPr>
                <a:cxnSpLocks/>
                <a:stCxn id="137" idx="4"/>
                <a:endCxn id="149" idx="0"/>
              </p:cNvCxnSpPr>
              <p:nvPr/>
            </p:nvCxnSpPr>
            <p:spPr>
              <a:xfrm>
                <a:off x="10553062" y="2424488"/>
                <a:ext cx="138125" cy="13786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7638C70-FFCE-4E1C-8BCE-5774529B047B}"/>
                  </a:ext>
                </a:extLst>
              </p:cNvPr>
              <p:cNvCxnSpPr>
                <a:cxnSpLocks/>
                <a:stCxn id="139" idx="4"/>
                <a:endCxn id="149" idx="7"/>
              </p:cNvCxnSpPr>
              <p:nvPr/>
            </p:nvCxnSpPr>
            <p:spPr>
              <a:xfrm flipH="1">
                <a:off x="10810555" y="3030563"/>
                <a:ext cx="246187" cy="81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4113360-480B-414F-A0C9-3A8F8242B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9970" y="1810186"/>
              <a:ext cx="795" cy="41219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A7AA450-612B-4FC6-8E9D-58F7BEB28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295" y="3463670"/>
              <a:ext cx="400371" cy="5803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5E1F316-918D-4F70-A075-480D1105B583}"/>
                </a:ext>
              </a:extLst>
            </p:cNvPr>
            <p:cNvCxnSpPr>
              <a:cxnSpLocks/>
            </p:cNvCxnSpPr>
            <p:nvPr/>
          </p:nvCxnSpPr>
          <p:spPr>
            <a:xfrm>
              <a:off x="3954510" y="3481726"/>
              <a:ext cx="42094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3F7C2C9-A4F2-494F-B15F-B2DF6DB7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565" y="923413"/>
              <a:ext cx="795" cy="41219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BBCAF3C0-8D9B-430B-86E0-011B8EF91BE4}"/>
                </a:ext>
              </a:extLst>
            </p:cNvPr>
            <p:cNvGrpSpPr/>
            <p:nvPr/>
          </p:nvGrpSpPr>
          <p:grpSpPr>
            <a:xfrm>
              <a:off x="7730481" y="1795903"/>
              <a:ext cx="1236431" cy="3517893"/>
              <a:chOff x="7900281" y="614779"/>
              <a:chExt cx="2868271" cy="5724624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A0350DE-ACBC-4DAC-AF73-5D48F5704152}"/>
                  </a:ext>
                </a:extLst>
              </p:cNvPr>
              <p:cNvSpPr/>
              <p:nvPr/>
            </p:nvSpPr>
            <p:spPr>
              <a:xfrm>
                <a:off x="8039229" y="11823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A285A02-EA94-4B02-92C4-2F83B078D266}"/>
                  </a:ext>
                </a:extLst>
              </p:cNvPr>
              <p:cNvSpPr/>
              <p:nvPr/>
            </p:nvSpPr>
            <p:spPr>
              <a:xfrm>
                <a:off x="9029396" y="153893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EB4227AA-7147-46F3-BDD1-FD39D5663238}"/>
                  </a:ext>
                </a:extLst>
              </p:cNvPr>
              <p:cNvSpPr/>
              <p:nvPr/>
            </p:nvSpPr>
            <p:spPr>
              <a:xfrm>
                <a:off x="9440989" y="29327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555FFDA-0A40-43A5-81FC-4837BEE7519B}"/>
                  </a:ext>
                </a:extLst>
              </p:cNvPr>
              <p:cNvSpPr/>
              <p:nvPr/>
            </p:nvSpPr>
            <p:spPr>
              <a:xfrm>
                <a:off x="9881754" y="1834557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840DCD0A-71EA-4E4C-8E80-22178649B3CC}"/>
                  </a:ext>
                </a:extLst>
              </p:cNvPr>
              <p:cNvSpPr/>
              <p:nvPr/>
            </p:nvSpPr>
            <p:spPr>
              <a:xfrm>
                <a:off x="9167521" y="87309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84B4F36-16D6-4516-B3C6-822C8979B913}"/>
                  </a:ext>
                </a:extLst>
              </p:cNvPr>
              <p:cNvSpPr/>
              <p:nvPr/>
            </p:nvSpPr>
            <p:spPr>
              <a:xfrm>
                <a:off x="8232763" y="61477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0B42CAD-52D7-4DE1-9320-65C085FA4E1B}"/>
                  </a:ext>
                </a:extLst>
              </p:cNvPr>
              <p:cNvCxnSpPr>
                <a:cxnSpLocks/>
                <a:stCxn id="234" idx="5"/>
                <a:endCxn id="233" idx="1"/>
              </p:cNvCxnSpPr>
              <p:nvPr/>
            </p:nvCxnSpPr>
            <p:spPr>
              <a:xfrm>
                <a:off x="9455701" y="1125249"/>
                <a:ext cx="475497" cy="7525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4EF58A00-6125-44FF-BFE0-A4F38B5E8E49}"/>
                  </a:ext>
                </a:extLst>
              </p:cNvPr>
              <p:cNvCxnSpPr>
                <a:cxnSpLocks/>
                <a:endCxn id="234" idx="2"/>
              </p:cNvCxnSpPr>
              <p:nvPr/>
            </p:nvCxnSpPr>
            <p:spPr>
              <a:xfrm>
                <a:off x="8570387" y="828438"/>
                <a:ext cx="597134" cy="19236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4E18757-2EB9-4DF0-BB22-D1F0AB95EB1F}"/>
                  </a:ext>
                </a:extLst>
              </p:cNvPr>
              <p:cNvCxnSpPr>
                <a:cxnSpLocks/>
                <a:stCxn id="235" idx="5"/>
                <a:endCxn id="231" idx="1"/>
              </p:cNvCxnSpPr>
              <p:nvPr/>
            </p:nvCxnSpPr>
            <p:spPr>
              <a:xfrm>
                <a:off x="8520943" y="866937"/>
                <a:ext cx="557897" cy="7152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849C331-634A-4214-AD07-5A50BE9F0D50}"/>
                  </a:ext>
                </a:extLst>
              </p:cNvPr>
              <p:cNvCxnSpPr>
                <a:cxnSpLocks/>
                <a:stCxn id="243" idx="3"/>
                <a:endCxn id="232" idx="6"/>
              </p:cNvCxnSpPr>
              <p:nvPr/>
            </p:nvCxnSpPr>
            <p:spPr>
              <a:xfrm flipH="1">
                <a:off x="9778613" y="2763511"/>
                <a:ext cx="480505" cy="3169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BC77D0C8-A2E6-40C4-B235-2B8C800194EA}"/>
                  </a:ext>
                </a:extLst>
              </p:cNvPr>
              <p:cNvCxnSpPr>
                <a:cxnSpLocks/>
                <a:stCxn id="233" idx="3"/>
                <a:endCxn id="232" idx="0"/>
              </p:cNvCxnSpPr>
              <p:nvPr/>
            </p:nvCxnSpPr>
            <p:spPr>
              <a:xfrm flipH="1">
                <a:off x="9609801" y="2086715"/>
                <a:ext cx="321397" cy="84601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DCACCA0-0A22-4662-A732-4608290805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7270" y="1199104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A592B36E-9567-45F0-833E-A53C9C9E626F}"/>
                  </a:ext>
                </a:extLst>
              </p:cNvPr>
              <p:cNvCxnSpPr>
                <a:cxnSpLocks/>
                <a:stCxn id="231" idx="5"/>
                <a:endCxn id="233" idx="2"/>
              </p:cNvCxnSpPr>
              <p:nvPr/>
            </p:nvCxnSpPr>
            <p:spPr>
              <a:xfrm>
                <a:off x="9317576" y="1791097"/>
                <a:ext cx="564178" cy="1911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3C49FE18-C70B-4D50-A54E-07F3AB01E0C9}"/>
                  </a:ext>
                </a:extLst>
              </p:cNvPr>
              <p:cNvSpPr/>
              <p:nvPr/>
            </p:nvSpPr>
            <p:spPr>
              <a:xfrm>
                <a:off x="10209674" y="251135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F1F505E-0AAA-4BBD-A113-FC4DD834140B}"/>
                  </a:ext>
                </a:extLst>
              </p:cNvPr>
              <p:cNvCxnSpPr>
                <a:cxnSpLocks/>
                <a:stCxn id="231" idx="4"/>
                <a:endCxn id="232" idx="1"/>
              </p:cNvCxnSpPr>
              <p:nvPr/>
            </p:nvCxnSpPr>
            <p:spPr>
              <a:xfrm>
                <a:off x="9198208" y="1834360"/>
                <a:ext cx="292225" cy="114163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49376CB-B3BF-4828-89E2-BB36C360F1E5}"/>
                  </a:ext>
                </a:extLst>
              </p:cNvPr>
              <p:cNvCxnSpPr>
                <a:cxnSpLocks/>
                <a:stCxn id="233" idx="5"/>
                <a:endCxn id="243" idx="1"/>
              </p:cNvCxnSpPr>
              <p:nvPr/>
            </p:nvCxnSpPr>
            <p:spPr>
              <a:xfrm>
                <a:off x="10169934" y="2086715"/>
                <a:ext cx="89184" cy="4679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992E0C2-1627-46DE-A414-C0E6C5CA0164}"/>
                  </a:ext>
                </a:extLst>
              </p:cNvPr>
              <p:cNvSpPr/>
              <p:nvPr/>
            </p:nvSpPr>
            <p:spPr>
              <a:xfrm>
                <a:off x="9193877" y="4200726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9AFC99C6-927B-4916-B043-36EAAA525B9D}"/>
                  </a:ext>
                </a:extLst>
              </p:cNvPr>
              <p:cNvSpPr/>
              <p:nvPr/>
            </p:nvSpPr>
            <p:spPr>
              <a:xfrm>
                <a:off x="8435380" y="517457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363F405-CD36-46EE-9C63-D86D2FC89016}"/>
                  </a:ext>
                </a:extLst>
              </p:cNvPr>
              <p:cNvSpPr/>
              <p:nvPr/>
            </p:nvSpPr>
            <p:spPr>
              <a:xfrm>
                <a:off x="9947532" y="4215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8F2E78C-8815-4088-A3F1-D991AE081955}"/>
                  </a:ext>
                </a:extLst>
              </p:cNvPr>
              <p:cNvSpPr/>
              <p:nvPr/>
            </p:nvSpPr>
            <p:spPr>
              <a:xfrm>
                <a:off x="10262486" y="36295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0117476C-F197-4CA8-BEFB-CA1CF5B67938}"/>
                  </a:ext>
                </a:extLst>
              </p:cNvPr>
              <p:cNvSpPr/>
              <p:nvPr/>
            </p:nvSpPr>
            <p:spPr>
              <a:xfrm>
                <a:off x="9664981" y="34402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147170A-2748-40E4-AC98-04C76CCEAF84}"/>
                  </a:ext>
                </a:extLst>
              </p:cNvPr>
              <p:cNvCxnSpPr>
                <a:cxnSpLocks/>
                <a:stCxn id="249" idx="3"/>
                <a:endCxn id="248" idx="7"/>
              </p:cNvCxnSpPr>
              <p:nvPr/>
            </p:nvCxnSpPr>
            <p:spPr>
              <a:xfrm flipH="1">
                <a:off x="10235712" y="3881658"/>
                <a:ext cx="76218" cy="3766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EF98391-E530-4996-80BE-54F77DB21506}"/>
                  </a:ext>
                </a:extLst>
              </p:cNvPr>
              <p:cNvCxnSpPr>
                <a:cxnSpLocks/>
                <a:stCxn id="250" idx="6"/>
                <a:endCxn id="249" idx="1"/>
              </p:cNvCxnSpPr>
              <p:nvPr/>
            </p:nvCxnSpPr>
            <p:spPr>
              <a:xfrm>
                <a:off x="10002605" y="3587952"/>
                <a:ext cx="309325" cy="8481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8DAB8AF-CC47-4416-85D7-0231B5EFED51}"/>
                  </a:ext>
                </a:extLst>
              </p:cNvPr>
              <p:cNvCxnSpPr>
                <a:cxnSpLocks/>
                <a:stCxn id="250" idx="3"/>
                <a:endCxn id="246" idx="0"/>
              </p:cNvCxnSpPr>
              <p:nvPr/>
            </p:nvCxnSpPr>
            <p:spPr>
              <a:xfrm flipH="1">
                <a:off x="9362689" y="3692399"/>
                <a:ext cx="351736" cy="5083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1B635775-1B65-4F38-952F-BDA0BEF0FB65}"/>
                  </a:ext>
                </a:extLst>
              </p:cNvPr>
              <p:cNvCxnSpPr>
                <a:cxnSpLocks/>
                <a:stCxn id="258" idx="3"/>
                <a:endCxn id="247" idx="6"/>
              </p:cNvCxnSpPr>
              <p:nvPr/>
            </p:nvCxnSpPr>
            <p:spPr>
              <a:xfrm flipH="1">
                <a:off x="8773004" y="5237477"/>
                <a:ext cx="896320" cy="848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A30F533-F195-4F36-AC07-0C7343D4143B}"/>
                  </a:ext>
                </a:extLst>
              </p:cNvPr>
              <p:cNvCxnSpPr>
                <a:cxnSpLocks/>
                <a:stCxn id="248" idx="3"/>
                <a:endCxn id="247" idx="7"/>
              </p:cNvCxnSpPr>
              <p:nvPr/>
            </p:nvCxnSpPr>
            <p:spPr>
              <a:xfrm flipH="1">
                <a:off x="8723560" y="4467158"/>
                <a:ext cx="1273416" cy="750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D4A63BA-F3AB-4EE1-9500-0C6197BD51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99488" y="4024566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958D4D7-29EF-4ED1-959B-B7BD11451A39}"/>
                  </a:ext>
                </a:extLst>
              </p:cNvPr>
              <p:cNvCxnSpPr>
                <a:cxnSpLocks/>
                <a:stCxn id="246" idx="5"/>
                <a:endCxn id="248" idx="2"/>
              </p:cNvCxnSpPr>
              <p:nvPr/>
            </p:nvCxnSpPr>
            <p:spPr>
              <a:xfrm flipV="1">
                <a:off x="9482057" y="4362711"/>
                <a:ext cx="465475" cy="901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6BAD9F13-D451-48F5-A6ED-75C170938F2F}"/>
                  </a:ext>
                </a:extLst>
              </p:cNvPr>
              <p:cNvSpPr/>
              <p:nvPr/>
            </p:nvSpPr>
            <p:spPr>
              <a:xfrm>
                <a:off x="9619880" y="498531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17BB4EE-4CC0-4F5C-9EAF-3AAE2C94F57E}"/>
                  </a:ext>
                </a:extLst>
              </p:cNvPr>
              <p:cNvCxnSpPr>
                <a:cxnSpLocks/>
                <a:stCxn id="246" idx="3"/>
                <a:endCxn id="247" idx="0"/>
              </p:cNvCxnSpPr>
              <p:nvPr/>
            </p:nvCxnSpPr>
            <p:spPr>
              <a:xfrm flipH="1">
                <a:off x="8604192" y="4452884"/>
                <a:ext cx="639129" cy="7216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94B6316-6DFD-4470-9FEE-05EF35323EE7}"/>
                  </a:ext>
                </a:extLst>
              </p:cNvPr>
              <p:cNvCxnSpPr>
                <a:cxnSpLocks/>
                <a:stCxn id="248" idx="4"/>
                <a:endCxn id="258" idx="7"/>
              </p:cNvCxnSpPr>
              <p:nvPr/>
            </p:nvCxnSpPr>
            <p:spPr>
              <a:xfrm flipH="1">
                <a:off x="9908060" y="4510421"/>
                <a:ext cx="208284" cy="5181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FD9A8D4-2C14-4F2B-9549-CE0285FF3DAC}"/>
                  </a:ext>
                </a:extLst>
              </p:cNvPr>
              <p:cNvCxnSpPr>
                <a:cxnSpLocks/>
                <a:stCxn id="243" idx="4"/>
                <a:endCxn id="249" idx="0"/>
              </p:cNvCxnSpPr>
              <p:nvPr/>
            </p:nvCxnSpPr>
            <p:spPr>
              <a:xfrm>
                <a:off x="10378486" y="2806774"/>
                <a:ext cx="52812" cy="82272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D160EA9-84A9-4723-8B4C-A8E2754EB4EE}"/>
                  </a:ext>
                </a:extLst>
              </p:cNvPr>
              <p:cNvCxnSpPr>
                <a:cxnSpLocks/>
                <a:stCxn id="232" idx="4"/>
                <a:endCxn id="250" idx="1"/>
              </p:cNvCxnSpPr>
              <p:nvPr/>
            </p:nvCxnSpPr>
            <p:spPr>
              <a:xfrm>
                <a:off x="9609801" y="3228151"/>
                <a:ext cx="104624" cy="25535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5CE621D4-FAD1-4BD0-9EF6-FCAA31982967}"/>
                  </a:ext>
                </a:extLst>
              </p:cNvPr>
              <p:cNvSpPr/>
              <p:nvPr/>
            </p:nvSpPr>
            <p:spPr>
              <a:xfrm>
                <a:off x="9052352" y="564872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90ADAA4-6E2A-4044-A9CF-D851AC60CFCF}"/>
                  </a:ext>
                </a:extLst>
              </p:cNvPr>
              <p:cNvSpPr/>
              <p:nvPr/>
            </p:nvSpPr>
            <p:spPr>
              <a:xfrm>
                <a:off x="8503342" y="140943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0353238-142D-45F0-8462-A8F0F8244EBF}"/>
                  </a:ext>
                </a:extLst>
              </p:cNvPr>
              <p:cNvSpPr/>
              <p:nvPr/>
            </p:nvSpPr>
            <p:spPr>
              <a:xfrm>
                <a:off x="7900281" y="54304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50CFA1E1-7921-4C4A-9070-4A7FDB85E3C2}"/>
                  </a:ext>
                </a:extLst>
              </p:cNvPr>
              <p:cNvSpPr/>
              <p:nvPr/>
            </p:nvSpPr>
            <p:spPr>
              <a:xfrm>
                <a:off x="8501279" y="569993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2AA7BAD-B9B3-4354-907C-51E28985EEBD}"/>
                  </a:ext>
                </a:extLst>
              </p:cNvPr>
              <p:cNvSpPr/>
              <p:nvPr/>
            </p:nvSpPr>
            <p:spPr>
              <a:xfrm>
                <a:off x="8097756" y="604398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EA10F847-59A8-4F5D-BA7C-B70A5823FADF}"/>
                  </a:ext>
                </a:extLst>
              </p:cNvPr>
              <p:cNvSpPr/>
              <p:nvPr/>
            </p:nvSpPr>
            <p:spPr>
              <a:xfrm>
                <a:off x="9242784" y="468880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F876F83-DA76-4513-BD28-16F02EDA33F0}"/>
                  </a:ext>
                </a:extLst>
              </p:cNvPr>
              <p:cNvSpPr/>
              <p:nvPr/>
            </p:nvSpPr>
            <p:spPr>
              <a:xfrm>
                <a:off x="9191456" y="228180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06BEAA2-8E8E-4617-8439-D320B41594E4}"/>
                  </a:ext>
                </a:extLst>
              </p:cNvPr>
              <p:cNvSpPr/>
              <p:nvPr/>
            </p:nvSpPr>
            <p:spPr>
              <a:xfrm>
                <a:off x="9629870" y="2256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0210C622-00AF-4EA7-B5CA-C72D7E04D97A}"/>
                  </a:ext>
                </a:extLst>
              </p:cNvPr>
              <p:cNvCxnSpPr>
                <a:cxnSpLocks/>
                <a:stCxn id="265" idx="6"/>
                <a:endCxn id="247" idx="3"/>
              </p:cNvCxnSpPr>
              <p:nvPr/>
            </p:nvCxnSpPr>
            <p:spPr>
              <a:xfrm flipV="1">
                <a:off x="8237905" y="5426736"/>
                <a:ext cx="246919" cy="15140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6142FBE-55FD-4ADC-A7BE-2C76DC4725DC}"/>
                  </a:ext>
                </a:extLst>
              </p:cNvPr>
              <p:cNvCxnSpPr>
                <a:cxnSpLocks/>
                <a:endCxn id="265" idx="4"/>
              </p:cNvCxnSpPr>
              <p:nvPr/>
            </p:nvCxnSpPr>
            <p:spPr>
              <a:xfrm flipH="1" flipV="1">
                <a:off x="8069093" y="5725851"/>
                <a:ext cx="138948" cy="29650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68B5095-4B7A-4F01-987A-3FC698C1B76A}"/>
                  </a:ext>
                </a:extLst>
              </p:cNvPr>
              <p:cNvCxnSpPr>
                <a:cxnSpLocks/>
                <a:stCxn id="267" idx="7"/>
                <a:endCxn id="266" idx="3"/>
              </p:cNvCxnSpPr>
              <p:nvPr/>
            </p:nvCxnSpPr>
            <p:spPr>
              <a:xfrm flipV="1">
                <a:off x="8385936" y="5952090"/>
                <a:ext cx="164787" cy="1351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3804D5E0-83BC-4933-9E37-9CCEED90B21D}"/>
                  </a:ext>
                </a:extLst>
              </p:cNvPr>
              <p:cNvCxnSpPr>
                <a:cxnSpLocks/>
                <a:stCxn id="263" idx="1"/>
                <a:endCxn id="247" idx="5"/>
              </p:cNvCxnSpPr>
              <p:nvPr/>
            </p:nvCxnSpPr>
            <p:spPr>
              <a:xfrm flipH="1" flipV="1">
                <a:off x="8723560" y="5426736"/>
                <a:ext cx="378236" cy="2652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3D73407-47FE-4FAE-AC82-55FDC8FE338C}"/>
                  </a:ext>
                </a:extLst>
              </p:cNvPr>
              <p:cNvCxnSpPr>
                <a:cxnSpLocks/>
                <a:stCxn id="235" idx="3"/>
                <a:endCxn id="230" idx="0"/>
              </p:cNvCxnSpPr>
              <p:nvPr/>
            </p:nvCxnSpPr>
            <p:spPr>
              <a:xfrm flipH="1">
                <a:off x="8208041" y="866937"/>
                <a:ext cx="74166" cy="3154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8889FE4-5DC5-4BC3-9F48-F7E9848085F6}"/>
                  </a:ext>
                </a:extLst>
              </p:cNvPr>
              <p:cNvCxnSpPr>
                <a:cxnSpLocks/>
                <a:stCxn id="230" idx="5"/>
                <a:endCxn id="264" idx="2"/>
              </p:cNvCxnSpPr>
              <p:nvPr/>
            </p:nvCxnSpPr>
            <p:spPr>
              <a:xfrm>
                <a:off x="8327409" y="1434499"/>
                <a:ext cx="175933" cy="1226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3741C19-F421-4B36-8C50-47D38EB7AF61}"/>
                  </a:ext>
                </a:extLst>
              </p:cNvPr>
              <p:cNvCxnSpPr>
                <a:cxnSpLocks/>
                <a:stCxn id="231" idx="2"/>
                <a:endCxn id="264" idx="5"/>
              </p:cNvCxnSpPr>
              <p:nvPr/>
            </p:nvCxnSpPr>
            <p:spPr>
              <a:xfrm flipH="1" flipV="1">
                <a:off x="8791522" y="1661596"/>
                <a:ext cx="237874" cy="25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302FF691-7DE3-4878-BDCB-BEC79E90BC46}"/>
                </a:ext>
              </a:extLst>
            </p:cNvPr>
            <p:cNvGrpSpPr/>
            <p:nvPr/>
          </p:nvGrpSpPr>
          <p:grpSpPr>
            <a:xfrm rot="16200000">
              <a:off x="5086837" y="-1181445"/>
              <a:ext cx="1160631" cy="4246451"/>
              <a:chOff x="7900281" y="614779"/>
              <a:chExt cx="2868271" cy="5724624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298FAE2D-C582-47C1-92D2-4E88E0B15717}"/>
                  </a:ext>
                </a:extLst>
              </p:cNvPr>
              <p:cNvSpPr/>
              <p:nvPr/>
            </p:nvSpPr>
            <p:spPr>
              <a:xfrm>
                <a:off x="8039229" y="11823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C6F0B6EB-55FC-44AE-8C8B-B3A0A9C9708A}"/>
                  </a:ext>
                </a:extLst>
              </p:cNvPr>
              <p:cNvSpPr/>
              <p:nvPr/>
            </p:nvSpPr>
            <p:spPr>
              <a:xfrm>
                <a:off x="9029396" y="153893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E8DECE41-18B1-4F5B-B887-4691C40EA272}"/>
                  </a:ext>
                </a:extLst>
              </p:cNvPr>
              <p:cNvSpPr/>
              <p:nvPr/>
            </p:nvSpPr>
            <p:spPr>
              <a:xfrm>
                <a:off x="9440989" y="29327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87E0DA3-36F2-4E9F-AC02-C6ADFC5FEE18}"/>
                  </a:ext>
                </a:extLst>
              </p:cNvPr>
              <p:cNvSpPr/>
              <p:nvPr/>
            </p:nvSpPr>
            <p:spPr>
              <a:xfrm>
                <a:off x="9881754" y="1834557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1D648907-B0A2-4F05-8809-81C7EB393C8D}"/>
                  </a:ext>
                </a:extLst>
              </p:cNvPr>
              <p:cNvSpPr/>
              <p:nvPr/>
            </p:nvSpPr>
            <p:spPr>
              <a:xfrm>
                <a:off x="9167521" y="87309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8B806C6E-4EAA-48DA-8598-1282A551AC48}"/>
                  </a:ext>
                </a:extLst>
              </p:cNvPr>
              <p:cNvSpPr/>
              <p:nvPr/>
            </p:nvSpPr>
            <p:spPr>
              <a:xfrm>
                <a:off x="8232763" y="61477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35C2484-84FB-4D6A-8573-72D7E4C26520}"/>
                  </a:ext>
                </a:extLst>
              </p:cNvPr>
              <p:cNvCxnSpPr>
                <a:cxnSpLocks/>
                <a:stCxn id="283" idx="5"/>
                <a:endCxn id="282" idx="1"/>
              </p:cNvCxnSpPr>
              <p:nvPr/>
            </p:nvCxnSpPr>
            <p:spPr>
              <a:xfrm>
                <a:off x="9455701" y="1125249"/>
                <a:ext cx="475497" cy="7525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EBBA430-28C8-48B6-A9BE-6466519AC3E9}"/>
                  </a:ext>
                </a:extLst>
              </p:cNvPr>
              <p:cNvCxnSpPr>
                <a:cxnSpLocks/>
                <a:endCxn id="283" idx="2"/>
              </p:cNvCxnSpPr>
              <p:nvPr/>
            </p:nvCxnSpPr>
            <p:spPr>
              <a:xfrm>
                <a:off x="8570387" y="828438"/>
                <a:ext cx="597134" cy="19236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F5DD06C-68ED-482F-AB59-78FA4F9FDAD6}"/>
                  </a:ext>
                </a:extLst>
              </p:cNvPr>
              <p:cNvCxnSpPr>
                <a:cxnSpLocks/>
                <a:stCxn id="284" idx="5"/>
                <a:endCxn id="280" idx="1"/>
              </p:cNvCxnSpPr>
              <p:nvPr/>
            </p:nvCxnSpPr>
            <p:spPr>
              <a:xfrm>
                <a:off x="8520943" y="866937"/>
                <a:ext cx="557897" cy="7152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B90AB19-DA0D-4ADD-A582-2DE242D956DB}"/>
                  </a:ext>
                </a:extLst>
              </p:cNvPr>
              <p:cNvCxnSpPr>
                <a:cxnSpLocks/>
                <a:stCxn id="292" idx="3"/>
                <a:endCxn id="281" idx="6"/>
              </p:cNvCxnSpPr>
              <p:nvPr/>
            </p:nvCxnSpPr>
            <p:spPr>
              <a:xfrm flipH="1">
                <a:off x="9778613" y="2763511"/>
                <a:ext cx="480505" cy="3169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63872AD-A15D-47E1-A422-6C7CA2C08098}"/>
                  </a:ext>
                </a:extLst>
              </p:cNvPr>
              <p:cNvCxnSpPr>
                <a:cxnSpLocks/>
                <a:stCxn id="282" idx="3"/>
                <a:endCxn id="281" idx="0"/>
              </p:cNvCxnSpPr>
              <p:nvPr/>
            </p:nvCxnSpPr>
            <p:spPr>
              <a:xfrm flipH="1">
                <a:off x="9609801" y="2086715"/>
                <a:ext cx="321397" cy="84601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4F77A6B6-98FC-46B4-9B39-006EBEE0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7270" y="1199104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D3C2D1F3-E363-49C8-A94E-4417BD70ED9C}"/>
                  </a:ext>
                </a:extLst>
              </p:cNvPr>
              <p:cNvCxnSpPr>
                <a:cxnSpLocks/>
                <a:stCxn id="280" idx="5"/>
                <a:endCxn id="282" idx="2"/>
              </p:cNvCxnSpPr>
              <p:nvPr/>
            </p:nvCxnSpPr>
            <p:spPr>
              <a:xfrm>
                <a:off x="9317576" y="1791097"/>
                <a:ext cx="564178" cy="1911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FFEC71D-3BC8-44B8-B297-86BC03166F42}"/>
                  </a:ext>
                </a:extLst>
              </p:cNvPr>
              <p:cNvSpPr/>
              <p:nvPr/>
            </p:nvSpPr>
            <p:spPr>
              <a:xfrm>
                <a:off x="10209674" y="251135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716E7D-814B-408C-B788-E2382D3B739E}"/>
                  </a:ext>
                </a:extLst>
              </p:cNvPr>
              <p:cNvCxnSpPr>
                <a:cxnSpLocks/>
                <a:stCxn id="280" idx="4"/>
                <a:endCxn id="281" idx="1"/>
              </p:cNvCxnSpPr>
              <p:nvPr/>
            </p:nvCxnSpPr>
            <p:spPr>
              <a:xfrm>
                <a:off x="9198208" y="1834360"/>
                <a:ext cx="292225" cy="114163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15779D3-08D7-4100-BC7D-5C4914941A8C}"/>
                  </a:ext>
                </a:extLst>
              </p:cNvPr>
              <p:cNvCxnSpPr>
                <a:cxnSpLocks/>
                <a:stCxn id="282" idx="5"/>
                <a:endCxn id="292" idx="1"/>
              </p:cNvCxnSpPr>
              <p:nvPr/>
            </p:nvCxnSpPr>
            <p:spPr>
              <a:xfrm>
                <a:off x="10169934" y="2086715"/>
                <a:ext cx="89184" cy="4679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6F12715-5CF1-4069-970A-904BD3E8E81E}"/>
                  </a:ext>
                </a:extLst>
              </p:cNvPr>
              <p:cNvSpPr/>
              <p:nvPr/>
            </p:nvSpPr>
            <p:spPr>
              <a:xfrm>
                <a:off x="9193877" y="4200726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F65656A0-10F0-43F0-AC0A-7BDA714ADC7D}"/>
                  </a:ext>
                </a:extLst>
              </p:cNvPr>
              <p:cNvSpPr/>
              <p:nvPr/>
            </p:nvSpPr>
            <p:spPr>
              <a:xfrm>
                <a:off x="8435380" y="517457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8224B6A-1291-48CD-AFAC-B479EEED5601}"/>
                  </a:ext>
                </a:extLst>
              </p:cNvPr>
              <p:cNvSpPr/>
              <p:nvPr/>
            </p:nvSpPr>
            <p:spPr>
              <a:xfrm>
                <a:off x="9947532" y="4215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17848452-21DD-495B-93A5-2AC212A3503D}"/>
                  </a:ext>
                </a:extLst>
              </p:cNvPr>
              <p:cNvSpPr/>
              <p:nvPr/>
            </p:nvSpPr>
            <p:spPr>
              <a:xfrm>
                <a:off x="10262486" y="36295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6C44C034-2ED2-4B65-8A65-8BDA2B0ADED7}"/>
                  </a:ext>
                </a:extLst>
              </p:cNvPr>
              <p:cNvSpPr/>
              <p:nvPr/>
            </p:nvSpPr>
            <p:spPr>
              <a:xfrm>
                <a:off x="9664981" y="34402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5AA36BED-E7B8-4FCD-B245-C3EB1F01A2E2}"/>
                  </a:ext>
                </a:extLst>
              </p:cNvPr>
              <p:cNvCxnSpPr>
                <a:cxnSpLocks/>
                <a:stCxn id="298" idx="3"/>
                <a:endCxn id="297" idx="7"/>
              </p:cNvCxnSpPr>
              <p:nvPr/>
            </p:nvCxnSpPr>
            <p:spPr>
              <a:xfrm flipH="1">
                <a:off x="10235712" y="3881658"/>
                <a:ext cx="76218" cy="3766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EFEB7F1-9714-4C82-BC5E-E226898336E2}"/>
                  </a:ext>
                </a:extLst>
              </p:cNvPr>
              <p:cNvCxnSpPr>
                <a:cxnSpLocks/>
                <a:stCxn id="299" idx="6"/>
                <a:endCxn id="298" idx="1"/>
              </p:cNvCxnSpPr>
              <p:nvPr/>
            </p:nvCxnSpPr>
            <p:spPr>
              <a:xfrm>
                <a:off x="10002605" y="3587952"/>
                <a:ext cx="309325" cy="8481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271F1C0-2F6C-4DE9-A1A4-63BE3E62E312}"/>
                  </a:ext>
                </a:extLst>
              </p:cNvPr>
              <p:cNvCxnSpPr>
                <a:cxnSpLocks/>
                <a:stCxn id="299" idx="3"/>
                <a:endCxn id="295" idx="0"/>
              </p:cNvCxnSpPr>
              <p:nvPr/>
            </p:nvCxnSpPr>
            <p:spPr>
              <a:xfrm flipH="1">
                <a:off x="9362689" y="3692399"/>
                <a:ext cx="351736" cy="5083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65EBCD2-4823-4539-AB05-88ACE852E652}"/>
                  </a:ext>
                </a:extLst>
              </p:cNvPr>
              <p:cNvCxnSpPr>
                <a:cxnSpLocks/>
                <a:stCxn id="307" idx="3"/>
                <a:endCxn id="296" idx="6"/>
              </p:cNvCxnSpPr>
              <p:nvPr/>
            </p:nvCxnSpPr>
            <p:spPr>
              <a:xfrm flipH="1">
                <a:off x="8773004" y="5237477"/>
                <a:ext cx="896320" cy="848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A2663A-0ED6-41DE-8D02-6B68B14DACA4}"/>
                  </a:ext>
                </a:extLst>
              </p:cNvPr>
              <p:cNvCxnSpPr>
                <a:cxnSpLocks/>
                <a:stCxn id="297" idx="3"/>
                <a:endCxn id="296" idx="7"/>
              </p:cNvCxnSpPr>
              <p:nvPr/>
            </p:nvCxnSpPr>
            <p:spPr>
              <a:xfrm flipH="1">
                <a:off x="8723560" y="4467158"/>
                <a:ext cx="1273416" cy="750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48DFCB8-10C1-4918-B22C-D376D8967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99488" y="4024566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D8EB62C-D7C9-428D-8C0F-7B006EF2991A}"/>
                  </a:ext>
                </a:extLst>
              </p:cNvPr>
              <p:cNvCxnSpPr>
                <a:cxnSpLocks/>
                <a:stCxn id="295" idx="5"/>
                <a:endCxn id="297" idx="2"/>
              </p:cNvCxnSpPr>
              <p:nvPr/>
            </p:nvCxnSpPr>
            <p:spPr>
              <a:xfrm flipV="1">
                <a:off x="9482057" y="4362711"/>
                <a:ext cx="465475" cy="901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37164A46-C8DE-4598-8DC3-963FA6EF4458}"/>
                  </a:ext>
                </a:extLst>
              </p:cNvPr>
              <p:cNvSpPr/>
              <p:nvPr/>
            </p:nvSpPr>
            <p:spPr>
              <a:xfrm>
                <a:off x="9619880" y="498531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53400A1-F02C-427D-A15B-ECD2EBAB167B}"/>
                  </a:ext>
                </a:extLst>
              </p:cNvPr>
              <p:cNvCxnSpPr>
                <a:cxnSpLocks/>
                <a:stCxn id="295" idx="3"/>
                <a:endCxn id="296" idx="0"/>
              </p:cNvCxnSpPr>
              <p:nvPr/>
            </p:nvCxnSpPr>
            <p:spPr>
              <a:xfrm flipH="1">
                <a:off x="8604192" y="4452884"/>
                <a:ext cx="639129" cy="7216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3846E65-9696-4079-AB6E-73B703D8EF06}"/>
                  </a:ext>
                </a:extLst>
              </p:cNvPr>
              <p:cNvCxnSpPr>
                <a:cxnSpLocks/>
                <a:stCxn id="297" idx="4"/>
                <a:endCxn id="307" idx="7"/>
              </p:cNvCxnSpPr>
              <p:nvPr/>
            </p:nvCxnSpPr>
            <p:spPr>
              <a:xfrm flipH="1">
                <a:off x="9908060" y="4510421"/>
                <a:ext cx="208284" cy="5181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37C2AB5-A4E7-4F4B-ACB7-3624BCCA9D00}"/>
                  </a:ext>
                </a:extLst>
              </p:cNvPr>
              <p:cNvCxnSpPr>
                <a:cxnSpLocks/>
                <a:stCxn id="292" idx="4"/>
                <a:endCxn id="298" idx="0"/>
              </p:cNvCxnSpPr>
              <p:nvPr/>
            </p:nvCxnSpPr>
            <p:spPr>
              <a:xfrm>
                <a:off x="10378486" y="2806774"/>
                <a:ext cx="52812" cy="82272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5377D0C9-C400-4006-8CA1-9E544F626521}"/>
                  </a:ext>
                </a:extLst>
              </p:cNvPr>
              <p:cNvCxnSpPr>
                <a:cxnSpLocks/>
                <a:stCxn id="281" idx="4"/>
                <a:endCxn id="299" idx="1"/>
              </p:cNvCxnSpPr>
              <p:nvPr/>
            </p:nvCxnSpPr>
            <p:spPr>
              <a:xfrm>
                <a:off x="9609801" y="3228151"/>
                <a:ext cx="104624" cy="25535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16C7B76-1C32-4ABB-909C-9D66FBBBD697}"/>
                  </a:ext>
                </a:extLst>
              </p:cNvPr>
              <p:cNvSpPr/>
              <p:nvPr/>
            </p:nvSpPr>
            <p:spPr>
              <a:xfrm>
                <a:off x="9052352" y="564872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B517A030-6CFD-4F5B-9EFF-A3DDF90962C9}"/>
                  </a:ext>
                </a:extLst>
              </p:cNvPr>
              <p:cNvSpPr/>
              <p:nvPr/>
            </p:nvSpPr>
            <p:spPr>
              <a:xfrm>
                <a:off x="8503342" y="140943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64CC88FF-D8F6-4A35-B769-BE6F4AA98242}"/>
                  </a:ext>
                </a:extLst>
              </p:cNvPr>
              <p:cNvSpPr/>
              <p:nvPr/>
            </p:nvSpPr>
            <p:spPr>
              <a:xfrm>
                <a:off x="7900281" y="54304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01B0DCAE-5ABD-4426-97BF-5817C0A9D2C3}"/>
                  </a:ext>
                </a:extLst>
              </p:cNvPr>
              <p:cNvSpPr/>
              <p:nvPr/>
            </p:nvSpPr>
            <p:spPr>
              <a:xfrm>
                <a:off x="8501279" y="569993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95EFF127-D482-479F-BBC0-0C32FEF20A5D}"/>
                  </a:ext>
                </a:extLst>
              </p:cNvPr>
              <p:cNvSpPr/>
              <p:nvPr/>
            </p:nvSpPr>
            <p:spPr>
              <a:xfrm>
                <a:off x="8097756" y="604398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F213AF5B-D696-4453-8392-797C723D3CCF}"/>
                  </a:ext>
                </a:extLst>
              </p:cNvPr>
              <p:cNvSpPr/>
              <p:nvPr/>
            </p:nvSpPr>
            <p:spPr>
              <a:xfrm>
                <a:off x="9242784" y="468880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01D5E99D-9912-466C-9BC7-7D6577DC28CE}"/>
                  </a:ext>
                </a:extLst>
              </p:cNvPr>
              <p:cNvSpPr/>
              <p:nvPr/>
            </p:nvSpPr>
            <p:spPr>
              <a:xfrm>
                <a:off x="9191456" y="228180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9980CC88-03A5-4C76-A7AF-0B3948907B69}"/>
                  </a:ext>
                </a:extLst>
              </p:cNvPr>
              <p:cNvSpPr/>
              <p:nvPr/>
            </p:nvSpPr>
            <p:spPr>
              <a:xfrm>
                <a:off x="9629870" y="2256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5F9E0ECD-8B2A-4B89-B278-6840F528B388}"/>
                  </a:ext>
                </a:extLst>
              </p:cNvPr>
              <p:cNvCxnSpPr>
                <a:cxnSpLocks/>
                <a:stCxn id="314" idx="6"/>
                <a:endCxn id="296" idx="3"/>
              </p:cNvCxnSpPr>
              <p:nvPr/>
            </p:nvCxnSpPr>
            <p:spPr>
              <a:xfrm flipV="1">
                <a:off x="8237905" y="5426736"/>
                <a:ext cx="246919" cy="15140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0B5BAFF7-BE5A-445B-8B71-9600C9A2B071}"/>
                  </a:ext>
                </a:extLst>
              </p:cNvPr>
              <p:cNvCxnSpPr>
                <a:cxnSpLocks/>
                <a:endCxn id="314" idx="4"/>
              </p:cNvCxnSpPr>
              <p:nvPr/>
            </p:nvCxnSpPr>
            <p:spPr>
              <a:xfrm flipH="1" flipV="1">
                <a:off x="8069093" y="5725851"/>
                <a:ext cx="138948" cy="29650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65175789-78E6-417F-8AF3-CE26D71EE275}"/>
                  </a:ext>
                </a:extLst>
              </p:cNvPr>
              <p:cNvCxnSpPr>
                <a:cxnSpLocks/>
                <a:stCxn id="316" idx="7"/>
                <a:endCxn id="315" idx="3"/>
              </p:cNvCxnSpPr>
              <p:nvPr/>
            </p:nvCxnSpPr>
            <p:spPr>
              <a:xfrm flipV="1">
                <a:off x="8385936" y="5952090"/>
                <a:ext cx="164787" cy="1351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66BF436-68AE-4A5A-9947-D9F19AF80895}"/>
                  </a:ext>
                </a:extLst>
              </p:cNvPr>
              <p:cNvCxnSpPr>
                <a:cxnSpLocks/>
                <a:stCxn id="312" idx="1"/>
                <a:endCxn id="296" idx="5"/>
              </p:cNvCxnSpPr>
              <p:nvPr/>
            </p:nvCxnSpPr>
            <p:spPr>
              <a:xfrm flipH="1" flipV="1">
                <a:off x="8723560" y="5426736"/>
                <a:ext cx="378236" cy="2652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C93AFEB-2B2A-41F1-8C42-85C42EE8793F}"/>
                  </a:ext>
                </a:extLst>
              </p:cNvPr>
              <p:cNvCxnSpPr>
                <a:cxnSpLocks/>
                <a:stCxn id="284" idx="3"/>
                <a:endCxn id="279" idx="0"/>
              </p:cNvCxnSpPr>
              <p:nvPr/>
            </p:nvCxnSpPr>
            <p:spPr>
              <a:xfrm flipH="1">
                <a:off x="8208041" y="866937"/>
                <a:ext cx="74166" cy="3154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FBE206ED-A891-45B8-A12A-202A58D9B8A5}"/>
                  </a:ext>
                </a:extLst>
              </p:cNvPr>
              <p:cNvCxnSpPr>
                <a:cxnSpLocks/>
                <a:stCxn id="279" idx="5"/>
                <a:endCxn id="313" idx="2"/>
              </p:cNvCxnSpPr>
              <p:nvPr/>
            </p:nvCxnSpPr>
            <p:spPr>
              <a:xfrm>
                <a:off x="8327409" y="1434499"/>
                <a:ext cx="175933" cy="1226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A0C2584A-9B6F-48A4-85AB-4708A1A9C105}"/>
                  </a:ext>
                </a:extLst>
              </p:cNvPr>
              <p:cNvCxnSpPr>
                <a:cxnSpLocks/>
                <a:stCxn id="280" idx="2"/>
                <a:endCxn id="313" idx="5"/>
              </p:cNvCxnSpPr>
              <p:nvPr/>
            </p:nvCxnSpPr>
            <p:spPr>
              <a:xfrm flipH="1" flipV="1">
                <a:off x="8791522" y="1661596"/>
                <a:ext cx="237874" cy="25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516B7449-C020-48CE-A91C-62BA8F99BC35}"/>
                </a:ext>
              </a:extLst>
            </p:cNvPr>
            <p:cNvGrpSpPr/>
            <p:nvPr/>
          </p:nvGrpSpPr>
          <p:grpSpPr>
            <a:xfrm rot="10640468">
              <a:off x="2321597" y="1652665"/>
              <a:ext cx="1257175" cy="3614884"/>
              <a:chOff x="7900281" y="614779"/>
              <a:chExt cx="2868271" cy="5724624"/>
            </a:xfrm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A328A5A5-EA87-4F83-8AD9-8272FF9B222D}"/>
                  </a:ext>
                </a:extLst>
              </p:cNvPr>
              <p:cNvSpPr/>
              <p:nvPr/>
            </p:nvSpPr>
            <p:spPr>
              <a:xfrm>
                <a:off x="8039229" y="11823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B908D7E1-287A-4E14-BA24-9DB66FC16B99}"/>
                  </a:ext>
                </a:extLst>
              </p:cNvPr>
              <p:cNvSpPr/>
              <p:nvPr/>
            </p:nvSpPr>
            <p:spPr>
              <a:xfrm>
                <a:off x="9029396" y="153893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B95ECBA1-215C-48EA-9D0D-BC83856D9E5F}"/>
                  </a:ext>
                </a:extLst>
              </p:cNvPr>
              <p:cNvSpPr/>
              <p:nvPr/>
            </p:nvSpPr>
            <p:spPr>
              <a:xfrm>
                <a:off x="9440989" y="29327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65FAEE3-2BCC-4EBE-9026-F3231CC5C42B}"/>
                  </a:ext>
                </a:extLst>
              </p:cNvPr>
              <p:cNvSpPr/>
              <p:nvPr/>
            </p:nvSpPr>
            <p:spPr>
              <a:xfrm>
                <a:off x="9881754" y="1834557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E4A1ED08-ED5A-41C4-A08C-E1D34BC937A9}"/>
                  </a:ext>
                </a:extLst>
              </p:cNvPr>
              <p:cNvSpPr/>
              <p:nvPr/>
            </p:nvSpPr>
            <p:spPr>
              <a:xfrm>
                <a:off x="9167521" y="87309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A21686AD-2F8F-47A2-8B1D-CC6497413389}"/>
                  </a:ext>
                </a:extLst>
              </p:cNvPr>
              <p:cNvSpPr/>
              <p:nvPr/>
            </p:nvSpPr>
            <p:spPr>
              <a:xfrm>
                <a:off x="8232763" y="61477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2693B96E-1B85-4019-9D97-B0A1A2C75D6C}"/>
                  </a:ext>
                </a:extLst>
              </p:cNvPr>
              <p:cNvCxnSpPr>
                <a:cxnSpLocks/>
                <a:stCxn id="332" idx="5"/>
                <a:endCxn id="331" idx="1"/>
              </p:cNvCxnSpPr>
              <p:nvPr/>
            </p:nvCxnSpPr>
            <p:spPr>
              <a:xfrm>
                <a:off x="9455701" y="1125249"/>
                <a:ext cx="475497" cy="7525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7AB206E4-3A82-4695-A972-D589255C28F7}"/>
                  </a:ext>
                </a:extLst>
              </p:cNvPr>
              <p:cNvCxnSpPr>
                <a:cxnSpLocks/>
                <a:endCxn id="332" idx="2"/>
              </p:cNvCxnSpPr>
              <p:nvPr/>
            </p:nvCxnSpPr>
            <p:spPr>
              <a:xfrm>
                <a:off x="8570387" y="828438"/>
                <a:ext cx="597134" cy="19236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D6471EE-60E3-4075-AA7F-0920F3546DCF}"/>
                  </a:ext>
                </a:extLst>
              </p:cNvPr>
              <p:cNvCxnSpPr>
                <a:cxnSpLocks/>
                <a:stCxn id="333" idx="5"/>
                <a:endCxn id="329" idx="1"/>
              </p:cNvCxnSpPr>
              <p:nvPr/>
            </p:nvCxnSpPr>
            <p:spPr>
              <a:xfrm>
                <a:off x="8520943" y="866937"/>
                <a:ext cx="557897" cy="7152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05F8870-870C-4E38-A0F9-94DD96777C1A}"/>
                  </a:ext>
                </a:extLst>
              </p:cNvPr>
              <p:cNvCxnSpPr>
                <a:cxnSpLocks/>
                <a:stCxn id="341" idx="3"/>
                <a:endCxn id="330" idx="6"/>
              </p:cNvCxnSpPr>
              <p:nvPr/>
            </p:nvCxnSpPr>
            <p:spPr>
              <a:xfrm flipH="1">
                <a:off x="9778613" y="2763511"/>
                <a:ext cx="480505" cy="3169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9957CEBA-2E13-4D61-9DF8-67891B1C78B5}"/>
                  </a:ext>
                </a:extLst>
              </p:cNvPr>
              <p:cNvCxnSpPr>
                <a:cxnSpLocks/>
                <a:stCxn id="331" idx="3"/>
                <a:endCxn id="330" idx="0"/>
              </p:cNvCxnSpPr>
              <p:nvPr/>
            </p:nvCxnSpPr>
            <p:spPr>
              <a:xfrm flipH="1">
                <a:off x="9609801" y="2086715"/>
                <a:ext cx="321397" cy="84601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C377A096-C2A4-4B8F-B0D4-83F064C3D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7270" y="1199104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B73BC45-ECE6-44AB-9DE2-343B2134B172}"/>
                  </a:ext>
                </a:extLst>
              </p:cNvPr>
              <p:cNvCxnSpPr>
                <a:cxnSpLocks/>
                <a:stCxn id="329" idx="5"/>
                <a:endCxn id="331" idx="2"/>
              </p:cNvCxnSpPr>
              <p:nvPr/>
            </p:nvCxnSpPr>
            <p:spPr>
              <a:xfrm>
                <a:off x="9317576" y="1791097"/>
                <a:ext cx="564178" cy="1911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5F0AB9-B33B-4252-A25E-694A333047BC}"/>
                  </a:ext>
                </a:extLst>
              </p:cNvPr>
              <p:cNvSpPr/>
              <p:nvPr/>
            </p:nvSpPr>
            <p:spPr>
              <a:xfrm>
                <a:off x="10209674" y="251135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B4EB4CEA-044B-4E75-A123-5377D7E225D7}"/>
                  </a:ext>
                </a:extLst>
              </p:cNvPr>
              <p:cNvCxnSpPr>
                <a:cxnSpLocks/>
                <a:stCxn id="329" idx="4"/>
                <a:endCxn id="330" idx="1"/>
              </p:cNvCxnSpPr>
              <p:nvPr/>
            </p:nvCxnSpPr>
            <p:spPr>
              <a:xfrm>
                <a:off x="9198208" y="1834360"/>
                <a:ext cx="292225" cy="114163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454B7D1-344F-4157-8CEA-2502D2749F3E}"/>
                  </a:ext>
                </a:extLst>
              </p:cNvPr>
              <p:cNvCxnSpPr>
                <a:cxnSpLocks/>
                <a:stCxn id="331" idx="5"/>
                <a:endCxn id="341" idx="1"/>
              </p:cNvCxnSpPr>
              <p:nvPr/>
            </p:nvCxnSpPr>
            <p:spPr>
              <a:xfrm>
                <a:off x="10169934" y="2086715"/>
                <a:ext cx="89184" cy="4679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ED3FC6B2-E8EB-4AFC-A49E-0339C982B107}"/>
                  </a:ext>
                </a:extLst>
              </p:cNvPr>
              <p:cNvSpPr/>
              <p:nvPr/>
            </p:nvSpPr>
            <p:spPr>
              <a:xfrm>
                <a:off x="9193877" y="4200726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2A8DC50-E006-42B2-A747-5D151B288AC6}"/>
                  </a:ext>
                </a:extLst>
              </p:cNvPr>
              <p:cNvSpPr/>
              <p:nvPr/>
            </p:nvSpPr>
            <p:spPr>
              <a:xfrm>
                <a:off x="8435380" y="517457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F51475E4-9415-40E4-9923-D1DCAB5C1D18}"/>
                  </a:ext>
                </a:extLst>
              </p:cNvPr>
              <p:cNvSpPr/>
              <p:nvPr/>
            </p:nvSpPr>
            <p:spPr>
              <a:xfrm>
                <a:off x="9947532" y="4215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CE8500BC-7A8E-41D5-9476-95AD7C1C9192}"/>
                  </a:ext>
                </a:extLst>
              </p:cNvPr>
              <p:cNvSpPr/>
              <p:nvPr/>
            </p:nvSpPr>
            <p:spPr>
              <a:xfrm>
                <a:off x="10262486" y="36295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0AAA11C-A53A-47E5-90BB-644A0B1A363A}"/>
                  </a:ext>
                </a:extLst>
              </p:cNvPr>
              <p:cNvSpPr/>
              <p:nvPr/>
            </p:nvSpPr>
            <p:spPr>
              <a:xfrm>
                <a:off x="9664981" y="34402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262F060-4241-4E0B-AB95-1740756E82FD}"/>
                  </a:ext>
                </a:extLst>
              </p:cNvPr>
              <p:cNvCxnSpPr>
                <a:cxnSpLocks/>
                <a:stCxn id="347" idx="3"/>
                <a:endCxn id="346" idx="7"/>
              </p:cNvCxnSpPr>
              <p:nvPr/>
            </p:nvCxnSpPr>
            <p:spPr>
              <a:xfrm flipH="1">
                <a:off x="10235712" y="3881658"/>
                <a:ext cx="76218" cy="3766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5E909487-383F-4359-B8EB-B9AD509E6BD0}"/>
                  </a:ext>
                </a:extLst>
              </p:cNvPr>
              <p:cNvCxnSpPr>
                <a:cxnSpLocks/>
                <a:stCxn id="348" idx="6"/>
                <a:endCxn id="347" idx="1"/>
              </p:cNvCxnSpPr>
              <p:nvPr/>
            </p:nvCxnSpPr>
            <p:spPr>
              <a:xfrm>
                <a:off x="10002605" y="3587952"/>
                <a:ext cx="309325" cy="8481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9C2CDE8B-8F0A-4760-AD5F-3C14FB96A268}"/>
                  </a:ext>
                </a:extLst>
              </p:cNvPr>
              <p:cNvCxnSpPr>
                <a:cxnSpLocks/>
                <a:stCxn id="348" idx="3"/>
                <a:endCxn id="344" idx="0"/>
              </p:cNvCxnSpPr>
              <p:nvPr/>
            </p:nvCxnSpPr>
            <p:spPr>
              <a:xfrm flipH="1">
                <a:off x="9362689" y="3692399"/>
                <a:ext cx="351736" cy="5083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D5BF2EA4-B984-47AC-BEBF-7AC917C43E58}"/>
                  </a:ext>
                </a:extLst>
              </p:cNvPr>
              <p:cNvCxnSpPr>
                <a:cxnSpLocks/>
                <a:stCxn id="356" idx="3"/>
                <a:endCxn id="345" idx="6"/>
              </p:cNvCxnSpPr>
              <p:nvPr/>
            </p:nvCxnSpPr>
            <p:spPr>
              <a:xfrm flipH="1">
                <a:off x="8773004" y="5237477"/>
                <a:ext cx="896320" cy="848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3F5270D-8371-4AF0-971C-31ECBC2D7410}"/>
                  </a:ext>
                </a:extLst>
              </p:cNvPr>
              <p:cNvCxnSpPr>
                <a:cxnSpLocks/>
                <a:stCxn id="346" idx="3"/>
                <a:endCxn id="345" idx="7"/>
              </p:cNvCxnSpPr>
              <p:nvPr/>
            </p:nvCxnSpPr>
            <p:spPr>
              <a:xfrm flipH="1">
                <a:off x="8723560" y="4467158"/>
                <a:ext cx="1273416" cy="750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C14CE343-C174-4F9A-9260-167917788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99488" y="4024566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B6F2450-C190-418D-B4A2-47C49C3DFD7C}"/>
                  </a:ext>
                </a:extLst>
              </p:cNvPr>
              <p:cNvCxnSpPr>
                <a:cxnSpLocks/>
                <a:stCxn id="344" idx="5"/>
                <a:endCxn id="346" idx="2"/>
              </p:cNvCxnSpPr>
              <p:nvPr/>
            </p:nvCxnSpPr>
            <p:spPr>
              <a:xfrm flipV="1">
                <a:off x="9482057" y="4362711"/>
                <a:ext cx="465475" cy="901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17A2386F-041E-4B5C-9A5A-4ABDAC0982ED}"/>
                  </a:ext>
                </a:extLst>
              </p:cNvPr>
              <p:cNvSpPr/>
              <p:nvPr/>
            </p:nvSpPr>
            <p:spPr>
              <a:xfrm>
                <a:off x="9619880" y="498531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CEC4B4E9-808A-4D76-B83B-F370B7CEE8B7}"/>
                  </a:ext>
                </a:extLst>
              </p:cNvPr>
              <p:cNvCxnSpPr>
                <a:cxnSpLocks/>
                <a:stCxn id="344" idx="3"/>
                <a:endCxn id="345" idx="0"/>
              </p:cNvCxnSpPr>
              <p:nvPr/>
            </p:nvCxnSpPr>
            <p:spPr>
              <a:xfrm flipH="1">
                <a:off x="8604192" y="4452884"/>
                <a:ext cx="639129" cy="7216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C5D50EE-1BB4-412A-80B3-B6F3AE298873}"/>
                  </a:ext>
                </a:extLst>
              </p:cNvPr>
              <p:cNvCxnSpPr>
                <a:cxnSpLocks/>
                <a:stCxn id="346" idx="4"/>
                <a:endCxn id="356" idx="7"/>
              </p:cNvCxnSpPr>
              <p:nvPr/>
            </p:nvCxnSpPr>
            <p:spPr>
              <a:xfrm flipH="1">
                <a:off x="9908060" y="4510421"/>
                <a:ext cx="208284" cy="5181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1EC4617C-160F-45D4-9218-CFC3262FD766}"/>
                  </a:ext>
                </a:extLst>
              </p:cNvPr>
              <p:cNvCxnSpPr>
                <a:cxnSpLocks/>
                <a:stCxn id="341" idx="4"/>
                <a:endCxn id="347" idx="0"/>
              </p:cNvCxnSpPr>
              <p:nvPr/>
            </p:nvCxnSpPr>
            <p:spPr>
              <a:xfrm>
                <a:off x="10378486" y="2806774"/>
                <a:ext cx="52812" cy="82272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1303F1F-A948-4DB9-A553-A2D042EEFB3B}"/>
                  </a:ext>
                </a:extLst>
              </p:cNvPr>
              <p:cNvCxnSpPr>
                <a:cxnSpLocks/>
                <a:stCxn id="330" idx="4"/>
                <a:endCxn id="348" idx="1"/>
              </p:cNvCxnSpPr>
              <p:nvPr/>
            </p:nvCxnSpPr>
            <p:spPr>
              <a:xfrm>
                <a:off x="9609801" y="3228151"/>
                <a:ext cx="104624" cy="25535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B976300A-51C2-4BB6-9CC0-C79BC150AB84}"/>
                  </a:ext>
                </a:extLst>
              </p:cNvPr>
              <p:cNvSpPr/>
              <p:nvPr/>
            </p:nvSpPr>
            <p:spPr>
              <a:xfrm>
                <a:off x="9052352" y="564872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AF3E5F0D-43B7-43F0-8245-5CE502877D15}"/>
                  </a:ext>
                </a:extLst>
              </p:cNvPr>
              <p:cNvSpPr/>
              <p:nvPr/>
            </p:nvSpPr>
            <p:spPr>
              <a:xfrm>
                <a:off x="8503342" y="140943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31988D8E-CB44-49D6-8158-6DFAC30DE224}"/>
                  </a:ext>
                </a:extLst>
              </p:cNvPr>
              <p:cNvSpPr/>
              <p:nvPr/>
            </p:nvSpPr>
            <p:spPr>
              <a:xfrm>
                <a:off x="7900281" y="54304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42699996-509C-4194-9187-619A7857319A}"/>
                  </a:ext>
                </a:extLst>
              </p:cNvPr>
              <p:cNvSpPr/>
              <p:nvPr/>
            </p:nvSpPr>
            <p:spPr>
              <a:xfrm>
                <a:off x="8501279" y="569993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A342F4D4-871A-4639-84D1-16F1321D8308}"/>
                  </a:ext>
                </a:extLst>
              </p:cNvPr>
              <p:cNvSpPr/>
              <p:nvPr/>
            </p:nvSpPr>
            <p:spPr>
              <a:xfrm>
                <a:off x="8097756" y="604398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311227B1-5D61-445B-979E-C60C46864EC0}"/>
                  </a:ext>
                </a:extLst>
              </p:cNvPr>
              <p:cNvSpPr/>
              <p:nvPr/>
            </p:nvSpPr>
            <p:spPr>
              <a:xfrm>
                <a:off x="9242784" y="468880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701F540-9AFF-4C8E-99B9-67C1FD354CA5}"/>
                  </a:ext>
                </a:extLst>
              </p:cNvPr>
              <p:cNvSpPr/>
              <p:nvPr/>
            </p:nvSpPr>
            <p:spPr>
              <a:xfrm>
                <a:off x="9191456" y="228180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5DCEEE3-463B-4D9B-A69D-8338000B7812}"/>
                  </a:ext>
                </a:extLst>
              </p:cNvPr>
              <p:cNvSpPr/>
              <p:nvPr/>
            </p:nvSpPr>
            <p:spPr>
              <a:xfrm>
                <a:off x="9629870" y="2256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6FB41264-2BB9-4826-A2D7-1E9083128367}"/>
                  </a:ext>
                </a:extLst>
              </p:cNvPr>
              <p:cNvCxnSpPr>
                <a:cxnSpLocks/>
                <a:stCxn id="363" idx="6"/>
                <a:endCxn id="345" idx="3"/>
              </p:cNvCxnSpPr>
              <p:nvPr/>
            </p:nvCxnSpPr>
            <p:spPr>
              <a:xfrm flipV="1">
                <a:off x="8237905" y="5426736"/>
                <a:ext cx="246919" cy="15140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B251D14-3413-495F-A00C-24A0F89EEF2B}"/>
                  </a:ext>
                </a:extLst>
              </p:cNvPr>
              <p:cNvCxnSpPr>
                <a:cxnSpLocks/>
                <a:endCxn id="363" idx="4"/>
              </p:cNvCxnSpPr>
              <p:nvPr/>
            </p:nvCxnSpPr>
            <p:spPr>
              <a:xfrm flipH="1" flipV="1">
                <a:off x="8069093" y="5725851"/>
                <a:ext cx="138948" cy="29650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5BE2E7DB-B53A-400F-A35A-DCF0DC977DBE}"/>
                  </a:ext>
                </a:extLst>
              </p:cNvPr>
              <p:cNvCxnSpPr>
                <a:cxnSpLocks/>
                <a:stCxn id="365" idx="7"/>
                <a:endCxn id="364" idx="3"/>
              </p:cNvCxnSpPr>
              <p:nvPr/>
            </p:nvCxnSpPr>
            <p:spPr>
              <a:xfrm flipV="1">
                <a:off x="8385936" y="5952090"/>
                <a:ext cx="164787" cy="1351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D43711CD-0D31-49C3-ADC4-CA65E5C115CB}"/>
                  </a:ext>
                </a:extLst>
              </p:cNvPr>
              <p:cNvCxnSpPr>
                <a:cxnSpLocks/>
                <a:stCxn id="361" idx="1"/>
                <a:endCxn id="345" idx="5"/>
              </p:cNvCxnSpPr>
              <p:nvPr/>
            </p:nvCxnSpPr>
            <p:spPr>
              <a:xfrm flipH="1" flipV="1">
                <a:off x="8723560" y="5426736"/>
                <a:ext cx="378236" cy="2652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E9EC563-5F2B-432C-9484-E0111817B082}"/>
                  </a:ext>
                </a:extLst>
              </p:cNvPr>
              <p:cNvCxnSpPr>
                <a:cxnSpLocks/>
                <a:stCxn id="333" idx="3"/>
                <a:endCxn id="328" idx="0"/>
              </p:cNvCxnSpPr>
              <p:nvPr/>
            </p:nvCxnSpPr>
            <p:spPr>
              <a:xfrm flipH="1">
                <a:off x="8208041" y="866937"/>
                <a:ext cx="74166" cy="3154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FFE72FC-678B-4112-89A7-A766FADC44DF}"/>
                  </a:ext>
                </a:extLst>
              </p:cNvPr>
              <p:cNvCxnSpPr>
                <a:cxnSpLocks/>
                <a:stCxn id="328" idx="5"/>
                <a:endCxn id="362" idx="2"/>
              </p:cNvCxnSpPr>
              <p:nvPr/>
            </p:nvCxnSpPr>
            <p:spPr>
              <a:xfrm>
                <a:off x="8327409" y="1434499"/>
                <a:ext cx="175933" cy="1226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9573443-2FC8-4638-8167-3898D81AD587}"/>
                  </a:ext>
                </a:extLst>
              </p:cNvPr>
              <p:cNvCxnSpPr>
                <a:cxnSpLocks/>
                <a:stCxn id="329" idx="2"/>
                <a:endCxn id="362" idx="5"/>
              </p:cNvCxnSpPr>
              <p:nvPr/>
            </p:nvCxnSpPr>
            <p:spPr>
              <a:xfrm flipH="1" flipV="1">
                <a:off x="8791522" y="1661596"/>
                <a:ext cx="237874" cy="25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62A7D2E7-16E8-4AC8-9E9B-D50F6686C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3662" y="5520676"/>
              <a:ext cx="795" cy="41219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B915578-2751-4872-B3BC-9A4D58DE6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3626" y="3451744"/>
              <a:ext cx="486459" cy="15092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7D3D5E2-8A02-4BE7-8DDC-B9CA85B8F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5830" y="3465238"/>
              <a:ext cx="486459" cy="15092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019283B-5806-48FC-975B-49F7DB5C9C27}"/>
                </a:ext>
              </a:extLst>
            </p:cNvPr>
            <p:cNvGrpSpPr/>
            <p:nvPr/>
          </p:nvGrpSpPr>
          <p:grpSpPr>
            <a:xfrm rot="5400000">
              <a:off x="5130408" y="3763654"/>
              <a:ext cx="1083785" cy="4191316"/>
              <a:chOff x="7900281" y="614779"/>
              <a:chExt cx="2868271" cy="5724624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7A11E204-EE4F-4C11-BD6C-502C7BDE55E0}"/>
                  </a:ext>
                </a:extLst>
              </p:cNvPr>
              <p:cNvSpPr/>
              <p:nvPr/>
            </p:nvSpPr>
            <p:spPr>
              <a:xfrm>
                <a:off x="8039229" y="11823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9C2FD80-B3D7-4A43-8D73-2166BF125C47}"/>
                  </a:ext>
                </a:extLst>
              </p:cNvPr>
              <p:cNvSpPr/>
              <p:nvPr/>
            </p:nvSpPr>
            <p:spPr>
              <a:xfrm>
                <a:off x="9029396" y="153893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A8FCEC10-1927-4F67-9685-0913162DA431}"/>
                  </a:ext>
                </a:extLst>
              </p:cNvPr>
              <p:cNvSpPr/>
              <p:nvPr/>
            </p:nvSpPr>
            <p:spPr>
              <a:xfrm>
                <a:off x="9440989" y="29327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E3C0A9DB-BC35-46DF-854C-544F8473289B}"/>
                  </a:ext>
                </a:extLst>
              </p:cNvPr>
              <p:cNvSpPr/>
              <p:nvPr/>
            </p:nvSpPr>
            <p:spPr>
              <a:xfrm>
                <a:off x="9881754" y="1834557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AB2FFC84-CA03-4911-9D1B-050F016C4794}"/>
                  </a:ext>
                </a:extLst>
              </p:cNvPr>
              <p:cNvSpPr/>
              <p:nvPr/>
            </p:nvSpPr>
            <p:spPr>
              <a:xfrm>
                <a:off x="9167521" y="87309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B285414F-A616-47F3-BD6C-A8C0F5F9CDEC}"/>
                  </a:ext>
                </a:extLst>
              </p:cNvPr>
              <p:cNvSpPr/>
              <p:nvPr/>
            </p:nvSpPr>
            <p:spPr>
              <a:xfrm>
                <a:off x="8232763" y="61477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B989DF04-6EF5-42CD-8860-CC19943C2A5B}"/>
                  </a:ext>
                </a:extLst>
              </p:cNvPr>
              <p:cNvCxnSpPr>
                <a:cxnSpLocks/>
                <a:stCxn id="385" idx="5"/>
                <a:endCxn id="384" idx="1"/>
              </p:cNvCxnSpPr>
              <p:nvPr/>
            </p:nvCxnSpPr>
            <p:spPr>
              <a:xfrm>
                <a:off x="9455701" y="1125249"/>
                <a:ext cx="475497" cy="7525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7C8D6CE-55FD-44F2-B2DD-8F7D5AB11B27}"/>
                  </a:ext>
                </a:extLst>
              </p:cNvPr>
              <p:cNvCxnSpPr>
                <a:cxnSpLocks/>
                <a:endCxn id="385" idx="2"/>
              </p:cNvCxnSpPr>
              <p:nvPr/>
            </p:nvCxnSpPr>
            <p:spPr>
              <a:xfrm>
                <a:off x="8570387" y="828438"/>
                <a:ext cx="597134" cy="19236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4B1E325-59A1-48A3-8BFE-1D229363D0AF}"/>
                  </a:ext>
                </a:extLst>
              </p:cNvPr>
              <p:cNvCxnSpPr>
                <a:cxnSpLocks/>
                <a:stCxn id="386" idx="5"/>
                <a:endCxn id="382" idx="1"/>
              </p:cNvCxnSpPr>
              <p:nvPr/>
            </p:nvCxnSpPr>
            <p:spPr>
              <a:xfrm>
                <a:off x="8520943" y="866937"/>
                <a:ext cx="557897" cy="7152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4FAE803A-CF68-44FD-A875-F28457E4DA10}"/>
                  </a:ext>
                </a:extLst>
              </p:cNvPr>
              <p:cNvCxnSpPr>
                <a:cxnSpLocks/>
                <a:stCxn id="394" idx="3"/>
                <a:endCxn id="383" idx="6"/>
              </p:cNvCxnSpPr>
              <p:nvPr/>
            </p:nvCxnSpPr>
            <p:spPr>
              <a:xfrm flipH="1">
                <a:off x="9778613" y="2763511"/>
                <a:ext cx="480505" cy="3169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C92E463A-E5A9-4310-AB12-4635E79116A6}"/>
                  </a:ext>
                </a:extLst>
              </p:cNvPr>
              <p:cNvCxnSpPr>
                <a:cxnSpLocks/>
                <a:stCxn id="384" idx="3"/>
                <a:endCxn id="383" idx="0"/>
              </p:cNvCxnSpPr>
              <p:nvPr/>
            </p:nvCxnSpPr>
            <p:spPr>
              <a:xfrm flipH="1">
                <a:off x="9609801" y="2086715"/>
                <a:ext cx="321397" cy="84601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5742F36-7332-44D9-B3A9-A85C7E45E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67270" y="1199104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CAC305F2-968E-421F-8562-A8815BBEF7CE}"/>
                  </a:ext>
                </a:extLst>
              </p:cNvPr>
              <p:cNvCxnSpPr>
                <a:cxnSpLocks/>
                <a:stCxn id="382" idx="5"/>
                <a:endCxn id="384" idx="2"/>
              </p:cNvCxnSpPr>
              <p:nvPr/>
            </p:nvCxnSpPr>
            <p:spPr>
              <a:xfrm>
                <a:off x="9317576" y="1791097"/>
                <a:ext cx="564178" cy="19117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1B84013-58F4-41EE-8F42-4CC87B1C106D}"/>
                  </a:ext>
                </a:extLst>
              </p:cNvPr>
              <p:cNvSpPr/>
              <p:nvPr/>
            </p:nvSpPr>
            <p:spPr>
              <a:xfrm>
                <a:off x="10209674" y="251135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4A667783-807F-45B2-97BF-D273BA90151B}"/>
                  </a:ext>
                </a:extLst>
              </p:cNvPr>
              <p:cNvCxnSpPr>
                <a:cxnSpLocks/>
                <a:stCxn id="382" idx="4"/>
                <a:endCxn id="383" idx="1"/>
              </p:cNvCxnSpPr>
              <p:nvPr/>
            </p:nvCxnSpPr>
            <p:spPr>
              <a:xfrm>
                <a:off x="9198208" y="1834360"/>
                <a:ext cx="292225" cy="114163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C506583B-BD15-4A34-B487-4DEC746AC227}"/>
                  </a:ext>
                </a:extLst>
              </p:cNvPr>
              <p:cNvCxnSpPr>
                <a:cxnSpLocks/>
                <a:stCxn id="384" idx="5"/>
                <a:endCxn id="394" idx="1"/>
              </p:cNvCxnSpPr>
              <p:nvPr/>
            </p:nvCxnSpPr>
            <p:spPr>
              <a:xfrm>
                <a:off x="10169934" y="2086715"/>
                <a:ext cx="89184" cy="4679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2CFDC273-764E-4BCB-AA02-1F87C1D97328}"/>
                  </a:ext>
                </a:extLst>
              </p:cNvPr>
              <p:cNvSpPr/>
              <p:nvPr/>
            </p:nvSpPr>
            <p:spPr>
              <a:xfrm>
                <a:off x="9193877" y="4200726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D2E6B82A-208D-4282-A113-0E56D7BC6566}"/>
                  </a:ext>
                </a:extLst>
              </p:cNvPr>
              <p:cNvSpPr/>
              <p:nvPr/>
            </p:nvSpPr>
            <p:spPr>
              <a:xfrm>
                <a:off x="8435380" y="517457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70D12930-4FF1-4DEB-94AD-31D955DCE051}"/>
                  </a:ext>
                </a:extLst>
              </p:cNvPr>
              <p:cNvSpPr/>
              <p:nvPr/>
            </p:nvSpPr>
            <p:spPr>
              <a:xfrm>
                <a:off x="9947532" y="4215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B0BBB433-D67B-4AE2-8C9E-49B809B042CA}"/>
                  </a:ext>
                </a:extLst>
              </p:cNvPr>
              <p:cNvSpPr/>
              <p:nvPr/>
            </p:nvSpPr>
            <p:spPr>
              <a:xfrm>
                <a:off x="10262486" y="36295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D59C20D4-5413-497A-B54A-5DC5DE364AA6}"/>
                  </a:ext>
                </a:extLst>
              </p:cNvPr>
              <p:cNvSpPr/>
              <p:nvPr/>
            </p:nvSpPr>
            <p:spPr>
              <a:xfrm>
                <a:off x="9664981" y="3440241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A84C073-C283-4AAC-AF93-4D9D6745F81B}"/>
                  </a:ext>
                </a:extLst>
              </p:cNvPr>
              <p:cNvCxnSpPr>
                <a:cxnSpLocks/>
                <a:stCxn id="400" idx="3"/>
                <a:endCxn id="399" idx="7"/>
              </p:cNvCxnSpPr>
              <p:nvPr/>
            </p:nvCxnSpPr>
            <p:spPr>
              <a:xfrm flipH="1">
                <a:off x="10235712" y="3881658"/>
                <a:ext cx="76218" cy="37660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BBA3044-46C3-48DD-98C2-E02153E4F123}"/>
                  </a:ext>
                </a:extLst>
              </p:cNvPr>
              <p:cNvCxnSpPr>
                <a:cxnSpLocks/>
                <a:stCxn id="401" idx="6"/>
                <a:endCxn id="400" idx="1"/>
              </p:cNvCxnSpPr>
              <p:nvPr/>
            </p:nvCxnSpPr>
            <p:spPr>
              <a:xfrm>
                <a:off x="10002605" y="3587952"/>
                <a:ext cx="309325" cy="8481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8A7E9660-192E-49E7-B444-FE3DFE6B48EA}"/>
                  </a:ext>
                </a:extLst>
              </p:cNvPr>
              <p:cNvCxnSpPr>
                <a:cxnSpLocks/>
                <a:stCxn id="401" idx="3"/>
                <a:endCxn id="397" idx="0"/>
              </p:cNvCxnSpPr>
              <p:nvPr/>
            </p:nvCxnSpPr>
            <p:spPr>
              <a:xfrm flipH="1">
                <a:off x="9362689" y="3692399"/>
                <a:ext cx="351736" cy="5083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C5AD142-E130-4AAF-A89F-74B48DDC580E}"/>
                  </a:ext>
                </a:extLst>
              </p:cNvPr>
              <p:cNvCxnSpPr>
                <a:cxnSpLocks/>
                <a:stCxn id="409" idx="3"/>
                <a:endCxn id="398" idx="6"/>
              </p:cNvCxnSpPr>
              <p:nvPr/>
            </p:nvCxnSpPr>
            <p:spPr>
              <a:xfrm flipH="1">
                <a:off x="8773004" y="5237477"/>
                <a:ext cx="896320" cy="848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AD5D56E-A4B5-4279-955B-1EC1579312AA}"/>
                  </a:ext>
                </a:extLst>
              </p:cNvPr>
              <p:cNvCxnSpPr>
                <a:cxnSpLocks/>
                <a:stCxn id="399" idx="3"/>
                <a:endCxn id="398" idx="7"/>
              </p:cNvCxnSpPr>
              <p:nvPr/>
            </p:nvCxnSpPr>
            <p:spPr>
              <a:xfrm flipH="1">
                <a:off x="8723560" y="4467158"/>
                <a:ext cx="1273416" cy="7506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B817974-773E-4EEF-BBB9-728B1B7D1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99488" y="4024566"/>
                <a:ext cx="69064" cy="312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C5E61A3-EE20-49A4-8F30-F919D0D2537B}"/>
                  </a:ext>
                </a:extLst>
              </p:cNvPr>
              <p:cNvCxnSpPr>
                <a:cxnSpLocks/>
                <a:stCxn id="397" idx="5"/>
                <a:endCxn id="399" idx="2"/>
              </p:cNvCxnSpPr>
              <p:nvPr/>
            </p:nvCxnSpPr>
            <p:spPr>
              <a:xfrm flipV="1">
                <a:off x="9482057" y="4362711"/>
                <a:ext cx="465475" cy="901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883E7B9-63E0-4331-8B55-1F5AD8D81E76}"/>
                  </a:ext>
                </a:extLst>
              </p:cNvPr>
              <p:cNvSpPr/>
              <p:nvPr/>
            </p:nvSpPr>
            <p:spPr>
              <a:xfrm>
                <a:off x="9619880" y="498531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856723C4-1DEC-4EA7-A3FA-8EBD213E9DBB}"/>
                  </a:ext>
                </a:extLst>
              </p:cNvPr>
              <p:cNvCxnSpPr>
                <a:cxnSpLocks/>
                <a:stCxn id="397" idx="3"/>
                <a:endCxn id="398" idx="0"/>
              </p:cNvCxnSpPr>
              <p:nvPr/>
            </p:nvCxnSpPr>
            <p:spPr>
              <a:xfrm flipH="1">
                <a:off x="8604192" y="4452884"/>
                <a:ext cx="639129" cy="7216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29BF82D0-E5C8-4ADE-87AC-75AA8CFD8893}"/>
                  </a:ext>
                </a:extLst>
              </p:cNvPr>
              <p:cNvCxnSpPr>
                <a:cxnSpLocks/>
                <a:stCxn id="399" idx="4"/>
                <a:endCxn id="409" idx="7"/>
              </p:cNvCxnSpPr>
              <p:nvPr/>
            </p:nvCxnSpPr>
            <p:spPr>
              <a:xfrm flipH="1">
                <a:off x="9908060" y="4510421"/>
                <a:ext cx="208284" cy="51816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33450140-6E03-4BFA-A7CD-D8BAA2F127C5}"/>
                  </a:ext>
                </a:extLst>
              </p:cNvPr>
              <p:cNvCxnSpPr>
                <a:cxnSpLocks/>
                <a:stCxn id="394" idx="4"/>
                <a:endCxn id="400" idx="0"/>
              </p:cNvCxnSpPr>
              <p:nvPr/>
            </p:nvCxnSpPr>
            <p:spPr>
              <a:xfrm>
                <a:off x="10378486" y="2806774"/>
                <a:ext cx="52812" cy="82272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696017B-847E-49D7-8B67-519797E019A6}"/>
                  </a:ext>
                </a:extLst>
              </p:cNvPr>
              <p:cNvCxnSpPr>
                <a:cxnSpLocks/>
                <a:stCxn id="383" idx="4"/>
                <a:endCxn id="401" idx="1"/>
              </p:cNvCxnSpPr>
              <p:nvPr/>
            </p:nvCxnSpPr>
            <p:spPr>
              <a:xfrm>
                <a:off x="9609801" y="3228151"/>
                <a:ext cx="104624" cy="25535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4ECA91E9-4BD7-48C2-AAC4-FB1BC3CF6F39}"/>
                  </a:ext>
                </a:extLst>
              </p:cNvPr>
              <p:cNvSpPr/>
              <p:nvPr/>
            </p:nvSpPr>
            <p:spPr>
              <a:xfrm>
                <a:off x="9052352" y="564872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71028A3-F48B-44C8-92D2-A1D3BE2F63DC}"/>
                  </a:ext>
                </a:extLst>
              </p:cNvPr>
              <p:cNvSpPr/>
              <p:nvPr/>
            </p:nvSpPr>
            <p:spPr>
              <a:xfrm>
                <a:off x="8503342" y="1409438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E758548E-0533-477C-949F-8EB9208CC0AF}"/>
                  </a:ext>
                </a:extLst>
              </p:cNvPr>
              <p:cNvSpPr/>
              <p:nvPr/>
            </p:nvSpPr>
            <p:spPr>
              <a:xfrm>
                <a:off x="7900281" y="543043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6C4B183-BEBE-4EBC-872A-AE2AB18BA96D}"/>
                  </a:ext>
                </a:extLst>
              </p:cNvPr>
              <p:cNvSpPr/>
              <p:nvPr/>
            </p:nvSpPr>
            <p:spPr>
              <a:xfrm>
                <a:off x="8501279" y="569993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0242E54C-DEB5-4278-A12E-8B7F568449F3}"/>
                  </a:ext>
                </a:extLst>
              </p:cNvPr>
              <p:cNvSpPr/>
              <p:nvPr/>
            </p:nvSpPr>
            <p:spPr>
              <a:xfrm>
                <a:off x="8097756" y="6043982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0D4773EC-E7A0-4277-9481-502A8F0C349D}"/>
                  </a:ext>
                </a:extLst>
              </p:cNvPr>
              <p:cNvSpPr/>
              <p:nvPr/>
            </p:nvSpPr>
            <p:spPr>
              <a:xfrm>
                <a:off x="9242784" y="4688809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686CECB1-2C11-4FA1-A5CC-56838EDBF87A}"/>
                  </a:ext>
                </a:extLst>
              </p:cNvPr>
              <p:cNvSpPr/>
              <p:nvPr/>
            </p:nvSpPr>
            <p:spPr>
              <a:xfrm>
                <a:off x="9191456" y="2281803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49051BE8-5212-4457-93BE-FFB76E11A8E2}"/>
                  </a:ext>
                </a:extLst>
              </p:cNvPr>
              <p:cNvSpPr/>
              <p:nvPr/>
            </p:nvSpPr>
            <p:spPr>
              <a:xfrm>
                <a:off x="9629870" y="2256000"/>
                <a:ext cx="337624" cy="29542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B356751-12C9-44C0-9128-F24B5E6D84F9}"/>
                  </a:ext>
                </a:extLst>
              </p:cNvPr>
              <p:cNvCxnSpPr>
                <a:cxnSpLocks/>
                <a:stCxn id="416" idx="6"/>
                <a:endCxn id="398" idx="3"/>
              </p:cNvCxnSpPr>
              <p:nvPr/>
            </p:nvCxnSpPr>
            <p:spPr>
              <a:xfrm flipV="1">
                <a:off x="8237905" y="5426736"/>
                <a:ext cx="246919" cy="15140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51F20C3-9CD2-46E7-941C-DB20CA52E778}"/>
                  </a:ext>
                </a:extLst>
              </p:cNvPr>
              <p:cNvCxnSpPr>
                <a:cxnSpLocks/>
                <a:endCxn id="416" idx="4"/>
              </p:cNvCxnSpPr>
              <p:nvPr/>
            </p:nvCxnSpPr>
            <p:spPr>
              <a:xfrm flipH="1" flipV="1">
                <a:off x="8069093" y="5725851"/>
                <a:ext cx="138948" cy="296501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71FDF0C5-7AF4-4966-91B6-D5D32CA6EC02}"/>
                  </a:ext>
                </a:extLst>
              </p:cNvPr>
              <p:cNvCxnSpPr>
                <a:cxnSpLocks/>
                <a:stCxn id="418" idx="7"/>
                <a:endCxn id="417" idx="3"/>
              </p:cNvCxnSpPr>
              <p:nvPr/>
            </p:nvCxnSpPr>
            <p:spPr>
              <a:xfrm flipV="1">
                <a:off x="8385936" y="5952090"/>
                <a:ext cx="164787" cy="1351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4D82E8E9-4A7E-4F74-AAD1-23877682105B}"/>
                  </a:ext>
                </a:extLst>
              </p:cNvPr>
              <p:cNvCxnSpPr>
                <a:cxnSpLocks/>
                <a:stCxn id="414" idx="1"/>
                <a:endCxn id="398" idx="5"/>
              </p:cNvCxnSpPr>
              <p:nvPr/>
            </p:nvCxnSpPr>
            <p:spPr>
              <a:xfrm flipH="1" flipV="1">
                <a:off x="8723560" y="5426736"/>
                <a:ext cx="378236" cy="26525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EEEB63F6-06C3-4B8E-B26E-9E94B354A1ED}"/>
                  </a:ext>
                </a:extLst>
              </p:cNvPr>
              <p:cNvCxnSpPr>
                <a:cxnSpLocks/>
                <a:stCxn id="386" idx="3"/>
                <a:endCxn id="381" idx="0"/>
              </p:cNvCxnSpPr>
              <p:nvPr/>
            </p:nvCxnSpPr>
            <p:spPr>
              <a:xfrm flipH="1">
                <a:off x="8208041" y="866937"/>
                <a:ext cx="74166" cy="3154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36D336A7-2E8E-4869-9240-67CEEFFE173E}"/>
                  </a:ext>
                </a:extLst>
              </p:cNvPr>
              <p:cNvCxnSpPr>
                <a:cxnSpLocks/>
                <a:stCxn id="381" idx="5"/>
                <a:endCxn id="415" idx="2"/>
              </p:cNvCxnSpPr>
              <p:nvPr/>
            </p:nvCxnSpPr>
            <p:spPr>
              <a:xfrm>
                <a:off x="8327409" y="1434499"/>
                <a:ext cx="175933" cy="1226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CB2871E-D2E4-4931-859E-391DB7DBB7F4}"/>
                  </a:ext>
                </a:extLst>
              </p:cNvPr>
              <p:cNvCxnSpPr>
                <a:cxnSpLocks/>
                <a:stCxn id="382" idx="2"/>
                <a:endCxn id="415" idx="5"/>
              </p:cNvCxnSpPr>
              <p:nvPr/>
            </p:nvCxnSpPr>
            <p:spPr>
              <a:xfrm flipH="1" flipV="1">
                <a:off x="8791522" y="1661596"/>
                <a:ext cx="237874" cy="2505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220AF1F5-F829-430F-A428-F739AEA24C14}"/>
                </a:ext>
              </a:extLst>
            </p:cNvPr>
            <p:cNvSpPr txBox="1"/>
            <p:nvPr/>
          </p:nvSpPr>
          <p:spPr>
            <a:xfrm>
              <a:off x="5968398" y="2314733"/>
              <a:ext cx="67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Cloud A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4D4D27DA-5250-406B-9582-1EDC689437D1}"/>
                </a:ext>
              </a:extLst>
            </p:cNvPr>
            <p:cNvSpPr txBox="1"/>
            <p:nvPr/>
          </p:nvSpPr>
          <p:spPr>
            <a:xfrm>
              <a:off x="6372903" y="2929399"/>
              <a:ext cx="67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Cloud B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5F73FB3B-D504-49B3-A31E-13922C8300EE}"/>
                </a:ext>
              </a:extLst>
            </p:cNvPr>
            <p:cNvSpPr txBox="1"/>
            <p:nvPr/>
          </p:nvSpPr>
          <p:spPr>
            <a:xfrm>
              <a:off x="4767451" y="4347690"/>
              <a:ext cx="67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Cloud C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BA2440D0-D33B-43A9-963D-53ACEDF400E5}"/>
                </a:ext>
              </a:extLst>
            </p:cNvPr>
            <p:cNvSpPr txBox="1"/>
            <p:nvPr/>
          </p:nvSpPr>
          <p:spPr>
            <a:xfrm>
              <a:off x="4291335" y="2810378"/>
              <a:ext cx="67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Cloud D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9591C09-847C-492F-B517-87824959267F}"/>
              </a:ext>
            </a:extLst>
          </p:cNvPr>
          <p:cNvGrpSpPr/>
          <p:nvPr/>
        </p:nvGrpSpPr>
        <p:grpSpPr>
          <a:xfrm>
            <a:off x="9361473" y="5245676"/>
            <a:ext cx="1836409" cy="1246808"/>
            <a:chOff x="10629353" y="5275416"/>
            <a:chExt cx="1836409" cy="1246808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0A2713-49D6-4472-A31C-CF6247F60B40}"/>
                </a:ext>
              </a:extLst>
            </p:cNvPr>
            <p:cNvSpPr txBox="1"/>
            <p:nvPr/>
          </p:nvSpPr>
          <p:spPr>
            <a:xfrm>
              <a:off x="10629355" y="5695639"/>
              <a:ext cx="183640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Metro Sites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897A19E-2F4A-463B-AEE3-3DEA9F090AC4}"/>
                </a:ext>
              </a:extLst>
            </p:cNvPr>
            <p:cNvSpPr txBox="1"/>
            <p:nvPr/>
          </p:nvSpPr>
          <p:spPr>
            <a:xfrm>
              <a:off x="10629354" y="6152892"/>
              <a:ext cx="183640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 Nodes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9804375-D584-4C2D-9CC3-E809ACD29B7D}"/>
                </a:ext>
              </a:extLst>
            </p:cNvPr>
            <p:cNvSpPr txBox="1"/>
            <p:nvPr/>
          </p:nvSpPr>
          <p:spPr>
            <a:xfrm>
              <a:off x="10629353" y="5275416"/>
              <a:ext cx="183640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Clouds + Regions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3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18</cp:revision>
  <dcterms:created xsi:type="dcterms:W3CDTF">2020-09-15T14:04:10Z</dcterms:created>
  <dcterms:modified xsi:type="dcterms:W3CDTF">2020-11-25T21:56:05Z</dcterms:modified>
</cp:coreProperties>
</file>