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32D7-ED4E-45B6-862D-E878541EE22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2AA0-7F5D-44AD-BDFB-310B9E8C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83DE8-7069-4562-A8C0-38C6044901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9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CDAC-973E-459D-81B5-B373B68B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7455-288F-4803-B56F-5A13E5FB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01C-1C52-47E1-AD84-60E28E80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BE30-9FDE-4483-80E1-B38107B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F22-EC45-4289-AF84-2DD73A4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E493-B622-4EBE-8F57-F6150B7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5A28-47D1-4AD9-BAD1-086C9FC8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190F-F8F9-43A2-B8AB-402ECB1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50F2-D6C7-4D60-B9A6-CA5AE5E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E310-8734-459A-85D7-BFD1C3A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DCA50-9E7D-472C-A894-84D0D7E18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461-6C20-4C49-9DB6-07FB5B73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289E-6FCF-4444-B6F5-6A7EF2B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166E-7616-4506-B925-18A10A3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8E5F-10F1-441B-A6B1-E9CB398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7549-4928-48E0-8570-CACE03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1902-0FCD-4521-8287-F8AF6FA7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6A60-DBE3-4A62-8C1F-C8CBA8A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B8A2-B2CA-46EC-9C81-903F16C0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5CAF-5E42-45DE-BF94-9EFD503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6342-786F-48CE-BD60-D3324679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7B4-8630-4037-904A-01A05A2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09E6-CA42-48A1-9BE7-41AD37C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12E4-33BB-4EF8-B27F-48E69B67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4EAF-19EB-45B2-9CC8-792EC3E6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F4D3-8871-446B-A959-8957E1C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06D-5362-42E1-B85B-94B3DC2A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016F-6AF5-4052-99FE-124FD630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1FCB-0358-4B53-9980-A0F6B7FD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FBC6-D8FC-4C3F-9AA0-7002777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5EE1-6FA4-496F-BC33-B33F3F2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D945-75A2-49A1-82BC-7801672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356B-37DC-4A91-BCD9-171793D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1FD8-13CB-4BD8-921E-65D28410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1EEE-81BB-43D7-8F0B-0F4E974B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69C8-1732-4339-9CB0-8F3A350C9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732C5-60EA-405D-80DD-FA2E73A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8AD0-79DB-4AA0-BCA8-7C9C9417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962C9-85C3-4E74-88FF-92BCDBC5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DD8E-9C67-4204-B81A-D4CDBD1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F2C8-023A-48BA-A553-DDF2BDD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8805-F32F-40D2-9F73-C6692DA7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DAE6-E17E-4EB9-9952-3D984FD1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F73C-1633-414C-86C4-3CDDD2C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8066-DFB1-4494-B10E-19F22C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D4592-4F64-4313-8BEF-B4FD1C8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0E81-E1DF-4FC0-878A-D17DA469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6900-CEAC-442D-89EB-CF9FC146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AB5D-5F95-4AAA-867D-0DA76791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314D-AA76-436B-8C06-B64EA55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53C1-6211-482A-8D0F-FFA6997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26D8-0EF9-4715-9159-865BFFB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BCF-7AA7-4883-8B4B-360AEC86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0AEF6-73BF-46C3-AE32-4BDDEDA9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011-942B-4ADD-913F-6395476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3329-D159-4D1B-99B2-AA767B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6735-7017-4E21-91F7-DB5A6B4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CE6-117D-481F-8A87-7DF63C0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CD92E-3D40-4860-847F-12A2F87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8246-0E7F-4D93-81D2-75D9C3A8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C9F-5D3A-4C9C-8692-F2B0DD96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70FE-C817-48FE-A75B-D2296E3E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1340-4A51-4649-B6DA-85EFCD4E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hapeblue.com/wp-content/uploads/2018/11/DPDK-logo.jpg">
            <a:extLst>
              <a:ext uri="{FF2B5EF4-FFF2-40B4-BE49-F238E27FC236}">
                <a16:creationId xmlns:a16="http://schemas.microsoft.com/office/drawing/2014/main" id="{CD7CF257-74EC-46EA-8FB8-E371F1B9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294" y="4252409"/>
            <a:ext cx="6150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818032-7EF7-4BD3-8005-C675C3E02F3E}"/>
              </a:ext>
            </a:extLst>
          </p:cNvPr>
          <p:cNvSpPr txBox="1"/>
          <p:nvPr/>
        </p:nvSpPr>
        <p:spPr>
          <a:xfrm>
            <a:off x="121234" y="3912973"/>
            <a:ext cx="1618444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physical cores per NUMA - 17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vCPUs per NUMA - 34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AB54128-613B-4932-8F72-79D00DF79998}"/>
              </a:ext>
            </a:extLst>
          </p:cNvPr>
          <p:cNvSpPr/>
          <p:nvPr/>
        </p:nvSpPr>
        <p:spPr>
          <a:xfrm>
            <a:off x="2034331" y="736763"/>
            <a:ext cx="3959604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0D9D657-EBEE-42A0-8A68-F6488CB732B3}"/>
              </a:ext>
            </a:extLst>
          </p:cNvPr>
          <p:cNvSpPr/>
          <p:nvPr/>
        </p:nvSpPr>
        <p:spPr>
          <a:xfrm>
            <a:off x="6096000" y="736763"/>
            <a:ext cx="3959604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B07FB475-6D17-49C7-8182-6A4FE55C2519}"/>
              </a:ext>
            </a:extLst>
          </p:cNvPr>
          <p:cNvSpPr/>
          <p:nvPr/>
        </p:nvSpPr>
        <p:spPr>
          <a:xfrm>
            <a:off x="2054335" y="1437312"/>
            <a:ext cx="7976102" cy="305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-DPDK PMDs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88D3D8CB-E8F5-4583-B9B3-DD4D9343A463}"/>
              </a:ext>
            </a:extLst>
          </p:cNvPr>
          <p:cNvSpPr txBox="1"/>
          <p:nvPr/>
        </p:nvSpPr>
        <p:spPr>
          <a:xfrm>
            <a:off x="2128414" y="1499936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9800C714-E62B-417C-8C69-B348BEE61E71}"/>
              </a:ext>
            </a:extLst>
          </p:cNvPr>
          <p:cNvSpPr txBox="1"/>
          <p:nvPr/>
        </p:nvSpPr>
        <p:spPr>
          <a:xfrm>
            <a:off x="2372071" y="1502799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2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B1FCC4E-F286-4EDC-B1B9-7DB39DFC7D43}"/>
              </a:ext>
            </a:extLst>
          </p:cNvPr>
          <p:cNvSpPr txBox="1"/>
          <p:nvPr/>
        </p:nvSpPr>
        <p:spPr>
          <a:xfrm>
            <a:off x="9503882" y="1499936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21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B22A06C-EBA1-4267-ABA6-D5B52247CC49}"/>
              </a:ext>
            </a:extLst>
          </p:cNvPr>
          <p:cNvSpPr txBox="1"/>
          <p:nvPr/>
        </p:nvSpPr>
        <p:spPr>
          <a:xfrm>
            <a:off x="9747539" y="1502799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22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FFBCE4B5-7E8B-45A0-84AC-34762438208A}"/>
              </a:ext>
            </a:extLst>
          </p:cNvPr>
          <p:cNvSpPr/>
          <p:nvPr/>
        </p:nvSpPr>
        <p:spPr>
          <a:xfrm>
            <a:off x="2054335" y="1084916"/>
            <a:ext cx="7976102" cy="305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Resources (OS, Hypervisor, </a:t>
            </a:r>
            <a:r>
              <a:rPr lang="en-US" sz="1400" dirty="0">
                <a:solidFill>
                  <a:prstClr val="black"/>
                </a:solidFill>
              </a:rPr>
              <a:t>OpenStack agents)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F77CE8-27E4-486A-A4D1-FFB29DA74200}"/>
              </a:ext>
            </a:extLst>
          </p:cNvPr>
          <p:cNvSpPr txBox="1"/>
          <p:nvPr/>
        </p:nvSpPr>
        <p:spPr>
          <a:xfrm>
            <a:off x="2142832" y="1149412"/>
            <a:ext cx="198820" cy="18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AA68EBB-6849-49A7-A67E-5E4023339596}"/>
              </a:ext>
            </a:extLst>
          </p:cNvPr>
          <p:cNvSpPr txBox="1"/>
          <p:nvPr/>
        </p:nvSpPr>
        <p:spPr>
          <a:xfrm>
            <a:off x="9735048" y="1149311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EF705FA3-94B4-478E-9904-46388D9807C8}"/>
              </a:ext>
            </a:extLst>
          </p:cNvPr>
          <p:cNvSpPr/>
          <p:nvPr/>
        </p:nvSpPr>
        <p:spPr>
          <a:xfrm>
            <a:off x="2054335" y="1789707"/>
            <a:ext cx="7976102" cy="618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Cores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DA820D1-74DA-416C-AC8E-89DA71A4131C}"/>
              </a:ext>
            </a:extLst>
          </p:cNvPr>
          <p:cNvSpPr txBox="1"/>
          <p:nvPr/>
        </p:nvSpPr>
        <p:spPr>
          <a:xfrm>
            <a:off x="2029168" y="742929"/>
            <a:ext cx="152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0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22973E5-C873-4C74-BF9B-7C593F8265C4}"/>
              </a:ext>
            </a:extLst>
          </p:cNvPr>
          <p:cNvSpPr txBox="1"/>
          <p:nvPr/>
        </p:nvSpPr>
        <p:spPr>
          <a:xfrm>
            <a:off x="8634551" y="825664"/>
            <a:ext cx="1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1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0F77E11D-91AC-4D52-88A8-C5314313B279}"/>
              </a:ext>
            </a:extLst>
          </p:cNvPr>
          <p:cNvSpPr/>
          <p:nvPr/>
        </p:nvSpPr>
        <p:spPr>
          <a:xfrm>
            <a:off x="5146603" y="3087688"/>
            <a:ext cx="1796729" cy="2721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-DPDK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58676CF5-106E-4BE5-A226-4548C6A489A0}"/>
              </a:ext>
            </a:extLst>
          </p:cNvPr>
          <p:cNvCxnSpPr>
            <a:cxnSpLocks/>
            <a:stCxn id="441" idx="0"/>
            <a:endCxn id="24" idx="1"/>
          </p:cNvCxnSpPr>
          <p:nvPr/>
        </p:nvCxnSpPr>
        <p:spPr>
          <a:xfrm flipV="1">
            <a:off x="3902392" y="3682627"/>
            <a:ext cx="1771558" cy="93466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7F16DAD2-ADB7-40B4-BEF8-134293FD3C2A}"/>
              </a:ext>
            </a:extLst>
          </p:cNvPr>
          <p:cNvCxnSpPr>
            <a:cxnSpLocks/>
            <a:stCxn id="24" idx="3"/>
            <a:endCxn id="444" idx="0"/>
          </p:cNvCxnSpPr>
          <p:nvPr/>
        </p:nvCxnSpPr>
        <p:spPr>
          <a:xfrm>
            <a:off x="6424604" y="3682627"/>
            <a:ext cx="2027278" cy="95065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: Rounded Corners 496">
            <a:extLst>
              <a:ext uri="{FF2B5EF4-FFF2-40B4-BE49-F238E27FC236}">
                <a16:creationId xmlns:a16="http://schemas.microsoft.com/office/drawing/2014/main" id="{8A16B3A9-1D34-4B25-A7DD-8D967103E5FC}"/>
              </a:ext>
            </a:extLst>
          </p:cNvPr>
          <p:cNvSpPr/>
          <p:nvPr/>
        </p:nvSpPr>
        <p:spPr>
          <a:xfrm>
            <a:off x="3900353" y="2496307"/>
            <a:ext cx="831858" cy="3963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4B4A97F6-6926-4143-8527-15C3573ECE4B}"/>
              </a:ext>
            </a:extLst>
          </p:cNvPr>
          <p:cNvCxnSpPr>
            <a:cxnSpLocks/>
            <a:stCxn id="470" idx="0"/>
            <a:endCxn id="497" idx="2"/>
          </p:cNvCxnSpPr>
          <p:nvPr/>
        </p:nvCxnSpPr>
        <p:spPr>
          <a:xfrm flipH="1" flipV="1">
            <a:off x="4316282" y="2892685"/>
            <a:ext cx="1728686" cy="1950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: Rounded Corners 499">
            <a:extLst>
              <a:ext uri="{FF2B5EF4-FFF2-40B4-BE49-F238E27FC236}">
                <a16:creationId xmlns:a16="http://schemas.microsoft.com/office/drawing/2014/main" id="{6AB859B8-5D6C-46DB-A4C9-62FF2573837E}"/>
              </a:ext>
            </a:extLst>
          </p:cNvPr>
          <p:cNvSpPr/>
          <p:nvPr/>
        </p:nvSpPr>
        <p:spPr>
          <a:xfrm>
            <a:off x="5624323" y="2496307"/>
            <a:ext cx="831858" cy="396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68421174-59FB-4D40-AB90-DBCC2BF0D97C}"/>
              </a:ext>
            </a:extLst>
          </p:cNvPr>
          <p:cNvCxnSpPr>
            <a:cxnSpLocks/>
            <a:stCxn id="500" idx="2"/>
            <a:endCxn id="470" idx="0"/>
          </p:cNvCxnSpPr>
          <p:nvPr/>
        </p:nvCxnSpPr>
        <p:spPr>
          <a:xfrm>
            <a:off x="6040252" y="2892685"/>
            <a:ext cx="4716" cy="1950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7FFCA38B-0ED2-44C0-B3E7-35208E6E84FD}"/>
              </a:ext>
            </a:extLst>
          </p:cNvPr>
          <p:cNvSpPr/>
          <p:nvPr/>
        </p:nvSpPr>
        <p:spPr>
          <a:xfrm>
            <a:off x="7345497" y="2496307"/>
            <a:ext cx="831858" cy="396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EAD3D8CC-5403-4580-9A91-B68F74836B91}"/>
              </a:ext>
            </a:extLst>
          </p:cNvPr>
          <p:cNvCxnSpPr>
            <a:cxnSpLocks/>
            <a:stCxn id="470" idx="0"/>
            <a:endCxn id="504" idx="2"/>
          </p:cNvCxnSpPr>
          <p:nvPr/>
        </p:nvCxnSpPr>
        <p:spPr>
          <a:xfrm flipV="1">
            <a:off x="6044968" y="2892685"/>
            <a:ext cx="1716458" cy="1950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369AA-F759-4E6C-97BF-2DC027E994E9}"/>
              </a:ext>
            </a:extLst>
          </p:cNvPr>
          <p:cNvSpPr/>
          <p:nvPr/>
        </p:nvSpPr>
        <p:spPr>
          <a:xfrm>
            <a:off x="5673950" y="3588057"/>
            <a:ext cx="750654" cy="1891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286E1-5D3A-40DC-9B79-DAD15ADEDF3B}"/>
              </a:ext>
            </a:extLst>
          </p:cNvPr>
          <p:cNvCxnSpPr>
            <a:stCxn id="470" idx="2"/>
            <a:endCxn id="24" idx="0"/>
          </p:cNvCxnSpPr>
          <p:nvPr/>
        </p:nvCxnSpPr>
        <p:spPr>
          <a:xfrm>
            <a:off x="6044968" y="3359866"/>
            <a:ext cx="4309" cy="22819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A3EFEC-ED93-403A-A6FA-06DB49B77E97}"/>
              </a:ext>
            </a:extLst>
          </p:cNvPr>
          <p:cNvCxnSpPr>
            <a:cxnSpLocks/>
          </p:cNvCxnSpPr>
          <p:nvPr/>
        </p:nvCxnSpPr>
        <p:spPr>
          <a:xfrm>
            <a:off x="2031750" y="3444553"/>
            <a:ext cx="8049021" cy="13692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650C22-E379-4BA2-8F07-13A596BE4A1F}"/>
              </a:ext>
            </a:extLst>
          </p:cNvPr>
          <p:cNvSpPr txBox="1"/>
          <p:nvPr/>
        </p:nvSpPr>
        <p:spPr>
          <a:xfrm>
            <a:off x="8896279" y="3088913"/>
            <a:ext cx="129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space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CE0E598-174D-47F8-995F-06BF848A93CB}"/>
              </a:ext>
            </a:extLst>
          </p:cNvPr>
          <p:cNvSpPr txBox="1"/>
          <p:nvPr/>
        </p:nvSpPr>
        <p:spPr>
          <a:xfrm>
            <a:off x="8718185" y="3476582"/>
            <a:ext cx="15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Kernel space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950F33-DCD5-47DF-AF9A-8BBC0951FCA1}"/>
              </a:ext>
            </a:extLst>
          </p:cNvPr>
          <p:cNvCxnSpPr>
            <a:cxnSpLocks/>
            <a:stCxn id="442" idx="0"/>
            <a:endCxn id="24" idx="2"/>
          </p:cNvCxnSpPr>
          <p:nvPr/>
        </p:nvCxnSpPr>
        <p:spPr>
          <a:xfrm flipV="1">
            <a:off x="4929555" y="3777197"/>
            <a:ext cx="1119722" cy="85608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3D95B1-FCC1-442D-B665-41603AFE33BD}"/>
              </a:ext>
            </a:extLst>
          </p:cNvPr>
          <p:cNvCxnSpPr>
            <a:cxnSpLocks/>
            <a:endCxn id="443" idx="0"/>
          </p:cNvCxnSpPr>
          <p:nvPr/>
        </p:nvCxnSpPr>
        <p:spPr>
          <a:xfrm>
            <a:off x="6016423" y="3766999"/>
            <a:ext cx="1413392" cy="8703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EFEA2-B0EC-4650-A875-3AA7A2F50557}"/>
              </a:ext>
            </a:extLst>
          </p:cNvPr>
          <p:cNvGrpSpPr/>
          <p:nvPr/>
        </p:nvGrpSpPr>
        <p:grpSpPr>
          <a:xfrm>
            <a:off x="3290596" y="4610084"/>
            <a:ext cx="2066114" cy="376881"/>
            <a:chOff x="3290596" y="4610084"/>
            <a:chExt cx="2066114" cy="376881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02897735-767D-4CE7-B876-D40521F2783C}"/>
                </a:ext>
              </a:extLst>
            </p:cNvPr>
            <p:cNvSpPr/>
            <p:nvPr/>
          </p:nvSpPr>
          <p:spPr>
            <a:xfrm>
              <a:off x="3290596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525C8A1-3B84-462E-A010-2E1B1D273B0D}"/>
                </a:ext>
              </a:extLst>
            </p:cNvPr>
            <p:cNvCxnSpPr>
              <a:cxnSpLocks/>
            </p:cNvCxnSpPr>
            <p:nvPr/>
          </p:nvCxnSpPr>
          <p:spPr>
            <a:xfrm>
              <a:off x="4310471" y="4617290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605B122-7C6A-4C6C-96A3-81B64ADC3019}"/>
                </a:ext>
              </a:extLst>
            </p:cNvPr>
            <p:cNvSpPr txBox="1"/>
            <p:nvPr/>
          </p:nvSpPr>
          <p:spPr>
            <a:xfrm>
              <a:off x="3525198" y="4617290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36B8062-1C44-4775-9F07-F51658728B5F}"/>
                </a:ext>
              </a:extLst>
            </p:cNvPr>
            <p:cNvSpPr txBox="1"/>
            <p:nvPr/>
          </p:nvSpPr>
          <p:spPr>
            <a:xfrm>
              <a:off x="4552361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105828-0438-451E-8F26-EB310A9D2BAE}"/>
              </a:ext>
            </a:extLst>
          </p:cNvPr>
          <p:cNvGrpSpPr/>
          <p:nvPr/>
        </p:nvGrpSpPr>
        <p:grpSpPr>
          <a:xfrm>
            <a:off x="6822911" y="4610084"/>
            <a:ext cx="2066114" cy="369675"/>
            <a:chOff x="6822911" y="4610084"/>
            <a:chExt cx="2066114" cy="369675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315953A-D8D8-4469-8C10-7EA165711159}"/>
                </a:ext>
              </a:extLst>
            </p:cNvPr>
            <p:cNvSpPr/>
            <p:nvPr/>
          </p:nvSpPr>
          <p:spPr>
            <a:xfrm>
              <a:off x="6822911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503F0E3-878E-4AA5-B8F6-D57E352935E9}"/>
                </a:ext>
              </a:extLst>
            </p:cNvPr>
            <p:cNvCxnSpPr>
              <a:cxnSpLocks/>
              <a:stCxn id="438" idx="0"/>
              <a:endCxn id="438" idx="2"/>
            </p:cNvCxnSpPr>
            <p:nvPr/>
          </p:nvCxnSpPr>
          <p:spPr>
            <a:xfrm>
              <a:off x="7855968" y="4610084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1AA803C3-5675-4D69-B3CB-73172A120AA4}"/>
                </a:ext>
              </a:extLst>
            </p:cNvPr>
            <p:cNvSpPr txBox="1"/>
            <p:nvPr/>
          </p:nvSpPr>
          <p:spPr>
            <a:xfrm>
              <a:off x="7052621" y="463733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n1p1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E47614DB-1D9C-4222-AB8C-DB810E17A45F}"/>
                </a:ext>
              </a:extLst>
            </p:cNvPr>
            <p:cNvSpPr txBox="1"/>
            <p:nvPr/>
          </p:nvSpPr>
          <p:spPr>
            <a:xfrm>
              <a:off x="8074688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4A23460-CD5A-4999-B150-3C725511848B}"/>
              </a:ext>
            </a:extLst>
          </p:cNvPr>
          <p:cNvGrpSpPr/>
          <p:nvPr/>
        </p:nvGrpSpPr>
        <p:grpSpPr>
          <a:xfrm>
            <a:off x="2080808" y="3588940"/>
            <a:ext cx="1108517" cy="1448694"/>
            <a:chOff x="1918702" y="3697728"/>
            <a:chExt cx="1108517" cy="144869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7E98542-5182-4162-B27B-AFBA38DB5A86}"/>
                </a:ext>
              </a:extLst>
            </p:cNvPr>
            <p:cNvSpPr/>
            <p:nvPr/>
          </p:nvSpPr>
          <p:spPr>
            <a:xfrm>
              <a:off x="1918702" y="4581057"/>
              <a:ext cx="1108517" cy="5246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C96192-0CEB-421B-8B2E-0D09962776FF}"/>
                </a:ext>
              </a:extLst>
            </p:cNvPr>
            <p:cNvSpPr txBox="1"/>
            <p:nvPr/>
          </p:nvSpPr>
          <p:spPr>
            <a:xfrm>
              <a:off x="2222357" y="4930978"/>
              <a:ext cx="4310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LOM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E84A6F-C777-4B8F-AA10-CC560964FF29}"/>
                </a:ext>
              </a:extLst>
            </p:cNvPr>
            <p:cNvSpPr/>
            <p:nvPr/>
          </p:nvSpPr>
          <p:spPr>
            <a:xfrm>
              <a:off x="2139531" y="4134957"/>
              <a:ext cx="720898" cy="272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bond1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AFD1CD2-A2D3-476F-8A2A-27825941D0D4}"/>
                </a:ext>
              </a:extLst>
            </p:cNvPr>
            <p:cNvSpPr/>
            <p:nvPr/>
          </p:nvSpPr>
          <p:spPr>
            <a:xfrm>
              <a:off x="2010663" y="3697728"/>
              <a:ext cx="978634" cy="27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Host PXE, OAM, Storage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F6FFCBA-87B4-4B80-8296-CE5039420E6B}"/>
                </a:ext>
              </a:extLst>
            </p:cNvPr>
            <p:cNvCxnSpPr>
              <a:cxnSpLocks/>
            </p:cNvCxnSpPr>
            <p:nvPr/>
          </p:nvCxnSpPr>
          <p:spPr>
            <a:xfrm>
              <a:off x="2499980" y="3969905"/>
              <a:ext cx="0" cy="165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52A4670-AF6C-440B-A631-9B0B8DE06B26}"/>
                </a:ext>
              </a:extLst>
            </p:cNvPr>
            <p:cNvSpPr txBox="1"/>
            <p:nvPr/>
          </p:nvSpPr>
          <p:spPr>
            <a:xfrm>
              <a:off x="1982217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6300BEE-973D-46CF-A98D-2D7851611A91}"/>
                </a:ext>
              </a:extLst>
            </p:cNvPr>
            <p:cNvSpPr txBox="1"/>
            <p:nvPr/>
          </p:nvSpPr>
          <p:spPr>
            <a:xfrm>
              <a:off x="2552941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eth1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A9970E1-A527-43BF-B1FE-A4B8ADB76D53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 flipH="1">
              <a:off x="2197724" y="4368829"/>
              <a:ext cx="91358" cy="3016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069359-38AF-49D9-882D-D7A4144E8F05}"/>
                </a:ext>
              </a:extLst>
            </p:cNvPr>
            <p:cNvCxnSpPr>
              <a:cxnSpLocks/>
              <a:endCxn id="153" idx="0"/>
            </p:cNvCxnSpPr>
            <p:nvPr/>
          </p:nvCxnSpPr>
          <p:spPr>
            <a:xfrm>
              <a:off x="2737256" y="4388745"/>
              <a:ext cx="31192" cy="2816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Table 77">
            <a:extLst>
              <a:ext uri="{FF2B5EF4-FFF2-40B4-BE49-F238E27FC236}">
                <a16:creationId xmlns:a16="http://schemas.microsoft.com/office/drawing/2014/main" id="{6A431215-435F-41E9-B529-304C7419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53928"/>
              </p:ext>
            </p:extLst>
          </p:nvPr>
        </p:nvGraphicFramePr>
        <p:xfrm>
          <a:off x="2324507" y="2083320"/>
          <a:ext cx="300070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356738294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65746041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059723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121999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2508634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10899112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5448965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9993494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1506323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6647872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25957228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8831264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892316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098945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6658516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604603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73350182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52541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7A4413F-D79E-4903-957E-5F7EA78D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15180"/>
              </p:ext>
            </p:extLst>
          </p:nvPr>
        </p:nvGraphicFramePr>
        <p:xfrm>
          <a:off x="6450123" y="2083320"/>
          <a:ext cx="300070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150854159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1861743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138005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89506055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572351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3922410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65284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3430630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96519229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1920734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4586443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777345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632727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733362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449093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7405687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6796938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076556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A438ADB-DFAB-4328-97AB-68D72705DA3E}"/>
              </a:ext>
            </a:extLst>
          </p:cNvPr>
          <p:cNvGrpSpPr/>
          <p:nvPr/>
        </p:nvGrpSpPr>
        <p:grpSpPr>
          <a:xfrm>
            <a:off x="3299225" y="4389617"/>
            <a:ext cx="5589800" cy="237740"/>
            <a:chOff x="3299225" y="4389617"/>
            <a:chExt cx="5589800" cy="23774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FB890E-1D4E-4711-85AB-2C1D43A8F358}"/>
                </a:ext>
              </a:extLst>
            </p:cNvPr>
            <p:cNvSpPr txBox="1"/>
            <p:nvPr/>
          </p:nvSpPr>
          <p:spPr>
            <a:xfrm>
              <a:off x="3299225" y="4401846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FB3F4A-A8DC-4CBD-8822-80B6EFA80349}"/>
                </a:ext>
              </a:extLst>
            </p:cNvPr>
            <p:cNvSpPr txBox="1"/>
            <p:nvPr/>
          </p:nvSpPr>
          <p:spPr>
            <a:xfrm>
              <a:off x="4314303" y="4389617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A4AD238-F7CE-4393-B219-FE5D89F66759}"/>
                </a:ext>
              </a:extLst>
            </p:cNvPr>
            <p:cNvSpPr txBox="1"/>
            <p:nvPr/>
          </p:nvSpPr>
          <p:spPr>
            <a:xfrm>
              <a:off x="6716630" y="4389961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178F38-2C96-4925-96A0-B76E05F66402}"/>
                </a:ext>
              </a:extLst>
            </p:cNvPr>
            <p:cNvSpPr txBox="1"/>
            <p:nvPr/>
          </p:nvSpPr>
          <p:spPr>
            <a:xfrm>
              <a:off x="8450278" y="4411913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4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9C5F44C-AE78-47C7-8EA3-7DF43C706E30}"/>
              </a:ext>
            </a:extLst>
          </p:cNvPr>
          <p:cNvSpPr txBox="1"/>
          <p:nvPr/>
        </p:nvSpPr>
        <p:spPr>
          <a:xfrm>
            <a:off x="3824859" y="505663"/>
            <a:ext cx="63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 shows physical cores; With HT enabled, each physical core shall correspond to 2 virtual cores/threads (vCPUs) </a:t>
            </a:r>
          </a:p>
        </p:txBody>
      </p:sp>
    </p:spTree>
    <p:extLst>
      <p:ext uri="{BB962C8B-B14F-4D97-AF65-F5344CB8AC3E}">
        <p14:creationId xmlns:p14="http://schemas.microsoft.com/office/powerpoint/2010/main" val="252943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138</Words>
  <Application>Microsoft Office PowerPoint</Application>
  <PresentationFormat>Widescreen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Cloud: SRIOV/OvS-DPDK /HIGH IOPS</dc:title>
  <dc:creator>GOYAL, PANKAJ</dc:creator>
  <cp:lastModifiedBy>GOYAL, PANKAJ</cp:lastModifiedBy>
  <cp:revision>37</cp:revision>
  <dcterms:created xsi:type="dcterms:W3CDTF">2020-03-01T05:19:19Z</dcterms:created>
  <dcterms:modified xsi:type="dcterms:W3CDTF">2020-05-18T19:16:22Z</dcterms:modified>
</cp:coreProperties>
</file>