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6F8-4F89-4C57-B59B-91B7E2172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EB21F-4806-4DEF-8B2F-843564997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6D2F-BB54-4471-B114-476DF7AE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95F4-D19A-4BD0-940E-056CE1F7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6D40-0BD2-4887-B949-D74A84AA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853-AFEA-40F1-986E-F062C610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66D46-BBBD-4FE3-9BF6-A424B9C4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24ED-4D16-4BC7-8EED-7AB5D226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7E9F-EAC4-49BD-915B-9D5543C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483A-715A-4872-A3AB-4BE88CE1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1648E-BE25-4112-9640-0599465A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C0C97-AEF5-444F-8E1B-7C095183A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669C0-B8BB-4217-A47E-5167BBF2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F5F3-D2E6-4DF2-8641-E84B6983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D63B-9789-422E-AA93-CF6FD4F2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52B7-5064-402B-84D8-62989362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FE94-675B-4107-8698-67E43138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03BD-F3F6-4228-BE5A-BAB0A178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17E4-A15F-431D-9F9A-A879547E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7A7D-9271-4F0E-A07F-F116AA5B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D5C0-FDA1-45FF-A876-D563362F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705B-6273-42DC-8687-8205B4E8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D3D5-9C03-4408-96B1-266C6741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29F3-2716-451B-8D22-3490EC52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B466-92E4-47EB-A683-E4A6FC33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F634-BC0C-436E-8708-0FAA5C0D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99FD-F888-45AD-BFB8-3A38CDF7C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EC2D-E91A-4DF8-A266-58ABE9D5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DC29-8727-4DB5-A10F-2DE26FC0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3E56-5A6B-49E6-9504-33B6E4E0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97FF-B5B6-40A8-B5B7-EA5C5F55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1E5F-1EE2-47F9-934B-97D21F77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8A98-3964-4F6C-AE24-994D3148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AE17-F3CA-4B96-A846-2D12C5993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91ECC-E5EB-4198-AA77-4DC6311C3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89517-DCBE-43EF-87FF-4D51C7798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4AC2E-034E-474B-858C-97270E2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62DB3-885F-4E14-A2C5-EE3F0F35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1EA3D-FFD8-4E39-BA6E-5A061FF1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2B67-5923-4288-9F39-87A15582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CFC9-CB00-4689-935F-99742CC2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91098-7302-4D9F-A18D-DFAB1D0E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2C2AC-92AF-4AB7-ACFD-F3F9E91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6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95254-DB3A-49E5-AEA6-45028585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343A8-CC87-4E64-803B-95CC3A30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8DF40-2717-498A-9F9E-53D48648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7EE3-693B-4CA2-BC5F-C4CDBF03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A4A1-DE40-43B3-BF76-45F7748B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3F09-A5C2-4125-BA8C-72D15F8C1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93EB0-4BFF-49DD-AAE2-65F3C38E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62D0-35FD-4737-9DF1-1B200B9C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A088C-1A75-48A1-94C9-0A0DFD0B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5A88-7BCD-498B-A304-E4A95702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2C0DE-5603-45D0-B241-EE0165ABA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387B3-F9B5-4FEF-9548-898F670B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2A5E-1AF2-4572-97B7-796C77C6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06D45-710E-44D5-8CA6-531FAA28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17F8-9634-4674-B601-467692BC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4DF4A-9FF0-4A03-BF90-103B5B2C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DE0A-5B5F-470A-89D7-DDA8ED28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B6A5-CA39-4556-9261-CD05EFAEA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C8B8-90C1-4E02-86DE-74DF5066459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8DEFF-A9B3-449A-9238-5AC13B1DB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4E3D-76E0-4293-8B25-5495F0F6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5754-36CC-4B67-B70D-CA4D91F71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69EDD03-6014-4E99-8267-1F416D15CFCA}"/>
              </a:ext>
            </a:extLst>
          </p:cNvPr>
          <p:cNvSpPr/>
          <p:nvPr/>
        </p:nvSpPr>
        <p:spPr>
          <a:xfrm>
            <a:off x="4125192" y="1700681"/>
            <a:ext cx="2615631" cy="372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86A8E0-A305-4A46-BDB3-F6AD8C117685}"/>
              </a:ext>
            </a:extLst>
          </p:cNvPr>
          <p:cNvGrpSpPr/>
          <p:nvPr/>
        </p:nvGrpSpPr>
        <p:grpSpPr>
          <a:xfrm>
            <a:off x="1236514" y="2880013"/>
            <a:ext cx="1766455" cy="2221924"/>
            <a:chOff x="1236514" y="2880013"/>
            <a:chExt cx="1766455" cy="222192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D3F2D4-4DB3-43FF-ACDF-350B8DA4B749}"/>
                </a:ext>
              </a:extLst>
            </p:cNvPr>
            <p:cNvSpPr/>
            <p:nvPr/>
          </p:nvSpPr>
          <p:spPr>
            <a:xfrm>
              <a:off x="1236514" y="4779819"/>
              <a:ext cx="1766455" cy="3221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885C1BC-C9C0-40A8-81F0-13D0A42651CC}"/>
                </a:ext>
              </a:extLst>
            </p:cNvPr>
            <p:cNvSpPr/>
            <p:nvPr/>
          </p:nvSpPr>
          <p:spPr>
            <a:xfrm>
              <a:off x="1236514" y="4399857"/>
              <a:ext cx="1766455" cy="322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845322-752D-4BEC-AFD9-0C502539C31E}"/>
                </a:ext>
              </a:extLst>
            </p:cNvPr>
            <p:cNvSpPr/>
            <p:nvPr/>
          </p:nvSpPr>
          <p:spPr>
            <a:xfrm>
              <a:off x="1236514" y="4019896"/>
              <a:ext cx="1766455" cy="3221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K8s/Docker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47752B6-CC1D-419E-B30E-E82D606B214A}"/>
                </a:ext>
              </a:extLst>
            </p:cNvPr>
            <p:cNvSpPr/>
            <p:nvPr/>
          </p:nvSpPr>
          <p:spPr>
            <a:xfrm>
              <a:off x="1236514" y="3639935"/>
              <a:ext cx="1766455" cy="32211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SDS, CNI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1B03BA-6F45-405A-BC2C-632AE7D67ABD}"/>
                </a:ext>
              </a:extLst>
            </p:cNvPr>
            <p:cNvSpPr/>
            <p:nvPr/>
          </p:nvSpPr>
          <p:spPr>
            <a:xfrm>
              <a:off x="1236514" y="3259974"/>
              <a:ext cx="1766455" cy="3221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OpenStack Services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DCABB1-8743-4819-9114-968507F3D69F}"/>
                </a:ext>
              </a:extLst>
            </p:cNvPr>
            <p:cNvSpPr/>
            <p:nvPr/>
          </p:nvSpPr>
          <p:spPr>
            <a:xfrm>
              <a:off x="1236514" y="2880013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DBA66C-B5C0-4DFE-B8FA-5A8381958352}"/>
              </a:ext>
            </a:extLst>
          </p:cNvPr>
          <p:cNvGrpSpPr/>
          <p:nvPr/>
        </p:nvGrpSpPr>
        <p:grpSpPr>
          <a:xfrm>
            <a:off x="8066809" y="3664529"/>
            <a:ext cx="1766455" cy="1437408"/>
            <a:chOff x="8066809" y="3442856"/>
            <a:chExt cx="1766455" cy="143740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970903-A878-4A40-B064-D3FF32D4C4AF}"/>
                </a:ext>
              </a:extLst>
            </p:cNvPr>
            <p:cNvSpPr/>
            <p:nvPr/>
          </p:nvSpPr>
          <p:spPr>
            <a:xfrm>
              <a:off x="8066809" y="3442856"/>
              <a:ext cx="1766455" cy="322118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OpenStack (nova-compute, </a:t>
              </a:r>
              <a:r>
                <a:rPr lang="en-US" sz="1400" dirty="0" err="1"/>
                <a:t>libvirt</a:t>
              </a:r>
              <a:r>
                <a:rPr lang="en-US" sz="1400" dirty="0"/>
                <a:t>, …)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68B89D8-1A8D-43EF-9626-61E2DF59A05C}"/>
                </a:ext>
              </a:extLst>
            </p:cNvPr>
            <p:cNvSpPr/>
            <p:nvPr/>
          </p:nvSpPr>
          <p:spPr>
            <a:xfrm>
              <a:off x="8066809" y="3814619"/>
              <a:ext cx="1766455" cy="322118"/>
            </a:xfrm>
            <a:prstGeom prst="round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kubelet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5C6820-BB5C-4432-BD09-97C4EC98F547}"/>
                </a:ext>
              </a:extLst>
            </p:cNvPr>
            <p:cNvSpPr/>
            <p:nvPr/>
          </p:nvSpPr>
          <p:spPr>
            <a:xfrm>
              <a:off x="8066809" y="4186382"/>
              <a:ext cx="1766455" cy="322118"/>
            </a:xfrm>
            <a:prstGeom prst="round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3656BA-F27A-4354-9983-B728863B15EB}"/>
                </a:ext>
              </a:extLst>
            </p:cNvPr>
            <p:cNvSpPr/>
            <p:nvPr/>
          </p:nvSpPr>
          <p:spPr>
            <a:xfrm>
              <a:off x="8066809" y="4558146"/>
              <a:ext cx="1766455" cy="322118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EF64D8-80C5-4F1E-9A30-5B727EA1141E}"/>
              </a:ext>
            </a:extLst>
          </p:cNvPr>
          <p:cNvGrpSpPr/>
          <p:nvPr/>
        </p:nvGrpSpPr>
        <p:grpSpPr>
          <a:xfrm>
            <a:off x="4613519" y="3111209"/>
            <a:ext cx="1569026" cy="729100"/>
            <a:chOff x="7294421" y="3271401"/>
            <a:chExt cx="1569026" cy="72910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9EEFD3BA-DFC5-4B22-ACAB-F5F462519927}"/>
                </a:ext>
              </a:extLst>
            </p:cNvPr>
            <p:cNvSpPr/>
            <p:nvPr/>
          </p:nvSpPr>
          <p:spPr>
            <a:xfrm rot="16200000">
              <a:off x="7715254" y="2966604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8C64FDFD-6330-43B6-B8AA-DBA3FC47A867}"/>
                </a:ext>
              </a:extLst>
            </p:cNvPr>
            <p:cNvSpPr/>
            <p:nvPr/>
          </p:nvSpPr>
          <p:spPr>
            <a:xfrm rot="16200000">
              <a:off x="7829551" y="2850568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Fluentd Aggregator 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6F4B4-B6DE-4B0C-A9FC-DB8279ED846B}"/>
              </a:ext>
            </a:extLst>
          </p:cNvPr>
          <p:cNvSpPr/>
          <p:nvPr/>
        </p:nvSpPr>
        <p:spPr>
          <a:xfrm>
            <a:off x="4666657" y="4416451"/>
            <a:ext cx="1569027" cy="613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Prometheus</a:t>
            </a:r>
          </a:p>
          <a:p>
            <a:pPr algn="ctr"/>
            <a:r>
              <a:rPr lang="en-US" sz="1000" dirty="0"/>
              <a:t>(monitoring)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B1FB5-D76B-4872-AD55-27D51B8246C0}"/>
              </a:ext>
            </a:extLst>
          </p:cNvPr>
          <p:cNvSpPr/>
          <p:nvPr/>
        </p:nvSpPr>
        <p:spPr>
          <a:xfrm>
            <a:off x="4812593" y="5570357"/>
            <a:ext cx="1277154" cy="439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Alerting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49643F-FD52-4A01-AC8C-31C28A9EED67}"/>
              </a:ext>
            </a:extLst>
          </p:cNvPr>
          <p:cNvSpPr/>
          <p:nvPr/>
        </p:nvSpPr>
        <p:spPr>
          <a:xfrm>
            <a:off x="4699018" y="1878027"/>
            <a:ext cx="1504306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B2BE4-80AB-4311-AF66-54212648A3C6}"/>
              </a:ext>
            </a:extLst>
          </p:cNvPr>
          <p:cNvSpPr/>
          <p:nvPr/>
        </p:nvSpPr>
        <p:spPr>
          <a:xfrm>
            <a:off x="4723806" y="910270"/>
            <a:ext cx="1454730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Kibana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Visualisation</a:t>
            </a:r>
            <a:r>
              <a:rPr lang="en-US" sz="12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60812-74A0-44CF-812A-12EDDB20CE27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H="1" flipV="1">
            <a:off x="5451171" y="2491092"/>
            <a:ext cx="4011" cy="6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CA4842-1A99-430D-942A-B41DF41633AD}"/>
              </a:ext>
            </a:extLst>
          </p:cNvPr>
          <p:cNvSpPr txBox="1"/>
          <p:nvPr/>
        </p:nvSpPr>
        <p:spPr>
          <a:xfrm>
            <a:off x="4723806" y="400218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 metrics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F435A-1F79-4911-AD53-7738F1002145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flipH="1">
            <a:off x="5451171" y="3724273"/>
            <a:ext cx="4011" cy="69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CD3545-3973-4A7B-8FEC-FFD645419730}"/>
              </a:ext>
            </a:extLst>
          </p:cNvPr>
          <p:cNvSpPr txBox="1"/>
          <p:nvPr/>
        </p:nvSpPr>
        <p:spPr>
          <a:xfrm>
            <a:off x="4723806" y="2698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Log/events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817B37-9952-475D-8CAA-3129A8D82B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451170" y="5029516"/>
            <a:ext cx="1" cy="5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6BC17-3E30-4C8A-9F8B-89705ACA792F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5451171" y="1523335"/>
            <a:ext cx="0" cy="35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0FA765-B084-498F-A514-09FF2733DBA8}"/>
              </a:ext>
            </a:extLst>
          </p:cNvPr>
          <p:cNvCxnSpPr>
            <a:stCxn id="2" idx="3"/>
            <a:endCxn id="15" idx="0"/>
          </p:cNvCxnSpPr>
          <p:nvPr/>
        </p:nvCxnSpPr>
        <p:spPr>
          <a:xfrm flipV="1">
            <a:off x="3002969" y="3533777"/>
            <a:ext cx="1610551" cy="14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6494B-3FFD-424F-AA85-3747914FE316}"/>
              </a:ext>
            </a:extLst>
          </p:cNvPr>
          <p:cNvCxnSpPr>
            <a:stCxn id="3" idx="3"/>
            <a:endCxn id="15" idx="0"/>
          </p:cNvCxnSpPr>
          <p:nvPr/>
        </p:nvCxnSpPr>
        <p:spPr>
          <a:xfrm flipV="1">
            <a:off x="3002969" y="3533777"/>
            <a:ext cx="1610551" cy="102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9C09C3-96AB-4409-A5A6-15BE437BA645}"/>
              </a:ext>
            </a:extLst>
          </p:cNvPr>
          <p:cNvCxnSpPr>
            <a:stCxn id="4" idx="3"/>
            <a:endCxn id="15" idx="0"/>
          </p:cNvCxnSpPr>
          <p:nvPr/>
        </p:nvCxnSpPr>
        <p:spPr>
          <a:xfrm flipV="1">
            <a:off x="3002969" y="3533777"/>
            <a:ext cx="1610551" cy="64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09BF91-DE80-42A7-82E4-F6D7BE199CA7}"/>
              </a:ext>
            </a:extLst>
          </p:cNvPr>
          <p:cNvCxnSpPr>
            <a:stCxn id="5" idx="3"/>
            <a:endCxn id="15" idx="0"/>
          </p:cNvCxnSpPr>
          <p:nvPr/>
        </p:nvCxnSpPr>
        <p:spPr>
          <a:xfrm flipV="1">
            <a:off x="3002969" y="3533777"/>
            <a:ext cx="1610551" cy="26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2B6FB-1CCE-4611-9B40-FD44453BA201}"/>
              </a:ext>
            </a:extLst>
          </p:cNvPr>
          <p:cNvCxnSpPr>
            <a:stCxn id="6" idx="3"/>
            <a:endCxn id="15" idx="0"/>
          </p:cNvCxnSpPr>
          <p:nvPr/>
        </p:nvCxnSpPr>
        <p:spPr>
          <a:xfrm>
            <a:off x="3002969" y="3421033"/>
            <a:ext cx="1610551" cy="1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30FE47-B196-488C-A45B-B22E35470001}"/>
              </a:ext>
            </a:extLst>
          </p:cNvPr>
          <p:cNvCxnSpPr>
            <a:stCxn id="7" idx="3"/>
            <a:endCxn id="15" idx="0"/>
          </p:cNvCxnSpPr>
          <p:nvPr/>
        </p:nvCxnSpPr>
        <p:spPr>
          <a:xfrm>
            <a:off x="3002969" y="3041072"/>
            <a:ext cx="1610551" cy="49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DDD31-5827-41CB-8529-735B2BB5076E}"/>
              </a:ext>
            </a:extLst>
          </p:cNvPr>
          <p:cNvCxnSpPr>
            <a:stCxn id="11" idx="1"/>
            <a:endCxn id="16" idx="2"/>
          </p:cNvCxnSpPr>
          <p:nvPr/>
        </p:nvCxnSpPr>
        <p:spPr>
          <a:xfrm flipH="1" flipV="1">
            <a:off x="6182546" y="3417740"/>
            <a:ext cx="1884263" cy="15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159D1-B709-439C-A908-191BFAE682EB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flipH="1" flipV="1">
            <a:off x="6182546" y="3417740"/>
            <a:ext cx="1884263" cy="11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155CAB-3B34-4772-A4E8-F66B68CF98BD}"/>
              </a:ext>
            </a:extLst>
          </p:cNvPr>
          <p:cNvCxnSpPr>
            <a:stCxn id="9" idx="1"/>
            <a:endCxn id="16" idx="2"/>
          </p:cNvCxnSpPr>
          <p:nvPr/>
        </p:nvCxnSpPr>
        <p:spPr>
          <a:xfrm flipH="1" flipV="1">
            <a:off x="6182546" y="3417740"/>
            <a:ext cx="1884263" cy="7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45E3CE-8B9B-46C3-95E4-5F3A829FED32}"/>
              </a:ext>
            </a:extLst>
          </p:cNvPr>
          <p:cNvCxnSpPr>
            <a:stCxn id="8" idx="1"/>
            <a:endCxn id="16" idx="2"/>
          </p:cNvCxnSpPr>
          <p:nvPr/>
        </p:nvCxnSpPr>
        <p:spPr>
          <a:xfrm flipH="1" flipV="1">
            <a:off x="6182546" y="3417740"/>
            <a:ext cx="1884263" cy="4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42E57784-06A2-47D8-85C4-794D7A1A1E44}"/>
              </a:ext>
            </a:extLst>
          </p:cNvPr>
          <p:cNvSpPr/>
          <p:nvPr/>
        </p:nvSpPr>
        <p:spPr>
          <a:xfrm>
            <a:off x="6089747" y="2309146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EBCEA07E-3FD0-4D11-B81A-71F9BD5217C6}"/>
              </a:ext>
            </a:extLst>
          </p:cNvPr>
          <p:cNvSpPr/>
          <p:nvPr/>
        </p:nvSpPr>
        <p:spPr>
          <a:xfrm>
            <a:off x="6112829" y="4755923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F2E48F-9479-4636-98E7-C8CF2F6A9636}"/>
              </a:ext>
            </a:extLst>
          </p:cNvPr>
          <p:cNvSpPr txBox="1"/>
          <p:nvPr/>
        </p:nvSpPr>
        <p:spPr>
          <a:xfrm>
            <a:off x="4084048" y="522504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202120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2</cp:revision>
  <dcterms:created xsi:type="dcterms:W3CDTF">2020-03-15T14:41:25Z</dcterms:created>
  <dcterms:modified xsi:type="dcterms:W3CDTF">2020-03-17T20:54:49Z</dcterms:modified>
</cp:coreProperties>
</file>