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544"/>
    <a:srgbClr val="6BDAD5"/>
    <a:srgbClr val="F5B335"/>
    <a:srgbClr val="E36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FI/Espoo)" userId="f5bffca3-77e4-4f86-ab35-a6eae4fbf322" providerId="ADAL" clId="{7C256A67-5AD8-42F9-ABF8-ECAE9E01B76C}"/>
    <pc:docChg chg="modSld">
      <pc:chgData name="Csatari, Gergely (Nokia - FI/Espoo)" userId="f5bffca3-77e4-4f86-ab35-a6eae4fbf322" providerId="ADAL" clId="{7C256A67-5AD8-42F9-ABF8-ECAE9E01B76C}" dt="2022-03-18T11:15:29.776" v="2" actId="1582"/>
      <pc:docMkLst>
        <pc:docMk/>
      </pc:docMkLst>
      <pc:sldChg chg="modSp mod">
        <pc:chgData name="Csatari, Gergely (Nokia - FI/Espoo)" userId="f5bffca3-77e4-4f86-ab35-a6eae4fbf322" providerId="ADAL" clId="{7C256A67-5AD8-42F9-ABF8-ECAE9E01B76C}" dt="2022-03-18T11:15:29.776" v="2" actId="1582"/>
        <pc:sldMkLst>
          <pc:docMk/>
          <pc:sldMk cId="331196649" sldId="256"/>
        </pc:sldMkLst>
        <pc:spChg chg="mod">
          <ac:chgData name="Csatari, Gergely (Nokia - FI/Espoo)" userId="f5bffca3-77e4-4f86-ab35-a6eae4fbf322" providerId="ADAL" clId="{7C256A67-5AD8-42F9-ABF8-ECAE9E01B76C}" dt="2022-03-18T11:15:29.776" v="2" actId="1582"/>
          <ac:spMkLst>
            <pc:docMk/>
            <pc:sldMk cId="331196649" sldId="256"/>
            <ac:spMk id="14" creationId="{BA0FBEB2-3F8B-4E11-8AE2-B1C755A390DA}"/>
          </ac:spMkLst>
        </pc:spChg>
        <pc:spChg chg="mod">
          <ac:chgData name="Csatari, Gergely (Nokia - FI/Espoo)" userId="f5bffca3-77e4-4f86-ab35-a6eae4fbf322" providerId="ADAL" clId="{7C256A67-5AD8-42F9-ABF8-ECAE9E01B76C}" dt="2022-03-18T11:15:29.776" v="2" actId="1582"/>
          <ac:spMkLst>
            <pc:docMk/>
            <pc:sldMk cId="331196649" sldId="256"/>
            <ac:spMk id="32" creationId="{F0B97D92-D1A0-4A9F-BA25-C5F135622F1C}"/>
          </ac:spMkLst>
        </pc:spChg>
        <pc:spChg chg="mod">
          <ac:chgData name="Csatari, Gergely (Nokia - FI/Espoo)" userId="f5bffca3-77e4-4f86-ab35-a6eae4fbf322" providerId="ADAL" clId="{7C256A67-5AD8-42F9-ABF8-ECAE9E01B76C}" dt="2022-03-18T11:15:29.776" v="2" actId="1582"/>
          <ac:spMkLst>
            <pc:docMk/>
            <pc:sldMk cId="331196649" sldId="256"/>
            <ac:spMk id="51" creationId="{8A264777-C3BB-4899-968F-2F51D6D22BDA}"/>
          </ac:spMkLst>
        </pc:spChg>
        <pc:spChg chg="mod">
          <ac:chgData name="Csatari, Gergely (Nokia - FI/Espoo)" userId="f5bffca3-77e4-4f86-ab35-a6eae4fbf322" providerId="ADAL" clId="{7C256A67-5AD8-42F9-ABF8-ECAE9E01B76C}" dt="2022-03-18T11:15:29.776" v="2" actId="1582"/>
          <ac:spMkLst>
            <pc:docMk/>
            <pc:sldMk cId="331196649" sldId="256"/>
            <ac:spMk id="69" creationId="{3531C537-7745-489A-8CC0-F99C765BE388}"/>
          </ac:spMkLst>
        </pc:spChg>
        <pc:spChg chg="mod">
          <ac:chgData name="Csatari, Gergely (Nokia - FI/Espoo)" userId="f5bffca3-77e4-4f86-ab35-a6eae4fbf322" providerId="ADAL" clId="{7C256A67-5AD8-42F9-ABF8-ECAE9E01B76C}" dt="2022-03-18T11:15:29.776" v="2" actId="1582"/>
          <ac:spMkLst>
            <pc:docMk/>
            <pc:sldMk cId="331196649" sldId="256"/>
            <ac:spMk id="70" creationId="{BA8CB075-03CA-43B9-AD6C-8D1CA689D0BC}"/>
          </ac:spMkLst>
        </pc:spChg>
        <pc:spChg chg="mod">
          <ac:chgData name="Csatari, Gergely (Nokia - FI/Espoo)" userId="f5bffca3-77e4-4f86-ab35-a6eae4fbf322" providerId="ADAL" clId="{7C256A67-5AD8-42F9-ABF8-ECAE9E01B76C}" dt="2022-03-18T11:15:29.776" v="2" actId="1582"/>
          <ac:spMkLst>
            <pc:docMk/>
            <pc:sldMk cId="331196649" sldId="256"/>
            <ac:spMk id="71" creationId="{5A62CDEC-7F28-4F9D-ADCF-76D2D958BBC3}"/>
          </ac:spMkLst>
        </pc:spChg>
        <pc:spChg chg="mod">
          <ac:chgData name="Csatari, Gergely (Nokia - FI/Espoo)" userId="f5bffca3-77e4-4f86-ab35-a6eae4fbf322" providerId="ADAL" clId="{7C256A67-5AD8-42F9-ABF8-ECAE9E01B76C}" dt="2022-03-18T11:15:29.776" v="2" actId="1582"/>
          <ac:spMkLst>
            <pc:docMk/>
            <pc:sldMk cId="331196649" sldId="256"/>
            <ac:spMk id="83" creationId="{EB542B1D-B25C-4F79-A4C6-C0761E18D553}"/>
          </ac:spMkLst>
        </pc:spChg>
        <pc:spChg chg="mod">
          <ac:chgData name="Csatari, Gergely (Nokia - FI/Espoo)" userId="f5bffca3-77e4-4f86-ab35-a6eae4fbf322" providerId="ADAL" clId="{7C256A67-5AD8-42F9-ABF8-ECAE9E01B76C}" dt="2022-03-18T11:14:49.028" v="1" actId="20577"/>
          <ac:spMkLst>
            <pc:docMk/>
            <pc:sldMk cId="331196649" sldId="256"/>
            <ac:spMk id="89" creationId="{1CA3A59C-E7F1-490E-AF9C-42CA6BF421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B01F-A5AC-4E71-A955-AEBEADD90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2779-B448-4955-A00F-7F2844855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A27C-18AF-4FEF-A235-29FCF50A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23FE-3E0B-4757-BEC3-C67E34D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3DBA-216F-4C18-BC15-CBC6370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684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90F-0002-492A-B9E7-0CA28F4E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0FF4B-0548-4010-A37A-0A20CFCE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3E91-CA58-4814-A867-353806E5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C75A-433B-48E6-AD11-82F27113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7EC1-387B-44DB-9125-3A6C822E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87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EBCFF-E8AD-42E3-8E6F-AC5097C39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EA121-87CE-41FA-870C-80128277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474C-0E45-4016-8D1A-3E6B7DBB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33F0-ABC1-4971-A497-BFAC3F5A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B155-4FE9-4FFD-B7E4-FB569864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7233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48EF-F75D-45A5-B95F-8DE8DBD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6E6A-9E88-4669-9897-32B7D77C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0F20-C814-4903-9572-BF6E6110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845F-BDFD-4279-83E0-C64D2F4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3EC1-1F4D-4F36-B863-DB6BC93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55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0A7-4B64-4937-91A4-6F7343BC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D013-5415-4639-8A58-C179DAC6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867C-685D-4EAC-A638-FF2C5438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7B98-8A34-4732-861F-7B0B353B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76BF-CA1D-4E9B-88C2-3BB88B9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949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9232-1945-4F87-9CE2-3D89F408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A8FE-AC51-4248-8084-39BCE45F8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F295-3D94-40D2-8614-B0FDD89C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4B988-F9FB-447B-A9DE-7B65E51C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D7F8-1261-40A5-BCC8-4F48BEFC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A609-7910-4A0F-A9B4-79DE3FB3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8B11-1A48-41FE-B663-C6C6A3FB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41C2-F2E8-4FB1-A664-E38DA7A7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92720-2C54-4BAE-B8BD-23DB2BF8F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8075-6F24-4FDB-9870-2A3F19C94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705D4-697B-4162-B55A-5C1B1F581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0B119-05D7-4199-B66A-7087864F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3A007-72CF-4A4C-A8BB-CEF29D3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99343-296C-4007-8CDB-7CF3964C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42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B0B6-9517-4867-A3DD-314A606F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402F-4803-4A9D-AEC9-5ED27FD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E07A8-219C-477F-81FB-AB1B83DA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150FC-3A3B-4001-B866-4BBE8E5E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9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D47E0-DA2A-4221-8B8F-9C51508F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32AC6-885C-44AE-A6C0-D10D4ABD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977C-B25C-4CFE-8271-503FBD77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141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E59E-E957-4354-930F-3EBC1221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41B7-3979-40C8-B189-E2AA5CDC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1D079-07F3-4518-B267-26E2B980E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38C7-A42E-4EE0-9551-3F925165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9C5C-4C9F-4DF3-8D34-6F021F5A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6373-25F2-443F-B1EF-B7CDE46B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0A31-C741-4722-A78C-02CB318E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8A9A1-8C67-4357-B76B-C12618D70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1F204-FE4B-44F9-A685-0F6479B2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9B1A0-64E7-44D9-A30E-AB672FA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92514-0E55-42F9-88FB-AADD91E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67852-6BD6-4796-8C7D-3E275281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70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91D1C-3F19-45F3-8387-16CB772F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4672-64E1-49F9-8E64-DE203BBB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D184-12D4-4E99-B70B-925F0373E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07C7-8A67-4094-9E7E-AB2DE8D02318}" type="datetimeFigureOut">
              <a:rPr lang="en-FI" smtClean="0"/>
              <a:t>18/03/2022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881B-C2F6-4DB4-85DE-1179C720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9279-54DB-42DC-A9E7-9A1FE1CF7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D3E6-D196-4AD7-BD17-11D0A8C48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768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496AC4-F349-41A5-91B2-3683ADF095A1}"/>
              </a:ext>
            </a:extLst>
          </p:cNvPr>
          <p:cNvSpPr/>
          <p:nvPr/>
        </p:nvSpPr>
        <p:spPr>
          <a:xfrm>
            <a:off x="1006499" y="1084521"/>
            <a:ext cx="1442842" cy="478761"/>
          </a:xfrm>
          <a:prstGeom prst="rect">
            <a:avLst/>
          </a:prstGeom>
          <a:solidFill>
            <a:srgbClr val="E36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Community</a:t>
            </a:r>
            <a:endParaRPr lang="en-FI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70752-0A4D-41FA-966D-D2455A17DE36}"/>
              </a:ext>
            </a:extLst>
          </p:cNvPr>
          <p:cNvSpPr txBox="1"/>
          <p:nvPr/>
        </p:nvSpPr>
        <p:spPr>
          <a:xfrm>
            <a:off x="2659600" y="1108893"/>
            <a:ext cx="139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1544"/>
                </a:solidFill>
              </a:rPr>
              <a:t>Discussing best form of action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4B371-0EC2-4C14-B39E-8C723D9C24AE}"/>
              </a:ext>
            </a:extLst>
          </p:cNvPr>
          <p:cNvSpPr/>
          <p:nvPr/>
        </p:nvSpPr>
        <p:spPr>
          <a:xfrm>
            <a:off x="1006499" y="2081393"/>
            <a:ext cx="1442842" cy="478761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 created</a:t>
            </a:r>
            <a:endParaRPr lang="en-FI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512948-7745-4FFD-9827-B12DBD6E53A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727920" y="1563282"/>
            <a:ext cx="0" cy="518111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2471926A-A4DD-4C2E-AE54-5DE0E2B52D11}"/>
              </a:ext>
            </a:extLst>
          </p:cNvPr>
          <p:cNvSpPr/>
          <p:nvPr/>
        </p:nvSpPr>
        <p:spPr>
          <a:xfrm>
            <a:off x="2534599" y="1563282"/>
            <a:ext cx="275452" cy="612739"/>
          </a:xfrm>
          <a:prstGeom prst="curvedLeftArrow">
            <a:avLst/>
          </a:prstGeom>
          <a:solidFill>
            <a:srgbClr val="1D1544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FBEB2-3F8B-4E11-8AE2-B1C755A390DA}"/>
              </a:ext>
            </a:extLst>
          </p:cNvPr>
          <p:cNvSpPr/>
          <p:nvPr/>
        </p:nvSpPr>
        <p:spPr>
          <a:xfrm>
            <a:off x="2954336" y="1905721"/>
            <a:ext cx="1143603" cy="806680"/>
          </a:xfrm>
          <a:prstGeom prst="rect">
            <a:avLst/>
          </a:prstGeom>
          <a:solidFill>
            <a:srgbClr val="E36386"/>
          </a:solidFill>
          <a:ln w="19050"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Sub-project lead or issue creator </a:t>
            </a:r>
            <a:endParaRPr lang="en-FI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680414-0EBC-461E-BEEA-159EC219F89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449341" y="2309061"/>
            <a:ext cx="504995" cy="11713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4924FDF-6213-4DB6-97DA-CA55F9E39D0D}"/>
              </a:ext>
            </a:extLst>
          </p:cNvPr>
          <p:cNvSpPr/>
          <p:nvPr/>
        </p:nvSpPr>
        <p:spPr>
          <a:xfrm>
            <a:off x="795800" y="2139585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FI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0CE105-383A-40C3-9173-DF40695E9C61}"/>
              </a:ext>
            </a:extLst>
          </p:cNvPr>
          <p:cNvSpPr/>
          <p:nvPr/>
        </p:nvSpPr>
        <p:spPr>
          <a:xfrm>
            <a:off x="4602935" y="2069679"/>
            <a:ext cx="1697264" cy="478761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Issue assigned to contributor</a:t>
            </a:r>
            <a:endParaRPr lang="en-FI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923DC2-89A3-44FD-A5A5-90A5455132A8}"/>
              </a:ext>
            </a:extLst>
          </p:cNvPr>
          <p:cNvSpPr/>
          <p:nvPr/>
        </p:nvSpPr>
        <p:spPr>
          <a:xfrm>
            <a:off x="4392235" y="2127871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FI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A9A6F2-9187-4B4A-97F3-A9C4BA7D3D51}"/>
              </a:ext>
            </a:extLst>
          </p:cNvPr>
          <p:cNvCxnSpPr>
            <a:stCxn id="14" idx="3"/>
            <a:endCxn id="25" idx="2"/>
          </p:cNvCxnSpPr>
          <p:nvPr/>
        </p:nvCxnSpPr>
        <p:spPr>
          <a:xfrm flipV="1">
            <a:off x="4097940" y="2309060"/>
            <a:ext cx="294296" cy="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B97D92-D1A0-4A9F-BA25-C5F135622F1C}"/>
              </a:ext>
            </a:extLst>
          </p:cNvPr>
          <p:cNvSpPr/>
          <p:nvPr/>
        </p:nvSpPr>
        <p:spPr>
          <a:xfrm>
            <a:off x="6805193" y="2069679"/>
            <a:ext cx="1143603" cy="478761"/>
          </a:xfrm>
          <a:prstGeom prst="rect">
            <a:avLst/>
          </a:prstGeom>
          <a:solidFill>
            <a:srgbClr val="E36386"/>
          </a:solidFill>
          <a:ln w="19050"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</a:t>
            </a:r>
            <a:endParaRPr lang="en-FI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415575-125C-49D3-895E-03DE4A5DC62E}"/>
              </a:ext>
            </a:extLst>
          </p:cNvPr>
          <p:cNvCxnSpPr>
            <a:stCxn id="24" idx="3"/>
            <a:endCxn id="32" idx="1"/>
          </p:cNvCxnSpPr>
          <p:nvPr/>
        </p:nvCxnSpPr>
        <p:spPr>
          <a:xfrm>
            <a:off x="6300198" y="2309061"/>
            <a:ext cx="504995" cy="0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2BDFAE-A625-4D0A-BFAE-0B819A2AE871}"/>
              </a:ext>
            </a:extLst>
          </p:cNvPr>
          <p:cNvSpPr/>
          <p:nvPr/>
        </p:nvSpPr>
        <p:spPr>
          <a:xfrm>
            <a:off x="8546328" y="2067648"/>
            <a:ext cx="1697264" cy="478761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created</a:t>
            </a:r>
            <a:endParaRPr lang="en-FI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35D6A9-D1E3-4A8B-BC46-316E2E75C855}"/>
              </a:ext>
            </a:extLst>
          </p:cNvPr>
          <p:cNvSpPr/>
          <p:nvPr/>
        </p:nvSpPr>
        <p:spPr>
          <a:xfrm>
            <a:off x="8335629" y="2125840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FI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ED39D1-260B-40FB-A0EF-48AFE8C1327A}"/>
              </a:ext>
            </a:extLst>
          </p:cNvPr>
          <p:cNvCxnSpPr>
            <a:stCxn id="32" idx="3"/>
            <a:endCxn id="39" idx="2"/>
          </p:cNvCxnSpPr>
          <p:nvPr/>
        </p:nvCxnSpPr>
        <p:spPr>
          <a:xfrm flipV="1">
            <a:off x="7948797" y="2307029"/>
            <a:ext cx="386832" cy="203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77A5BD1-975B-4F29-99FE-D3BBC4C06222}"/>
              </a:ext>
            </a:extLst>
          </p:cNvPr>
          <p:cNvSpPr/>
          <p:nvPr/>
        </p:nvSpPr>
        <p:spPr>
          <a:xfrm>
            <a:off x="8546328" y="3455049"/>
            <a:ext cx="1697264" cy="883035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US" sz="1400" dirty="0"/>
              <a:t>PR being review-ed and edited</a:t>
            </a:r>
            <a:endParaRPr lang="en-FI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DC0326-3DB5-4EDD-837B-347136231C65}"/>
              </a:ext>
            </a:extLst>
          </p:cNvPr>
          <p:cNvSpPr/>
          <p:nvPr/>
        </p:nvSpPr>
        <p:spPr>
          <a:xfrm>
            <a:off x="9213772" y="3177162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FI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68077B-F3B2-479C-9936-0AD5F034666A}"/>
              </a:ext>
            </a:extLst>
          </p:cNvPr>
          <p:cNvCxnSpPr>
            <a:stCxn id="38" idx="2"/>
            <a:endCxn id="45" idx="0"/>
          </p:cNvCxnSpPr>
          <p:nvPr/>
        </p:nvCxnSpPr>
        <p:spPr>
          <a:xfrm>
            <a:off x="9394960" y="2546410"/>
            <a:ext cx="0" cy="630753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64777-C3BB-4899-968F-2F51D6D22BDA}"/>
              </a:ext>
            </a:extLst>
          </p:cNvPr>
          <p:cNvSpPr/>
          <p:nvPr/>
        </p:nvSpPr>
        <p:spPr>
          <a:xfrm>
            <a:off x="10911036" y="2950239"/>
            <a:ext cx="1143603" cy="478761"/>
          </a:xfrm>
          <a:prstGeom prst="rect">
            <a:avLst/>
          </a:prstGeom>
          <a:solidFill>
            <a:srgbClr val="E36386"/>
          </a:solidFill>
          <a:ln w="19050"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</a:t>
            </a:r>
            <a:endParaRPr lang="en-FI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05080-D285-4452-8956-B40A21A40AB1}"/>
              </a:ext>
            </a:extLst>
          </p:cNvPr>
          <p:cNvSpPr/>
          <p:nvPr/>
        </p:nvSpPr>
        <p:spPr>
          <a:xfrm>
            <a:off x="10911036" y="3672231"/>
            <a:ext cx="1143603" cy="478761"/>
          </a:xfrm>
          <a:prstGeom prst="rect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Individuals</a:t>
            </a:r>
            <a:endParaRPr lang="en-FI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F2B80B-5CB6-446C-BA24-E9CFC4F37245}"/>
              </a:ext>
            </a:extLst>
          </p:cNvPr>
          <p:cNvSpPr/>
          <p:nvPr/>
        </p:nvSpPr>
        <p:spPr>
          <a:xfrm>
            <a:off x="10911036" y="4394223"/>
            <a:ext cx="1143603" cy="478761"/>
          </a:xfrm>
          <a:prstGeom prst="rect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Community</a:t>
            </a:r>
            <a:endParaRPr lang="en-FI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A27798-E4F5-423E-8E02-9590F33FC002}"/>
              </a:ext>
            </a:extLst>
          </p:cNvPr>
          <p:cNvCxnSpPr>
            <a:stCxn id="51" idx="1"/>
          </p:cNvCxnSpPr>
          <p:nvPr/>
        </p:nvCxnSpPr>
        <p:spPr>
          <a:xfrm flipH="1">
            <a:off x="10243592" y="3189620"/>
            <a:ext cx="667444" cy="492895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213DCF-245D-41CD-9658-38CD473814BC}"/>
              </a:ext>
            </a:extLst>
          </p:cNvPr>
          <p:cNvCxnSpPr>
            <a:stCxn id="52" idx="1"/>
            <a:endCxn id="44" idx="3"/>
          </p:cNvCxnSpPr>
          <p:nvPr/>
        </p:nvCxnSpPr>
        <p:spPr>
          <a:xfrm flipH="1" flipV="1">
            <a:off x="10243592" y="3896567"/>
            <a:ext cx="667444" cy="15045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6AAC7-0449-4836-9063-81ED07053183}"/>
              </a:ext>
            </a:extLst>
          </p:cNvPr>
          <p:cNvCxnSpPr>
            <a:stCxn id="53" idx="1"/>
          </p:cNvCxnSpPr>
          <p:nvPr/>
        </p:nvCxnSpPr>
        <p:spPr>
          <a:xfrm flipH="1" flipV="1">
            <a:off x="10243592" y="4150992"/>
            <a:ext cx="667444" cy="48261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66F3C07-8531-4712-AC67-A7F22F946834}"/>
              </a:ext>
            </a:extLst>
          </p:cNvPr>
          <p:cNvSpPr/>
          <p:nvPr/>
        </p:nvSpPr>
        <p:spPr>
          <a:xfrm>
            <a:off x="6372559" y="3510744"/>
            <a:ext cx="1697264" cy="786690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reached consensus and approved</a:t>
            </a:r>
            <a:endParaRPr lang="en-FI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F927B7-98BB-486E-BC2A-30C6CF00987C}"/>
              </a:ext>
            </a:extLst>
          </p:cNvPr>
          <p:cNvSpPr/>
          <p:nvPr/>
        </p:nvSpPr>
        <p:spPr>
          <a:xfrm>
            <a:off x="7927386" y="3722901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FI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564619-3749-40E2-A3B8-47D21F6E847F}"/>
              </a:ext>
            </a:extLst>
          </p:cNvPr>
          <p:cNvCxnSpPr>
            <a:stCxn id="44" idx="1"/>
            <a:endCxn id="63" idx="6"/>
          </p:cNvCxnSpPr>
          <p:nvPr/>
        </p:nvCxnSpPr>
        <p:spPr>
          <a:xfrm flipH="1">
            <a:off x="8289762" y="3896567"/>
            <a:ext cx="256566" cy="752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Curved Up 65">
            <a:extLst>
              <a:ext uri="{FF2B5EF4-FFF2-40B4-BE49-F238E27FC236}">
                <a16:creationId xmlns:a16="http://schemas.microsoft.com/office/drawing/2014/main" id="{F6D097ED-1B3C-4823-833C-46AD3DF7646F}"/>
              </a:ext>
            </a:extLst>
          </p:cNvPr>
          <p:cNvSpPr/>
          <p:nvPr/>
        </p:nvSpPr>
        <p:spPr>
          <a:xfrm>
            <a:off x="9036254" y="4439436"/>
            <a:ext cx="818707" cy="353067"/>
          </a:xfrm>
          <a:prstGeom prst="curvedUpArrow">
            <a:avLst/>
          </a:prstGeom>
          <a:solidFill>
            <a:srgbClr val="1D1544"/>
          </a:solidFill>
          <a:ln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00C2CF-B941-476F-8A90-F66BCA1DF5ED}"/>
              </a:ext>
            </a:extLst>
          </p:cNvPr>
          <p:cNvSpPr txBox="1"/>
          <p:nvPr/>
        </p:nvSpPr>
        <p:spPr>
          <a:xfrm>
            <a:off x="8686291" y="4918392"/>
            <a:ext cx="1417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Reflecting community feedback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AE4E81-6940-4466-9BE8-500BE6173ADD}"/>
              </a:ext>
            </a:extLst>
          </p:cNvPr>
          <p:cNvSpPr/>
          <p:nvPr/>
        </p:nvSpPr>
        <p:spPr>
          <a:xfrm>
            <a:off x="4320530" y="3042722"/>
            <a:ext cx="1697264" cy="2177852"/>
          </a:xfrm>
          <a:prstGeom prst="rect">
            <a:avLst/>
          </a:prstGeom>
          <a:solidFill>
            <a:srgbClr val="F5B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Approval process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31C537-7745-489A-8CC0-F99C765BE388}"/>
              </a:ext>
            </a:extLst>
          </p:cNvPr>
          <p:cNvSpPr/>
          <p:nvPr/>
        </p:nvSpPr>
        <p:spPr>
          <a:xfrm>
            <a:off x="4487414" y="3206680"/>
            <a:ext cx="1363495" cy="478761"/>
          </a:xfrm>
          <a:prstGeom prst="rect">
            <a:avLst/>
          </a:prstGeom>
          <a:solidFill>
            <a:srgbClr val="E36386"/>
          </a:solidFill>
          <a:ln w="19050"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 1</a:t>
            </a:r>
          </a:p>
          <a:p>
            <a:pPr algn="ctr"/>
            <a:r>
              <a:rPr lang="en-US" sz="900" dirty="0"/>
              <a:t>Operator / Vendor</a:t>
            </a:r>
            <a:endParaRPr lang="en-FI" sz="9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8CB075-03CA-43B9-AD6C-8D1CA689D0BC}"/>
              </a:ext>
            </a:extLst>
          </p:cNvPr>
          <p:cNvSpPr/>
          <p:nvPr/>
        </p:nvSpPr>
        <p:spPr>
          <a:xfrm>
            <a:off x="4487414" y="3819354"/>
            <a:ext cx="1363495" cy="478761"/>
          </a:xfrm>
          <a:prstGeom prst="rect">
            <a:avLst/>
          </a:prstGeom>
          <a:solidFill>
            <a:srgbClr val="E36386"/>
          </a:solidFill>
          <a:ln w="19050"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 2</a:t>
            </a:r>
          </a:p>
          <a:p>
            <a:pPr algn="ctr"/>
            <a:r>
              <a:rPr lang="en-US" sz="900" dirty="0"/>
              <a:t>Operator / Vendor</a:t>
            </a:r>
            <a:endParaRPr lang="en-FI" sz="9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62CDEC-7F28-4F9D-ADCF-76D2D958BBC3}"/>
              </a:ext>
            </a:extLst>
          </p:cNvPr>
          <p:cNvSpPr/>
          <p:nvPr/>
        </p:nvSpPr>
        <p:spPr>
          <a:xfrm>
            <a:off x="4487414" y="4424151"/>
            <a:ext cx="1363495" cy="478761"/>
          </a:xfrm>
          <a:prstGeom prst="rect">
            <a:avLst/>
          </a:prstGeom>
          <a:solidFill>
            <a:srgbClr val="E36386"/>
          </a:solidFill>
          <a:ln w="19050"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Contributor 3</a:t>
            </a:r>
          </a:p>
          <a:p>
            <a:pPr algn="ctr"/>
            <a:r>
              <a:rPr lang="en-US" sz="900" dirty="0"/>
              <a:t>Operator / Vendor</a:t>
            </a:r>
            <a:endParaRPr lang="en-FI" sz="9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C00238-2F99-4544-B595-D0D839BD4240}"/>
              </a:ext>
            </a:extLst>
          </p:cNvPr>
          <p:cNvCxnSpPr>
            <a:cxnSpLocks/>
          </p:cNvCxnSpPr>
          <p:nvPr/>
        </p:nvCxnSpPr>
        <p:spPr>
          <a:xfrm flipH="1">
            <a:off x="6024280" y="3904089"/>
            <a:ext cx="348279" cy="7522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A1B996-C156-44F5-A341-3C5431970512}"/>
              </a:ext>
            </a:extLst>
          </p:cNvPr>
          <p:cNvSpPr/>
          <p:nvPr/>
        </p:nvSpPr>
        <p:spPr>
          <a:xfrm>
            <a:off x="2790150" y="3477798"/>
            <a:ext cx="1143603" cy="837536"/>
          </a:xfrm>
          <a:prstGeom prst="rect">
            <a:avLst/>
          </a:prstGeom>
          <a:solidFill>
            <a:srgbClr val="6B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2 business days cool off period</a:t>
            </a:r>
            <a:endParaRPr lang="en-FI" sz="1400" dirty="0">
              <a:solidFill>
                <a:srgbClr val="1D1544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DFAEBB-B4BD-45AC-AB30-7427B603A006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3933753" y="3896566"/>
            <a:ext cx="378413" cy="0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60C837B-282A-45ED-8595-965DF4889390}"/>
              </a:ext>
            </a:extLst>
          </p:cNvPr>
          <p:cNvSpPr/>
          <p:nvPr/>
        </p:nvSpPr>
        <p:spPr>
          <a:xfrm>
            <a:off x="677251" y="3248885"/>
            <a:ext cx="1697264" cy="1295362"/>
          </a:xfrm>
          <a:prstGeom prst="rect">
            <a:avLst/>
          </a:prstGeom>
          <a:solidFill>
            <a:srgbClr val="F5B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1D1544"/>
                </a:solidFill>
              </a:rPr>
              <a:t>Sub-stream lead approval</a:t>
            </a:r>
            <a:endParaRPr lang="en-FI" sz="1400" dirty="0">
              <a:solidFill>
                <a:srgbClr val="1D1544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542B1D-B25C-4F79-A4C6-C0761E18D553}"/>
              </a:ext>
            </a:extLst>
          </p:cNvPr>
          <p:cNvSpPr/>
          <p:nvPr/>
        </p:nvSpPr>
        <p:spPr>
          <a:xfrm>
            <a:off x="829486" y="3399633"/>
            <a:ext cx="1363495" cy="478761"/>
          </a:xfrm>
          <a:prstGeom prst="rect">
            <a:avLst/>
          </a:prstGeom>
          <a:solidFill>
            <a:srgbClr val="E36386"/>
          </a:solidFill>
          <a:ln w="19050">
            <a:solidFill>
              <a:srgbClr val="1D15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Sub-stream lead</a:t>
            </a:r>
            <a:endParaRPr lang="en-FI" sz="9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ECEA59B-C569-4718-A564-AA04FFDA40A6}"/>
              </a:ext>
            </a:extLst>
          </p:cNvPr>
          <p:cNvCxnSpPr>
            <a:stCxn id="76" idx="1"/>
            <a:endCxn id="82" idx="3"/>
          </p:cNvCxnSpPr>
          <p:nvPr/>
        </p:nvCxnSpPr>
        <p:spPr>
          <a:xfrm flipH="1">
            <a:off x="2374515" y="3896566"/>
            <a:ext cx="415635" cy="0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3F79ABF-1E79-4FA4-B466-6A5EB7F9F7CF}"/>
              </a:ext>
            </a:extLst>
          </p:cNvPr>
          <p:cNvSpPr/>
          <p:nvPr/>
        </p:nvSpPr>
        <p:spPr>
          <a:xfrm>
            <a:off x="662601" y="5657056"/>
            <a:ext cx="1697264" cy="786690"/>
          </a:xfrm>
          <a:prstGeom prst="rect">
            <a:avLst/>
          </a:prstGeom>
          <a:solidFill>
            <a:srgbClr val="1D1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merged</a:t>
            </a:r>
            <a:endParaRPr lang="en-FI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CA3A59C-E7F1-490E-AF9C-42CA6BF421C7}"/>
              </a:ext>
            </a:extLst>
          </p:cNvPr>
          <p:cNvSpPr/>
          <p:nvPr/>
        </p:nvSpPr>
        <p:spPr>
          <a:xfrm>
            <a:off x="2172223" y="5869213"/>
            <a:ext cx="362376" cy="362376"/>
          </a:xfrm>
          <a:prstGeom prst="ellipse">
            <a:avLst/>
          </a:prstGeom>
          <a:solidFill>
            <a:srgbClr val="E363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  <a:endParaRPr lang="en-FI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AC877C-CD81-4C44-AC06-AB4ED37806ED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 flipH="1">
            <a:off x="1511233" y="4544247"/>
            <a:ext cx="14650" cy="1112809"/>
          </a:xfrm>
          <a:prstGeom prst="straightConnector1">
            <a:avLst/>
          </a:prstGeom>
          <a:ln>
            <a:solidFill>
              <a:srgbClr val="1D15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72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Csatari, Gergely (Nokia - FI/Espoo)</dc:creator>
  <cp:lastModifiedBy>Csatari, Gergely (Nokia - FI/Espoo)</cp:lastModifiedBy>
  <cp:revision>9</cp:revision>
  <dcterms:created xsi:type="dcterms:W3CDTF">2022-03-14T14:03:57Z</dcterms:created>
  <dcterms:modified xsi:type="dcterms:W3CDTF">2022-03-18T11:15:30Z</dcterms:modified>
</cp:coreProperties>
</file>