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3"/>
  </p:notesMasterIdLst>
  <p:sldIdLst>
    <p:sldId id="269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9" orient="horz" pos="169">
          <p15:clr>
            <a:srgbClr val="A4A3A4"/>
          </p15:clr>
        </p15:guide>
        <p15:guide id="10" pos="2880">
          <p15:clr>
            <a:srgbClr val="A4A3A4"/>
          </p15:clr>
        </p15:guide>
        <p15:guide id="11" pos="198" userDrawn="1">
          <p15:clr>
            <a:srgbClr val="A4A3A4"/>
          </p15:clr>
        </p15:guide>
        <p15:guide id="12" pos="5562" userDrawn="1">
          <p15:clr>
            <a:srgbClr val="A4A3A4"/>
          </p15:clr>
        </p15:guide>
        <p15:guide id="13" orient="horz" pos="637" userDrawn="1">
          <p15:clr>
            <a:srgbClr val="A4A3A4"/>
          </p15:clr>
        </p15:guide>
        <p15:guide id="14" orient="horz" pos="746" userDrawn="1">
          <p15:clr>
            <a:srgbClr val="A4A3A4"/>
          </p15:clr>
        </p15:guide>
        <p15:guide id="15" orient="horz" pos="1619" userDrawn="1">
          <p15:clr>
            <a:srgbClr val="A4A3A4"/>
          </p15:clr>
        </p15:guide>
        <p15:guide id="16" orient="horz" pos="286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D200"/>
    <a:srgbClr val="FFFFFF"/>
    <a:srgbClr val="A885D8"/>
    <a:srgbClr val="FF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 autoAdjust="0"/>
    <p:restoredTop sz="94222" autoAdjust="0"/>
  </p:normalViewPr>
  <p:slideViewPr>
    <p:cSldViewPr showGuides="1">
      <p:cViewPr varScale="1">
        <p:scale>
          <a:sx n="142" d="100"/>
          <a:sy n="142" d="100"/>
        </p:scale>
        <p:origin x="-1002" y="-96"/>
      </p:cViewPr>
      <p:guideLst>
        <p:guide orient="horz" pos="169"/>
        <p:guide orient="horz" pos="637"/>
        <p:guide orient="horz" pos="746"/>
        <p:guide orient="horz" pos="1619"/>
        <p:guide orient="horz" pos="2866"/>
        <p:guide pos="2880"/>
        <p:guide pos="198"/>
        <p:guide pos="5562"/>
      </p:guideLst>
    </p:cSldViewPr>
  </p:slideViewPr>
  <p:outlineViewPr>
    <p:cViewPr>
      <p:scale>
        <a:sx n="33" d="100"/>
        <a:sy n="33" d="100"/>
      </p:scale>
      <p:origin x="0" y="14958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38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14F63557-65CD-470F-8999-4C3C411BE899}" type="datetimeFigureOut">
              <a:rPr lang="en-GB" smtClean="0"/>
              <a:pPr/>
              <a:t>18/05/2020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885932DF-9606-4758-A2B5-AF1153FB1ABB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180000" bIns="45720" rtlCol="0"/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230188" marR="0" lvl="1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Second level</a:t>
            </a:r>
          </a:p>
          <a:p>
            <a:pPr marL="360363" marR="0" lvl="2" indent="-147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522288" marR="0" lvl="3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668338" marR="0" lvl="4" indent="-146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Fifth level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22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2075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1pPr>
    <a:lvl2pPr marL="2301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Wingdings" panose="05000000000000000000" pitchFamily="2" charset="2"/>
      <a:buChar char="§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2pPr>
    <a:lvl3pPr marL="360363" marR="0" indent="-147638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3pPr>
    <a:lvl4pPr marL="5222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4pPr>
    <a:lvl5pPr marL="668338" marR="0" indent="-1460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1184275"/>
            <a:ext cx="8515350" cy="33655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 smtClean="0"/>
              <a:t>Cliquez pour modifier le titre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4326" y="268289"/>
            <a:ext cx="4828498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00725" y="266701"/>
            <a:ext cx="3028950" cy="340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687" y="2704144"/>
            <a:ext cx="4831185" cy="966156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13535" y="4233863"/>
            <a:ext cx="612775" cy="612775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70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8287"/>
            <a:ext cx="8515349" cy="4281487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58775" indent="-358775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/>
              <a:t>Cliquez pour modifier le contenu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7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7"/>
            <a:ext cx="6096839" cy="428148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modifier le nom de la section 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8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4326" y="1184275"/>
            <a:ext cx="3966930" cy="3365499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3698"/>
            <a:ext cx="3964880" cy="336441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 smtClean="0"/>
              <a:t>Cliquez pour modifier le titre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65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2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ein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 dirty="0"/>
              <a:t>Cliquez sur l'icône pour ajouter une photo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81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7494"/>
            <a:ext cx="8515350" cy="7437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Cliquez pour modifier le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184275"/>
            <a:ext cx="8515350" cy="3365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‹N°›</a:t>
            </a:fld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07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5" r:id="rId3"/>
    <p:sldLayoutId id="2147483664" r:id="rId4"/>
    <p:sldLayoutId id="2147483661" r:id="rId5"/>
    <p:sldLayoutId id="2147483662" r:id="rId6"/>
    <p:sldLayoutId id="2147483663" r:id="rId7"/>
    <p:sldLayoutId id="2147483666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43608" y="1995686"/>
            <a:ext cx="7200800" cy="25922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3608" y="483518"/>
            <a:ext cx="7200800" cy="64807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26579"/>
            <a:ext cx="13620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à coins arrondis 4"/>
          <p:cNvSpPr/>
          <p:nvPr/>
        </p:nvSpPr>
        <p:spPr>
          <a:xfrm>
            <a:off x="1331640" y="1059582"/>
            <a:ext cx="864096" cy="50405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KEYSTONE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2483768" y="1059582"/>
            <a:ext cx="864096" cy="50405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SWIFT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4494113" y="1059582"/>
            <a:ext cx="864096" cy="50405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CINDER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5646241" y="1059582"/>
            <a:ext cx="864096" cy="50405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GLANCE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6804248" y="1059582"/>
            <a:ext cx="864096" cy="50405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NOVA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31639" y="3399842"/>
            <a:ext cx="6336703" cy="64807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000000"/>
                </a:solidFill>
              </a:rPr>
              <a:t> RADOS CLUSTER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1331640" y="2211710"/>
            <a:ext cx="2016224" cy="50405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000000"/>
                </a:solidFill>
              </a:rPr>
              <a:t>RADOSGW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4460948" y="2211710"/>
            <a:ext cx="3207395" cy="50405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000000"/>
                </a:solidFill>
              </a:rPr>
              <a:t>LIBRBD</a:t>
            </a:r>
          </a:p>
        </p:txBody>
      </p:sp>
      <p:cxnSp>
        <p:nvCxnSpPr>
          <p:cNvPr id="14" name="Connecteur droit avec flèche 13"/>
          <p:cNvCxnSpPr>
            <a:stCxn id="7" idx="2"/>
          </p:cNvCxnSpPr>
          <p:nvPr/>
        </p:nvCxnSpPr>
        <p:spPr>
          <a:xfrm>
            <a:off x="2915816" y="1563638"/>
            <a:ext cx="0" cy="648072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1786145" y="1563638"/>
            <a:ext cx="0" cy="648072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4948500" y="1563638"/>
            <a:ext cx="0" cy="648072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6078289" y="1563638"/>
            <a:ext cx="0" cy="648072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7236296" y="1563638"/>
            <a:ext cx="0" cy="648072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2339752" y="2715766"/>
            <a:ext cx="0" cy="648072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6089459" y="2715766"/>
            <a:ext cx="0" cy="648072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366" y="4155926"/>
            <a:ext cx="1290265" cy="368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à coins arrondis 21"/>
          <p:cNvSpPr/>
          <p:nvPr/>
        </p:nvSpPr>
        <p:spPr>
          <a:xfrm>
            <a:off x="2843808" y="3507854"/>
            <a:ext cx="504056" cy="216024"/>
          </a:xfrm>
          <a:prstGeom prst="roundRect">
            <a:avLst/>
          </a:prstGeom>
          <a:solidFill>
            <a:srgbClr val="00B0F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2903313" y="3586576"/>
            <a:ext cx="504056" cy="216024"/>
          </a:xfrm>
          <a:prstGeom prst="roundRect">
            <a:avLst/>
          </a:prstGeom>
          <a:solidFill>
            <a:srgbClr val="00B0F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2987824" y="3674286"/>
            <a:ext cx="504056" cy="216024"/>
          </a:xfrm>
          <a:prstGeom prst="roundRect">
            <a:avLst/>
          </a:prstGeom>
          <a:solidFill>
            <a:srgbClr val="00B0F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MON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5508104" y="3507854"/>
            <a:ext cx="504056" cy="216024"/>
          </a:xfrm>
          <a:prstGeom prst="roundRect">
            <a:avLst/>
          </a:prstGeom>
          <a:solidFill>
            <a:srgbClr val="00B0F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5567609" y="3586576"/>
            <a:ext cx="504056" cy="216024"/>
          </a:xfrm>
          <a:prstGeom prst="roundRect">
            <a:avLst/>
          </a:prstGeom>
          <a:solidFill>
            <a:srgbClr val="00B0F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5652120" y="3674286"/>
            <a:ext cx="504056" cy="216024"/>
          </a:xfrm>
          <a:prstGeom prst="roundRect">
            <a:avLst/>
          </a:prstGeom>
          <a:solidFill>
            <a:srgbClr val="00B0F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chemeClr val="bg1"/>
                </a:solidFill>
              </a:rPr>
              <a:t>OSD</a:t>
            </a:r>
          </a:p>
        </p:txBody>
      </p:sp>
    </p:spTree>
    <p:extLst>
      <p:ext uri="{BB962C8B-B14F-4D97-AF65-F5344CB8AC3E}">
        <p14:creationId xmlns:p14="http://schemas.microsoft.com/office/powerpoint/2010/main" val="305386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R_OBS-template_external.potx" id="{8E63A4C0-0D5B-4AB0-9B17-28650E3A1109}" vid="{213D95EF-7056-43E0-9767-0E799F7889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60</TotalTime>
  <Words>13</Words>
  <Application>Microsoft Office PowerPoint</Application>
  <PresentationFormat>Affichage à l'écran (16:9)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blank</vt:lpstr>
      <vt:lpstr>Présentation PowerPoint</vt:lpstr>
    </vt:vector>
  </TitlesOfParts>
  <Company>ORANGE FT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HELLEC Samuel OBS/OCB</dc:creator>
  <cp:lastModifiedBy>HELLEC Samuel OBS/OCB</cp:lastModifiedBy>
  <cp:revision>3</cp:revision>
  <dcterms:created xsi:type="dcterms:W3CDTF">2019-12-10T15:14:31Z</dcterms:created>
  <dcterms:modified xsi:type="dcterms:W3CDTF">2020-05-18T15:23:01Z</dcterms:modified>
</cp:coreProperties>
</file>