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32D7-ED4E-45B6-862D-E878541EE22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2AA0-7F5D-44AD-BDFB-310B9E8C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83DE8-7069-4562-A8C0-38C6044901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61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CDAC-973E-459D-81B5-B373B68B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7455-288F-4803-B56F-5A13E5FB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01C-1C52-47E1-AD84-60E28E80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BE30-9FDE-4483-80E1-B38107B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F22-EC45-4289-AF84-2DD73A4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E493-B622-4EBE-8F57-F6150B7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5A28-47D1-4AD9-BAD1-086C9FC8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190F-F8F9-43A2-B8AB-402ECB1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50F2-D6C7-4D60-B9A6-CA5AE5E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E310-8734-459A-85D7-BFD1C3A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DCA50-9E7D-472C-A894-84D0D7E18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F461-6C20-4C49-9DB6-07FB5B73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289E-6FCF-4444-B6F5-6A7EF2B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166E-7616-4506-B925-18A10A3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8E5F-10F1-441B-A6B1-E9CB3989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7549-4928-48E0-8570-CACE03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1902-0FCD-4521-8287-F8AF6FA7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6A60-DBE3-4A62-8C1F-C8CBA8A4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B8A2-B2CA-46EC-9C81-903F16C0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5CAF-5E42-45DE-BF94-9EFD5035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6342-786F-48CE-BD60-D3324679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7B4-8630-4037-904A-01A05A2A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09E6-CA42-48A1-9BE7-41AD37C7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12E4-33BB-4EF8-B27F-48E69B67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4EAF-19EB-45B2-9CC8-792EC3E6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F4D3-8871-446B-A959-8957E1C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06D-5362-42E1-B85B-94B3DC2AC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016F-6AF5-4052-99FE-124FD630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1FCB-0358-4B53-9980-A0F6B7FD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FBC6-D8FC-4C3F-9AA0-7002777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5EE1-6FA4-496F-BC33-B33F3F2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D945-75A2-49A1-82BC-7801672F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356B-37DC-4A91-BCD9-171793D5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D1FD8-13CB-4BD8-921E-65D28410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1EEE-81BB-43D7-8F0B-0F4E974B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469C8-1732-4339-9CB0-8F3A350C9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732C5-60EA-405D-80DD-FA2E73A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8AD0-79DB-4AA0-BCA8-7C9C9417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962C9-85C3-4E74-88FF-92BCDBC5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DD8E-9C67-4204-B81A-D4CDBD1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F2C8-023A-48BA-A553-DDF2BDD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8805-F32F-40D2-9F73-C6692DA7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DAE6-E17E-4EB9-9952-3D984FD1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F73C-1633-414C-86C4-3CDDD2C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8066-DFB1-4494-B10E-19F22C2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D4592-4F64-4313-8BEF-B4FD1C8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0E81-E1DF-4FC0-878A-D17DA469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6900-CEAC-442D-89EB-CF9FC146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AAB5D-5F95-4AAA-867D-0DA76791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314D-AA76-436B-8C06-B64EA55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53C1-6211-482A-8D0F-FFA6997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26D8-0EF9-4715-9159-865BFFB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BCF-7AA7-4883-8B4B-360AEC86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0AEF6-73BF-46C3-AE32-4BDDEDA9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011-942B-4ADD-913F-63954760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3329-D159-4D1B-99B2-AA767B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6735-7017-4E21-91F7-DB5A6B4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CE6-117D-481F-8A87-7DF63C0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CD92E-3D40-4860-847F-12A2F87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8246-0E7F-4D93-81D2-75D9C3A8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2C9F-5D3A-4C9C-8692-F2B0DD96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70FE-C817-48FE-A75B-D2296E3E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1340-4A51-4649-B6DA-85EFCD4E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hapeblue.com/wp-content/uploads/2018/11/DPDK-logo.jpg">
            <a:extLst>
              <a:ext uri="{FF2B5EF4-FFF2-40B4-BE49-F238E27FC236}">
                <a16:creationId xmlns:a16="http://schemas.microsoft.com/office/drawing/2014/main" id="{CD7CF257-74EC-46EA-8FB8-E371F1B9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294" y="4252409"/>
            <a:ext cx="6150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818032-7EF7-4BD3-8005-C675C3E02F3E}"/>
              </a:ext>
            </a:extLst>
          </p:cNvPr>
          <p:cNvSpPr txBox="1"/>
          <p:nvPr/>
        </p:nvSpPr>
        <p:spPr>
          <a:xfrm>
            <a:off x="119351" y="4109627"/>
            <a:ext cx="1504064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physical cores per NUMA - 19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vCPUs per NUMA -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38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AB54128-613B-4932-8F72-79D00DF79998}"/>
              </a:ext>
            </a:extLst>
          </p:cNvPr>
          <p:cNvSpPr/>
          <p:nvPr/>
        </p:nvSpPr>
        <p:spPr>
          <a:xfrm>
            <a:off x="1739112" y="736764"/>
            <a:ext cx="4254823" cy="45742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0D9D657-EBEE-42A0-8A68-F6488CB732B3}"/>
              </a:ext>
            </a:extLst>
          </p:cNvPr>
          <p:cNvSpPr/>
          <p:nvPr/>
        </p:nvSpPr>
        <p:spPr>
          <a:xfrm>
            <a:off x="6095999" y="736764"/>
            <a:ext cx="4407227" cy="45742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FFBCE4B5-7E8B-45A0-84AC-34762438208A}"/>
              </a:ext>
            </a:extLst>
          </p:cNvPr>
          <p:cNvSpPr/>
          <p:nvPr/>
        </p:nvSpPr>
        <p:spPr>
          <a:xfrm>
            <a:off x="2054335" y="1084916"/>
            <a:ext cx="7976102" cy="305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Resources (OS, Hypervisor, </a:t>
            </a:r>
            <a:r>
              <a:rPr lang="en-US" sz="1400" dirty="0">
                <a:solidFill>
                  <a:prstClr val="black"/>
                </a:solidFill>
              </a:rPr>
              <a:t>OpenStack agents)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4F77CE8-27E4-486A-A4D1-FFB29DA74200}"/>
              </a:ext>
            </a:extLst>
          </p:cNvPr>
          <p:cNvSpPr txBox="1"/>
          <p:nvPr/>
        </p:nvSpPr>
        <p:spPr>
          <a:xfrm>
            <a:off x="2142832" y="1149412"/>
            <a:ext cx="198820" cy="18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A6F21BF-42F3-4794-9CC1-68FD9F39E137}"/>
              </a:ext>
            </a:extLst>
          </p:cNvPr>
          <p:cNvSpPr txBox="1"/>
          <p:nvPr/>
        </p:nvSpPr>
        <p:spPr>
          <a:xfrm>
            <a:off x="9697489" y="1149697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DA820D1-74DA-416C-AC8E-89DA71A4131C}"/>
              </a:ext>
            </a:extLst>
          </p:cNvPr>
          <p:cNvSpPr txBox="1"/>
          <p:nvPr/>
        </p:nvSpPr>
        <p:spPr>
          <a:xfrm>
            <a:off x="2029168" y="742929"/>
            <a:ext cx="152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0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22973E5-C873-4C74-BF9B-7C593F8265C4}"/>
              </a:ext>
            </a:extLst>
          </p:cNvPr>
          <p:cNvSpPr txBox="1"/>
          <p:nvPr/>
        </p:nvSpPr>
        <p:spPr>
          <a:xfrm>
            <a:off x="8634551" y="736764"/>
            <a:ext cx="140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6DCE51-0F98-4167-9EE1-CB1FE8F9F331}"/>
              </a:ext>
            </a:extLst>
          </p:cNvPr>
          <p:cNvGrpSpPr/>
          <p:nvPr/>
        </p:nvGrpSpPr>
        <p:grpSpPr>
          <a:xfrm>
            <a:off x="3285036" y="4790258"/>
            <a:ext cx="2066114" cy="369675"/>
            <a:chOff x="3285036" y="4790258"/>
            <a:chExt cx="2066114" cy="369675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02897735-767D-4CE7-B876-D40521F2783C}"/>
                </a:ext>
              </a:extLst>
            </p:cNvPr>
            <p:cNvSpPr/>
            <p:nvPr/>
          </p:nvSpPr>
          <p:spPr>
            <a:xfrm>
              <a:off x="3285036" y="4790258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525C8A1-3B84-462E-A010-2E1B1D273B0D}"/>
                </a:ext>
              </a:extLst>
            </p:cNvPr>
            <p:cNvCxnSpPr>
              <a:stCxn id="437" idx="0"/>
              <a:endCxn id="437" idx="2"/>
            </p:cNvCxnSpPr>
            <p:nvPr/>
          </p:nvCxnSpPr>
          <p:spPr>
            <a:xfrm>
              <a:off x="4318093" y="4790258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605B122-7C6A-4C6C-96A3-81B64ADC3019}"/>
                </a:ext>
              </a:extLst>
            </p:cNvPr>
            <p:cNvSpPr txBox="1"/>
            <p:nvPr/>
          </p:nvSpPr>
          <p:spPr>
            <a:xfrm>
              <a:off x="3524734" y="4817513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36B8062-1C44-4775-9F07-F51658728B5F}"/>
                </a:ext>
              </a:extLst>
            </p:cNvPr>
            <p:cNvSpPr txBox="1"/>
            <p:nvPr/>
          </p:nvSpPr>
          <p:spPr>
            <a:xfrm>
              <a:off x="4546801" y="4813453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99142-6FBC-4F5C-984A-A5D26FD55598}"/>
              </a:ext>
            </a:extLst>
          </p:cNvPr>
          <p:cNvGrpSpPr/>
          <p:nvPr/>
        </p:nvGrpSpPr>
        <p:grpSpPr>
          <a:xfrm>
            <a:off x="3271611" y="4342613"/>
            <a:ext cx="1001915" cy="194165"/>
            <a:chOff x="3316178" y="4501269"/>
            <a:chExt cx="1001915" cy="194165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210EE9B9-7024-4591-BDBE-D2BB53C49DC6}"/>
                </a:ext>
              </a:extLst>
            </p:cNvPr>
            <p:cNvSpPr/>
            <p:nvPr/>
          </p:nvSpPr>
          <p:spPr>
            <a:xfrm>
              <a:off x="395037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3C34EB46-153E-4361-B6EE-B39CB831C5F0}"/>
                </a:ext>
              </a:extLst>
            </p:cNvPr>
            <p:cNvSpPr/>
            <p:nvPr/>
          </p:nvSpPr>
          <p:spPr>
            <a:xfrm>
              <a:off x="404230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2987F42-9F54-4F1E-B2C4-BF0C9AFEA603}"/>
                </a:ext>
              </a:extLst>
            </p:cNvPr>
            <p:cNvSpPr/>
            <p:nvPr/>
          </p:nvSpPr>
          <p:spPr>
            <a:xfrm>
              <a:off x="413423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2D30006-BF3F-4B07-A0D1-41F9E16190A9}"/>
                </a:ext>
              </a:extLst>
            </p:cNvPr>
            <p:cNvSpPr/>
            <p:nvPr/>
          </p:nvSpPr>
          <p:spPr>
            <a:xfrm>
              <a:off x="4226164" y="4501269"/>
              <a:ext cx="91929" cy="1941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CDFF27E6-2AB7-427F-A1D4-3736DF372B24}"/>
                </a:ext>
              </a:extLst>
            </p:cNvPr>
            <p:cNvSpPr/>
            <p:nvPr/>
          </p:nvSpPr>
          <p:spPr>
            <a:xfrm>
              <a:off x="367385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360EB545-0C78-4CE2-85B4-857C0A164806}"/>
                </a:ext>
              </a:extLst>
            </p:cNvPr>
            <p:cNvSpPr/>
            <p:nvPr/>
          </p:nvSpPr>
          <p:spPr>
            <a:xfrm>
              <a:off x="376578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CE6ED0C2-BF2E-4377-BCAE-9F450BE5939D}"/>
                </a:ext>
              </a:extLst>
            </p:cNvPr>
            <p:cNvSpPr/>
            <p:nvPr/>
          </p:nvSpPr>
          <p:spPr>
            <a:xfrm>
              <a:off x="385771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7B12F11C-36A0-4F44-A1B7-6F2C2AC2814A}"/>
                </a:ext>
              </a:extLst>
            </p:cNvPr>
            <p:cNvSpPr/>
            <p:nvPr/>
          </p:nvSpPr>
          <p:spPr>
            <a:xfrm>
              <a:off x="339733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318768A-20EE-42FC-9971-177A9DA896D8}"/>
                </a:ext>
              </a:extLst>
            </p:cNvPr>
            <p:cNvSpPr/>
            <p:nvPr/>
          </p:nvSpPr>
          <p:spPr>
            <a:xfrm>
              <a:off x="348926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3E46B606-D9A7-4356-A7C3-254D2BC1921A}"/>
                </a:ext>
              </a:extLst>
            </p:cNvPr>
            <p:cNvSpPr/>
            <p:nvPr/>
          </p:nvSpPr>
          <p:spPr>
            <a:xfrm>
              <a:off x="358119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71791FC-9FEF-49EF-9C42-D042792F6642}"/>
                </a:ext>
              </a:extLst>
            </p:cNvPr>
            <p:cNvSpPr/>
            <p:nvPr/>
          </p:nvSpPr>
          <p:spPr>
            <a:xfrm>
              <a:off x="3316178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292F92-4673-4BB1-B362-C6D4E2BEA11F}"/>
              </a:ext>
            </a:extLst>
          </p:cNvPr>
          <p:cNvGrpSpPr/>
          <p:nvPr/>
        </p:nvGrpSpPr>
        <p:grpSpPr>
          <a:xfrm>
            <a:off x="6817351" y="4790258"/>
            <a:ext cx="2066114" cy="369675"/>
            <a:chOff x="6817351" y="4790258"/>
            <a:chExt cx="2066114" cy="369675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315953A-D8D8-4469-8C10-7EA165711159}"/>
                </a:ext>
              </a:extLst>
            </p:cNvPr>
            <p:cNvSpPr/>
            <p:nvPr/>
          </p:nvSpPr>
          <p:spPr>
            <a:xfrm>
              <a:off x="6817351" y="4790258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503F0E3-878E-4AA5-B8F6-D57E352935E9}"/>
                </a:ext>
              </a:extLst>
            </p:cNvPr>
            <p:cNvCxnSpPr>
              <a:cxnSpLocks/>
              <a:stCxn id="438" idx="0"/>
              <a:endCxn id="438" idx="2"/>
            </p:cNvCxnSpPr>
            <p:nvPr/>
          </p:nvCxnSpPr>
          <p:spPr>
            <a:xfrm>
              <a:off x="7850408" y="4790258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1AA803C3-5675-4D69-B3CB-73172A120AA4}"/>
                </a:ext>
              </a:extLst>
            </p:cNvPr>
            <p:cNvSpPr txBox="1"/>
            <p:nvPr/>
          </p:nvSpPr>
          <p:spPr>
            <a:xfrm>
              <a:off x="7047061" y="4817513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n1p1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E47614DB-1D9C-4222-AB8C-DB810E17A45F}"/>
                </a:ext>
              </a:extLst>
            </p:cNvPr>
            <p:cNvSpPr txBox="1"/>
            <p:nvPr/>
          </p:nvSpPr>
          <p:spPr>
            <a:xfrm>
              <a:off x="8069128" y="4813453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A5BC5F-79CA-43CD-A9E8-F901409A7011}"/>
              </a:ext>
            </a:extLst>
          </p:cNvPr>
          <p:cNvGrpSpPr/>
          <p:nvPr/>
        </p:nvGrpSpPr>
        <p:grpSpPr>
          <a:xfrm>
            <a:off x="7890244" y="4356449"/>
            <a:ext cx="1001915" cy="194165"/>
            <a:chOff x="7870298" y="4501269"/>
            <a:chExt cx="1001915" cy="194165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1C777AC9-E890-4D1E-8925-D6E2095AE70C}"/>
                </a:ext>
              </a:extLst>
            </p:cNvPr>
            <p:cNvSpPr/>
            <p:nvPr/>
          </p:nvSpPr>
          <p:spPr>
            <a:xfrm>
              <a:off x="850449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668D2F67-56FF-4319-85C1-D17F0FD3F593}"/>
                </a:ext>
              </a:extLst>
            </p:cNvPr>
            <p:cNvSpPr/>
            <p:nvPr/>
          </p:nvSpPr>
          <p:spPr>
            <a:xfrm>
              <a:off x="859642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CECB0598-EFC5-4A33-8CE7-F340BF9A2A3E}"/>
                </a:ext>
              </a:extLst>
            </p:cNvPr>
            <p:cNvSpPr/>
            <p:nvPr/>
          </p:nvSpPr>
          <p:spPr>
            <a:xfrm>
              <a:off x="868835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899C57C-8500-4EBC-AEAE-CBEC519C2AA7}"/>
                </a:ext>
              </a:extLst>
            </p:cNvPr>
            <p:cNvSpPr/>
            <p:nvPr/>
          </p:nvSpPr>
          <p:spPr>
            <a:xfrm>
              <a:off x="878028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1DFC6EF4-263E-49B0-892A-4A47578DCDD3}"/>
                </a:ext>
              </a:extLst>
            </p:cNvPr>
            <p:cNvSpPr/>
            <p:nvPr/>
          </p:nvSpPr>
          <p:spPr>
            <a:xfrm>
              <a:off x="822797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1783BF6-0609-4E95-8CC8-39AFF6A6E0B5}"/>
                </a:ext>
              </a:extLst>
            </p:cNvPr>
            <p:cNvSpPr/>
            <p:nvPr/>
          </p:nvSpPr>
          <p:spPr>
            <a:xfrm>
              <a:off x="831990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852B8B58-EFA6-41E2-8166-46D652E7314A}"/>
                </a:ext>
              </a:extLst>
            </p:cNvPr>
            <p:cNvSpPr/>
            <p:nvPr/>
          </p:nvSpPr>
          <p:spPr>
            <a:xfrm>
              <a:off x="841183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FDFDBFB5-17B4-4E70-A0F7-57F407A5E706}"/>
                </a:ext>
              </a:extLst>
            </p:cNvPr>
            <p:cNvSpPr/>
            <p:nvPr/>
          </p:nvSpPr>
          <p:spPr>
            <a:xfrm>
              <a:off x="795145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FCD8361-DB5B-47ED-9C0C-FE92A27B525A}"/>
                </a:ext>
              </a:extLst>
            </p:cNvPr>
            <p:cNvSpPr/>
            <p:nvPr/>
          </p:nvSpPr>
          <p:spPr>
            <a:xfrm>
              <a:off x="804338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86FE85A8-D9F5-47DF-B997-12B29143AFF5}"/>
                </a:ext>
              </a:extLst>
            </p:cNvPr>
            <p:cNvSpPr/>
            <p:nvPr/>
          </p:nvSpPr>
          <p:spPr>
            <a:xfrm>
              <a:off x="813531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360420A7-4B0C-40C5-856A-4A73BB1594DF}"/>
                </a:ext>
              </a:extLst>
            </p:cNvPr>
            <p:cNvSpPr/>
            <p:nvPr/>
          </p:nvSpPr>
          <p:spPr>
            <a:xfrm>
              <a:off x="7870298" y="4501269"/>
              <a:ext cx="91929" cy="1941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894508F0-EE24-4009-8F31-FDCD06F212A7}"/>
              </a:ext>
            </a:extLst>
          </p:cNvPr>
          <p:cNvSpPr/>
          <p:nvPr/>
        </p:nvSpPr>
        <p:spPr>
          <a:xfrm>
            <a:off x="4490026" y="2645711"/>
            <a:ext cx="831858" cy="396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(SRIOV)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0D98994F-31A2-4B9D-9788-28F187F62F38}"/>
              </a:ext>
            </a:extLst>
          </p:cNvPr>
          <p:cNvCxnSpPr>
            <a:cxnSpLocks/>
            <a:stCxn id="495" idx="2"/>
            <a:endCxn id="476" idx="0"/>
          </p:cNvCxnSpPr>
          <p:nvPr/>
        </p:nvCxnSpPr>
        <p:spPr>
          <a:xfrm flipH="1">
            <a:off x="4227562" y="3042089"/>
            <a:ext cx="678393" cy="1300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E7DD5D8F-ADC0-414D-8C95-902237AEEF4F}"/>
              </a:ext>
            </a:extLst>
          </p:cNvPr>
          <p:cNvSpPr txBox="1"/>
          <p:nvPr/>
        </p:nvSpPr>
        <p:spPr>
          <a:xfrm>
            <a:off x="8920090" y="4010156"/>
            <a:ext cx="5716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Functions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7AA7E51C-D2AC-473D-9939-6FA9ACC39F10}"/>
              </a:ext>
            </a:extLst>
          </p:cNvPr>
          <p:cNvSpPr/>
          <p:nvPr/>
        </p:nvSpPr>
        <p:spPr>
          <a:xfrm>
            <a:off x="6644037" y="2645711"/>
            <a:ext cx="831858" cy="3963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(SRIOV)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AEF1F17B-7A01-4540-8BD5-C4E136C1135A}"/>
              </a:ext>
            </a:extLst>
          </p:cNvPr>
          <p:cNvCxnSpPr>
            <a:cxnSpLocks/>
            <a:stCxn id="503" idx="2"/>
            <a:endCxn id="494" idx="0"/>
          </p:cNvCxnSpPr>
          <p:nvPr/>
        </p:nvCxnSpPr>
        <p:spPr>
          <a:xfrm>
            <a:off x="7059966" y="3042089"/>
            <a:ext cx="876243" cy="13143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DDDA5004-0012-4C71-A588-172028B23FF0}"/>
              </a:ext>
            </a:extLst>
          </p:cNvPr>
          <p:cNvSpPr/>
          <p:nvPr/>
        </p:nvSpPr>
        <p:spPr>
          <a:xfrm>
            <a:off x="1756158" y="1675955"/>
            <a:ext cx="8696730" cy="618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Cores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6649ECE-BE49-491D-81B8-3D7BF1C2B88F}"/>
              </a:ext>
            </a:extLst>
          </p:cNvPr>
          <p:cNvGrpSpPr/>
          <p:nvPr/>
        </p:nvGrpSpPr>
        <p:grpSpPr>
          <a:xfrm>
            <a:off x="1870483" y="3668302"/>
            <a:ext cx="1208373" cy="1448694"/>
            <a:chOff x="1907488" y="3697728"/>
            <a:chExt cx="1208373" cy="144869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96E3872-A4CB-4070-8E28-90FC169AADB7}"/>
                </a:ext>
              </a:extLst>
            </p:cNvPr>
            <p:cNvSpPr/>
            <p:nvPr/>
          </p:nvSpPr>
          <p:spPr>
            <a:xfrm>
              <a:off x="1918702" y="4581057"/>
              <a:ext cx="1108517" cy="5246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0BD668-2474-4645-AD8E-62B39BB70540}"/>
                </a:ext>
              </a:extLst>
            </p:cNvPr>
            <p:cNvSpPr txBox="1"/>
            <p:nvPr/>
          </p:nvSpPr>
          <p:spPr>
            <a:xfrm>
              <a:off x="2222357" y="4930978"/>
              <a:ext cx="4310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LOM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0B3BF09-DA33-44BA-9B3E-C421F5371F56}"/>
                </a:ext>
              </a:extLst>
            </p:cNvPr>
            <p:cNvSpPr/>
            <p:nvPr/>
          </p:nvSpPr>
          <p:spPr>
            <a:xfrm>
              <a:off x="2139531" y="4134957"/>
              <a:ext cx="720898" cy="272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bond1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E368AEC0-92C2-474D-9D65-17F5BD9E7BE5}"/>
                </a:ext>
              </a:extLst>
            </p:cNvPr>
            <p:cNvSpPr/>
            <p:nvPr/>
          </p:nvSpPr>
          <p:spPr>
            <a:xfrm>
              <a:off x="1907488" y="3697728"/>
              <a:ext cx="1208373" cy="27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OVS-Kernel, Host PXE, OAM, Storage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317A93F-5E1C-4B6D-946B-269C87710A9A}"/>
                </a:ext>
              </a:extLst>
            </p:cNvPr>
            <p:cNvCxnSpPr>
              <a:cxnSpLocks/>
            </p:cNvCxnSpPr>
            <p:nvPr/>
          </p:nvCxnSpPr>
          <p:spPr>
            <a:xfrm>
              <a:off x="2499980" y="3969905"/>
              <a:ext cx="0" cy="165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AB8BBF6-9EF6-4707-8315-F119CE50CBD6}"/>
                </a:ext>
              </a:extLst>
            </p:cNvPr>
            <p:cNvSpPr txBox="1"/>
            <p:nvPr/>
          </p:nvSpPr>
          <p:spPr>
            <a:xfrm>
              <a:off x="1982217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7923F43-752E-4B61-AEF4-463BBBAB0720}"/>
                </a:ext>
              </a:extLst>
            </p:cNvPr>
            <p:cNvSpPr txBox="1"/>
            <p:nvPr/>
          </p:nvSpPr>
          <p:spPr>
            <a:xfrm>
              <a:off x="2552941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eth1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7EB5E9E-1D56-493E-B42F-21FE495E04D1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2197724" y="4368829"/>
              <a:ext cx="91358" cy="3016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CE8985-D3EB-4F6A-9133-34B1EC909A66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2737256" y="4388745"/>
              <a:ext cx="31192" cy="2816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08604C2-8C08-40DC-917B-2C5486BE1137}"/>
              </a:ext>
            </a:extLst>
          </p:cNvPr>
          <p:cNvGrpSpPr/>
          <p:nvPr/>
        </p:nvGrpSpPr>
        <p:grpSpPr>
          <a:xfrm>
            <a:off x="6810300" y="4342613"/>
            <a:ext cx="1001915" cy="194165"/>
            <a:chOff x="7870298" y="4501269"/>
            <a:chExt cx="1001915" cy="19416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F633AC3-4076-4132-BF0E-5D110755070E}"/>
                </a:ext>
              </a:extLst>
            </p:cNvPr>
            <p:cNvSpPr/>
            <p:nvPr/>
          </p:nvSpPr>
          <p:spPr>
            <a:xfrm>
              <a:off x="850449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F4BA875-EB93-4DC7-8DBA-77BA36B5A924}"/>
                </a:ext>
              </a:extLst>
            </p:cNvPr>
            <p:cNvSpPr/>
            <p:nvPr/>
          </p:nvSpPr>
          <p:spPr>
            <a:xfrm>
              <a:off x="859642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1FA3A5-6EED-4F10-84EF-909ED8EE2E37}"/>
                </a:ext>
              </a:extLst>
            </p:cNvPr>
            <p:cNvSpPr/>
            <p:nvPr/>
          </p:nvSpPr>
          <p:spPr>
            <a:xfrm>
              <a:off x="868835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3A073E7-CC1F-4D07-B490-8932BBD36B46}"/>
                </a:ext>
              </a:extLst>
            </p:cNvPr>
            <p:cNvSpPr/>
            <p:nvPr/>
          </p:nvSpPr>
          <p:spPr>
            <a:xfrm>
              <a:off x="878028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1414DDE-7F3D-48C4-8E3B-652400B141AA}"/>
                </a:ext>
              </a:extLst>
            </p:cNvPr>
            <p:cNvSpPr/>
            <p:nvPr/>
          </p:nvSpPr>
          <p:spPr>
            <a:xfrm>
              <a:off x="822797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1F1E9D4-19BA-4E7D-B4CC-D5C6FCEDBEC2}"/>
                </a:ext>
              </a:extLst>
            </p:cNvPr>
            <p:cNvSpPr/>
            <p:nvPr/>
          </p:nvSpPr>
          <p:spPr>
            <a:xfrm>
              <a:off x="831990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9448CBC-AA9A-4A29-885D-CFCF889F8EA2}"/>
                </a:ext>
              </a:extLst>
            </p:cNvPr>
            <p:cNvSpPr/>
            <p:nvPr/>
          </p:nvSpPr>
          <p:spPr>
            <a:xfrm>
              <a:off x="841183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1970086-E381-474D-AA1C-3FD1CEE11E5D}"/>
                </a:ext>
              </a:extLst>
            </p:cNvPr>
            <p:cNvSpPr/>
            <p:nvPr/>
          </p:nvSpPr>
          <p:spPr>
            <a:xfrm>
              <a:off x="795145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50C79E-7912-4152-BC92-9DF5015B18A7}"/>
                </a:ext>
              </a:extLst>
            </p:cNvPr>
            <p:cNvSpPr/>
            <p:nvPr/>
          </p:nvSpPr>
          <p:spPr>
            <a:xfrm>
              <a:off x="804338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FCB1F0-0798-435B-8DCF-D49239CAFD04}"/>
                </a:ext>
              </a:extLst>
            </p:cNvPr>
            <p:cNvSpPr/>
            <p:nvPr/>
          </p:nvSpPr>
          <p:spPr>
            <a:xfrm>
              <a:off x="813531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7C94C5D-346F-4C87-AAA3-B5E34949D3CF}"/>
                </a:ext>
              </a:extLst>
            </p:cNvPr>
            <p:cNvSpPr/>
            <p:nvPr/>
          </p:nvSpPr>
          <p:spPr>
            <a:xfrm>
              <a:off x="7870298" y="4501269"/>
              <a:ext cx="91929" cy="1941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8CF8EDB-1F14-4743-8E00-61731820090D}"/>
              </a:ext>
            </a:extLst>
          </p:cNvPr>
          <p:cNvGrpSpPr/>
          <p:nvPr/>
        </p:nvGrpSpPr>
        <p:grpSpPr>
          <a:xfrm rot="10800000">
            <a:off x="4355541" y="4345481"/>
            <a:ext cx="1001915" cy="194165"/>
            <a:chOff x="7870298" y="4501269"/>
            <a:chExt cx="1001915" cy="19416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EC7ABAB-A8C1-4BBC-A1AF-7226E0EE6FC0}"/>
                </a:ext>
              </a:extLst>
            </p:cNvPr>
            <p:cNvSpPr/>
            <p:nvPr/>
          </p:nvSpPr>
          <p:spPr>
            <a:xfrm>
              <a:off x="850449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926D501-A750-4C5C-B884-D45C9F645B61}"/>
                </a:ext>
              </a:extLst>
            </p:cNvPr>
            <p:cNvSpPr/>
            <p:nvPr/>
          </p:nvSpPr>
          <p:spPr>
            <a:xfrm>
              <a:off x="859642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B8016B8-32CF-4F81-893B-7CA636226D0D}"/>
                </a:ext>
              </a:extLst>
            </p:cNvPr>
            <p:cNvSpPr/>
            <p:nvPr/>
          </p:nvSpPr>
          <p:spPr>
            <a:xfrm>
              <a:off x="868835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F51B48C-D6CD-48DF-8C77-31D4B0AC921A}"/>
                </a:ext>
              </a:extLst>
            </p:cNvPr>
            <p:cNvSpPr/>
            <p:nvPr/>
          </p:nvSpPr>
          <p:spPr>
            <a:xfrm>
              <a:off x="878028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6E3184B-4A73-44CB-8BAD-AD399178B408}"/>
                </a:ext>
              </a:extLst>
            </p:cNvPr>
            <p:cNvSpPr/>
            <p:nvPr/>
          </p:nvSpPr>
          <p:spPr>
            <a:xfrm>
              <a:off x="822797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26C6FC5-ECAD-4F6F-9CA9-11B31B9264FC}"/>
                </a:ext>
              </a:extLst>
            </p:cNvPr>
            <p:cNvSpPr/>
            <p:nvPr/>
          </p:nvSpPr>
          <p:spPr>
            <a:xfrm>
              <a:off x="8319907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59EDBD4-B64A-49E1-BF38-F84ACF0AC5F4}"/>
                </a:ext>
              </a:extLst>
            </p:cNvPr>
            <p:cNvSpPr/>
            <p:nvPr/>
          </p:nvSpPr>
          <p:spPr>
            <a:xfrm>
              <a:off x="8411835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2230954-DD63-45DF-8012-B4668E337EED}"/>
                </a:ext>
              </a:extLst>
            </p:cNvPr>
            <p:cNvSpPr/>
            <p:nvPr/>
          </p:nvSpPr>
          <p:spPr>
            <a:xfrm>
              <a:off x="795145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87197E7-FEEF-41BF-935A-05C1AC3262F7}"/>
                </a:ext>
              </a:extLst>
            </p:cNvPr>
            <p:cNvSpPr/>
            <p:nvPr/>
          </p:nvSpPr>
          <p:spPr>
            <a:xfrm rot="10800000">
              <a:off x="8043386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321A506-54BF-428B-85D3-E1A1F1DE3990}"/>
                </a:ext>
              </a:extLst>
            </p:cNvPr>
            <p:cNvSpPr/>
            <p:nvPr/>
          </p:nvSpPr>
          <p:spPr>
            <a:xfrm>
              <a:off x="8135314" y="4501269"/>
              <a:ext cx="91929" cy="194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4BA65F8-B5A6-4A99-BBAE-EC3ED09458A7}"/>
                </a:ext>
              </a:extLst>
            </p:cNvPr>
            <p:cNvSpPr/>
            <p:nvPr/>
          </p:nvSpPr>
          <p:spPr>
            <a:xfrm>
              <a:off x="7870298" y="4501269"/>
              <a:ext cx="91929" cy="1941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773EF45-107D-412E-9B9D-4CAAA71C798A}"/>
              </a:ext>
            </a:extLst>
          </p:cNvPr>
          <p:cNvCxnSpPr>
            <a:cxnSpLocks/>
            <a:endCxn id="177" idx="2"/>
          </p:cNvCxnSpPr>
          <p:nvPr/>
        </p:nvCxnSpPr>
        <p:spPr>
          <a:xfrm>
            <a:off x="4901957" y="2899066"/>
            <a:ext cx="409534" cy="14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24F7B6-650B-4F2C-9954-768CE3DC53E2}"/>
              </a:ext>
            </a:extLst>
          </p:cNvPr>
          <p:cNvCxnSpPr>
            <a:cxnSpLocks/>
            <a:stCxn id="503" idx="2"/>
            <a:endCxn id="165" idx="0"/>
          </p:cNvCxnSpPr>
          <p:nvPr/>
        </p:nvCxnSpPr>
        <p:spPr>
          <a:xfrm flipH="1">
            <a:off x="6856265" y="3042089"/>
            <a:ext cx="203701" cy="1300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BF0EDC-7097-4DE8-8B9C-94C237F4AF8D}"/>
              </a:ext>
            </a:extLst>
          </p:cNvPr>
          <p:cNvCxnSpPr>
            <a:stCxn id="495" idx="1"/>
            <a:endCxn id="135" idx="0"/>
          </p:cNvCxnSpPr>
          <p:nvPr/>
        </p:nvCxnSpPr>
        <p:spPr>
          <a:xfrm flipH="1">
            <a:off x="2474670" y="2843900"/>
            <a:ext cx="2015356" cy="82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77">
            <a:extLst>
              <a:ext uri="{FF2B5EF4-FFF2-40B4-BE49-F238E27FC236}">
                <a16:creationId xmlns:a16="http://schemas.microsoft.com/office/drawing/2014/main" id="{DAFBBB72-945B-4558-9606-DF7CB4CAE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66561"/>
              </p:ext>
            </p:extLst>
          </p:nvPr>
        </p:nvGraphicFramePr>
        <p:xfrm>
          <a:off x="2355117" y="2001583"/>
          <a:ext cx="335372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114172137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33897942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56738294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65746041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059723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121999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2508634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10899112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5448965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9993494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1506323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6647872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25957228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8831264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892316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098945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6658516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604603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73350182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52541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A276537-03ED-452A-A99F-BD7A7E50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76743"/>
              </p:ext>
            </p:extLst>
          </p:nvPr>
        </p:nvGraphicFramePr>
        <p:xfrm>
          <a:off x="6480733" y="2001583"/>
          <a:ext cx="335372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3576370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76918237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854159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1861743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138005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89506055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572351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3922410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65284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3430630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96519229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1920734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4586443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777345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632727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733362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449093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7405687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67969380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076556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C29E5115-69D4-4BA4-8329-F7A8D52A3ECA}"/>
              </a:ext>
            </a:extLst>
          </p:cNvPr>
          <p:cNvSpPr txBox="1"/>
          <p:nvPr/>
        </p:nvSpPr>
        <p:spPr>
          <a:xfrm>
            <a:off x="3195525" y="3986294"/>
            <a:ext cx="5716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Functions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7E27AC-8E55-44D5-871C-32836A990055}"/>
              </a:ext>
            </a:extLst>
          </p:cNvPr>
          <p:cNvGrpSpPr/>
          <p:nvPr/>
        </p:nvGrpSpPr>
        <p:grpSpPr>
          <a:xfrm>
            <a:off x="3268890" y="4574306"/>
            <a:ext cx="5589800" cy="237740"/>
            <a:chOff x="3299225" y="4389617"/>
            <a:chExt cx="5589800" cy="237740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A3364FD-C80B-465E-B130-E597EAD6E25F}"/>
                </a:ext>
              </a:extLst>
            </p:cNvPr>
            <p:cNvSpPr txBox="1"/>
            <p:nvPr/>
          </p:nvSpPr>
          <p:spPr>
            <a:xfrm>
              <a:off x="3299225" y="4401846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4E0906D-F391-4726-9267-EB1C0C5A3BF9}"/>
                </a:ext>
              </a:extLst>
            </p:cNvPr>
            <p:cNvSpPr txBox="1"/>
            <p:nvPr/>
          </p:nvSpPr>
          <p:spPr>
            <a:xfrm>
              <a:off x="4314303" y="4389617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2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FDC4918-5449-450B-8F92-C530C14E57C3}"/>
                </a:ext>
              </a:extLst>
            </p:cNvPr>
            <p:cNvSpPr txBox="1"/>
            <p:nvPr/>
          </p:nvSpPr>
          <p:spPr>
            <a:xfrm>
              <a:off x="6716630" y="4389961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5958CB-5D78-4144-A528-43263F5BAB9E}"/>
                </a:ext>
              </a:extLst>
            </p:cNvPr>
            <p:cNvSpPr txBox="1"/>
            <p:nvPr/>
          </p:nvSpPr>
          <p:spPr>
            <a:xfrm>
              <a:off x="8450278" y="4411913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4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DBC12AF-2640-4B73-BF31-95B32357FA17}"/>
              </a:ext>
            </a:extLst>
          </p:cNvPr>
          <p:cNvSpPr txBox="1"/>
          <p:nvPr/>
        </p:nvSpPr>
        <p:spPr>
          <a:xfrm>
            <a:off x="4280542" y="530918"/>
            <a:ext cx="63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 shows physical cores; With HT enabled, each physical core shall correspond to 2 virtual cores/threads (vCPUs) </a:t>
            </a:r>
          </a:p>
        </p:txBody>
      </p:sp>
    </p:spTree>
    <p:extLst>
      <p:ext uri="{BB962C8B-B14F-4D97-AF65-F5344CB8AC3E}">
        <p14:creationId xmlns:p14="http://schemas.microsoft.com/office/powerpoint/2010/main" val="240857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148</Words>
  <Application>Microsoft Office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Cloud: SRIOV/OvS-DPDK /HIGH IOPS</dc:title>
  <dc:creator>GOYAL, PANKAJ</dc:creator>
  <cp:lastModifiedBy>GOYAL, PANKAJ</cp:lastModifiedBy>
  <cp:revision>37</cp:revision>
  <dcterms:created xsi:type="dcterms:W3CDTF">2020-03-01T05:19:19Z</dcterms:created>
  <dcterms:modified xsi:type="dcterms:W3CDTF">2020-05-18T19:15:53Z</dcterms:modified>
</cp:coreProperties>
</file>