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306" r:id="rId7"/>
  </p:sldIdLst>
  <p:sldSz cx="12192000" cy="6858000"/>
  <p:notesSz cx="67976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00" autoAdjust="0"/>
  </p:normalViewPr>
  <p:slideViewPr>
    <p:cSldViewPr snapToGrid="0">
      <p:cViewPr>
        <p:scale>
          <a:sx n="104" d="100"/>
          <a:sy n="104" d="100"/>
        </p:scale>
        <p:origin x="81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AC05-FE69-4162-932E-15E29B86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3342-69BF-4542-9E48-3816FD35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60F93-848B-460C-8C59-43B31800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C3CC-D026-48B0-A514-515F0A3E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0602-C328-4E2E-BC08-F2BB7AF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86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0CE8-F377-4ADA-80D6-F36C6EE4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D0725-256D-4518-A9A9-22DC8AEA1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83E6-A2DE-46EE-9C39-2C356613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60B1-7700-4DD5-9E71-CA7A3ECE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82DD-106C-442F-AE83-ABEE0EC8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656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4274E-D749-422E-93AE-A94EE0B5F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9566-EDCE-4033-A8BB-99FD5F06B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471D-9751-47F5-838F-E1AEFA4D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2832-A8DE-4165-B522-B3B54DC4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C4FB-151D-4183-989E-0CA438F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813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F9C3-B6C0-48F5-8F81-CA916EC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14A9-EBEB-42C4-BC6F-4315DF45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3E56-4F4E-4967-A99B-3DF165FD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6478-CD50-4741-88BB-FA693ACD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B0E38-67C2-4B33-96BD-4AA6929D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195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48DA-E886-454B-A6DC-83FA0D28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B55F-C070-48FF-9ED0-01351A13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0333-D3D9-4705-8236-2FB75155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EF74-D5D1-4C59-BB65-82675B86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DC1B-EB38-46BB-BA1D-FD6AD63C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548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6479-5038-47FB-A76A-1B9BC3AF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994D-BA04-448B-9C45-011321467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033D0-43EF-4EFD-A86B-1F2ED7C73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5C542-7681-4452-96EA-F33178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D29E-0ED1-4C3A-8788-D18488F9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8F738-707B-46D1-8D64-448C141B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994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E707-E4DE-4DCA-A7F7-C5856794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C4F3-3F71-4C50-A62D-94B3661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2D12-16D7-4714-8A42-A980AC3E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B6B0C-70A1-4B46-9CF6-850559FAE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D1CE8-0D5A-4594-B685-523C3EC67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1B611-A893-420E-9A87-19E10618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A885B-8E00-41A4-B65D-3541F74D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63035-69C2-4B2B-B375-D3DA60D2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19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BF38-DAF5-4089-8519-491CD351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952ED-2DDB-404C-B5A7-8A5BE65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76F0F-C56E-4C1B-8956-550B1AF9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6ED1-FB40-4622-BB1A-91ECBF4C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06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4361-5A09-46D4-8F63-37E60745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C0874-C82A-4586-8D0E-78A9806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BC96A-6B96-451F-B672-F92611AC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0154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B46E-05F5-4D8A-AC37-52C92FFF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BC06-A8D6-403E-B28F-531F56DA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F7227-B32B-45D7-BEC0-06F8CA0AB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E397-DE86-4692-8136-88A73B01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C78C-96C7-47DC-A01F-8BD765DA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DDB6F-3390-4107-937E-EFB77BD5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30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5229-694E-4DCD-985E-88F8E98C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DD346-E750-40B9-8039-D2BF74C88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EB8DE-0C17-49F3-BDA2-662ED1E47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5B43D-F292-4565-AC20-F8E59491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1748-5DA3-4CDF-8D29-9923794B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55B4C-FCE0-47B6-B502-545F56F9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059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4FE50-CDC6-4158-9020-567EC703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9554-17A8-46A4-B616-88241413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BE10-A65F-4D99-8B58-E819492B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7FDE-63D3-4613-848C-5ACC0ED970A4}" type="datetimeFigureOut">
              <a:rPr lang="fi-FI" smtClean="0"/>
              <a:t>29.4.2020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046B-BAB3-4FE2-93CE-21B6CB9DE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D4B6-405F-4BE1-A451-5BA9DD99A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5257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79B5DDD-F72B-400E-9F95-44CE38B7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98" y="2789352"/>
            <a:ext cx="1808329" cy="11460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09AFC0-EA64-419E-B609-F9AF9732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755" y="3150063"/>
            <a:ext cx="1808329" cy="11460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A8174B-4DD6-4041-B616-1E024FAC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99" y="2664571"/>
            <a:ext cx="1795854" cy="1138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D2AE8-A514-4CC2-8D1F-91CF38E5A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19" y="1043165"/>
            <a:ext cx="2170815" cy="1848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5C9EF-B780-467C-98E4-CBED0A37AB53}"/>
              </a:ext>
            </a:extLst>
          </p:cNvPr>
          <p:cNvSpPr txBox="1"/>
          <p:nvPr/>
        </p:nvSpPr>
        <p:spPr>
          <a:xfrm>
            <a:off x="108068" y="71482"/>
            <a:ext cx="163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CNTT release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B9128-E701-46EA-9768-CCD397DD8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686" y="1112082"/>
            <a:ext cx="2141162" cy="18144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2DA9AA-F07B-4003-A87E-5FE7D0D9E8C5}"/>
              </a:ext>
            </a:extLst>
          </p:cNvPr>
          <p:cNvSpPr/>
          <p:nvPr/>
        </p:nvSpPr>
        <p:spPr>
          <a:xfrm>
            <a:off x="176270" y="440814"/>
            <a:ext cx="10300761" cy="4775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DBD788-0B1E-4D1B-87B1-0F6115933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897" y="1049904"/>
            <a:ext cx="2131300" cy="1814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AAEDA7-C2A1-405F-A0B3-7AE21043A5C7}"/>
              </a:ext>
            </a:extLst>
          </p:cNvPr>
          <p:cNvSpPr txBox="1"/>
          <p:nvPr/>
        </p:nvSpPr>
        <p:spPr>
          <a:xfrm>
            <a:off x="7542379" y="701191"/>
            <a:ext cx="20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Release N profiles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D88E8-7D21-4987-9D0F-CF29463680B4}"/>
              </a:ext>
            </a:extLst>
          </p:cNvPr>
          <p:cNvSpPr txBox="1"/>
          <p:nvPr/>
        </p:nvSpPr>
        <p:spPr>
          <a:xfrm>
            <a:off x="2395928" y="643588"/>
            <a:ext cx="25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Backwards Compatibility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F444CF1F-30B3-4F3E-BF70-93DED5F55EAB}"/>
              </a:ext>
            </a:extLst>
          </p:cNvPr>
          <p:cNvSpPr/>
          <p:nvPr/>
        </p:nvSpPr>
        <p:spPr>
          <a:xfrm rot="4769398">
            <a:off x="-297350" y="2184248"/>
            <a:ext cx="2021594" cy="856371"/>
          </a:xfrm>
          <a:prstGeom prst="curved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CC2B8131-581D-4098-B341-EC65EC76F4F8}"/>
              </a:ext>
            </a:extLst>
          </p:cNvPr>
          <p:cNvSpPr/>
          <p:nvPr/>
        </p:nvSpPr>
        <p:spPr>
          <a:xfrm rot="4950850">
            <a:off x="2766096" y="2178674"/>
            <a:ext cx="2021594" cy="856371"/>
          </a:xfrm>
          <a:prstGeom prst="curved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ADED1339-0265-4633-8330-76E0C306668C}"/>
              </a:ext>
            </a:extLst>
          </p:cNvPr>
          <p:cNvSpPr/>
          <p:nvPr/>
        </p:nvSpPr>
        <p:spPr>
          <a:xfrm rot="4996416" flipV="1">
            <a:off x="9132292" y="2031314"/>
            <a:ext cx="1789071" cy="652918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CE15D22A-9D6B-4021-AE30-461C82804C7B}"/>
              </a:ext>
            </a:extLst>
          </p:cNvPr>
          <p:cNvSpPr/>
          <p:nvPr/>
        </p:nvSpPr>
        <p:spPr>
          <a:xfrm rot="4619699" flipV="1">
            <a:off x="8932174" y="2245465"/>
            <a:ext cx="2410711" cy="719022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25D49A50-39D8-4C24-B986-9B113401FC6D}"/>
              </a:ext>
            </a:extLst>
          </p:cNvPr>
          <p:cNvSpPr/>
          <p:nvPr/>
        </p:nvSpPr>
        <p:spPr>
          <a:xfrm rot="4619699" flipV="1">
            <a:off x="8643954" y="2656262"/>
            <a:ext cx="3235093" cy="719022"/>
          </a:xfrm>
          <a:prstGeom prst="curved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977F21-08BA-4EAC-A959-4CBEBFE93472}"/>
              </a:ext>
            </a:extLst>
          </p:cNvPr>
          <p:cNvSpPr txBox="1"/>
          <p:nvPr/>
        </p:nvSpPr>
        <p:spPr>
          <a:xfrm>
            <a:off x="10172422" y="3541623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workloads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2C08B-7F9B-4C46-BD95-B21F6067F617}"/>
              </a:ext>
            </a:extLst>
          </p:cNvPr>
          <p:cNvSpPr txBox="1"/>
          <p:nvPr/>
        </p:nvSpPr>
        <p:spPr>
          <a:xfrm>
            <a:off x="3026783" y="2841071"/>
            <a:ext cx="1427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existing workloads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DA46E8-9CD5-4102-BFC8-6A1FF8920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150" y="3559778"/>
            <a:ext cx="1769073" cy="11211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5E88845-E64D-4E2B-AE26-754E9FA84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481" y="3910485"/>
            <a:ext cx="1795854" cy="11381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8C7B32-9768-4A88-AA8A-5A3DA101C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0299" y="2789289"/>
            <a:ext cx="1769073" cy="11211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0029CD-7BD3-4EB1-8DAF-EC2AACA4D82A}"/>
              </a:ext>
            </a:extLst>
          </p:cNvPr>
          <p:cNvSpPr txBox="1"/>
          <p:nvPr/>
        </p:nvSpPr>
        <p:spPr>
          <a:xfrm>
            <a:off x="-39311" y="2828651"/>
            <a:ext cx="1309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existing workloads</a:t>
            </a:r>
          </a:p>
        </p:txBody>
      </p:sp>
    </p:spTree>
    <p:extLst>
      <p:ext uri="{BB962C8B-B14F-4D97-AF65-F5344CB8AC3E}">
        <p14:creationId xmlns:p14="http://schemas.microsoft.com/office/powerpoint/2010/main" val="181863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45090540-9FE0-4FE7-B21C-C4B5B78F47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2C2AD7-20B4-4C7F-A40A-CD32DF9B048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83D53DB7-6803-45B5-A5B6-04AB97542DD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D5A9EF6-EF33-43DE-B452-C25817EAA79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170F4C4-EA39-4709-BCFF-778CC02BAF12}">
  <ds:schemaRefs>
    <ds:schemaRef ds:uri="http://purl.org/dc/dcmitype/"/>
    <ds:schemaRef ds:uri="http://schemas.microsoft.com/office/infopath/2007/PartnerControls"/>
    <ds:schemaRef ds:uri="12bbbc51-f7e9-481b-afc6-59484cfedc35"/>
    <ds:schemaRef ds:uri="http://purl.org/dc/elements/1.1/"/>
    <ds:schemaRef ds:uri="http://schemas.microsoft.com/office/2006/metadata/properties"/>
    <ds:schemaRef ds:uri="http://schemas.microsoft.com/office/2006/documentManagement/types"/>
    <ds:schemaRef ds:uri="71c5aaf6-e6ce-465b-b873-5148d2a4c105"/>
    <ds:schemaRef ds:uri="http://purl.org/dc/terms/"/>
    <ds:schemaRef ds:uri="http://schemas.openxmlformats.org/package/2006/metadata/core-properties"/>
    <ds:schemaRef ds:uri="3ff68e1f-d7e3-4b4f-a3e0-07f53f4abd0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46546</TotalTime>
  <Words>14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Heinonen, Johanna (Nokia - FI/Espoo)</dc:creator>
  <cp:lastModifiedBy>Csatari</cp:lastModifiedBy>
  <cp:revision>412</cp:revision>
  <cp:lastPrinted>2019-09-25T11:44:20Z</cp:lastPrinted>
  <dcterms:created xsi:type="dcterms:W3CDTF">2018-04-13T06:10:38Z</dcterms:created>
  <dcterms:modified xsi:type="dcterms:W3CDTF">2020-04-29T13:55:17Z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0x01010091DAD41AE1C547499DAD32324FDBCA83</vt:lpwstr>
  </property>
</Properties>
</file>