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1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83D-FD57-4159-868A-7CF139718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B3B62-9F17-47BD-A4DC-680A06798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2AC1-4CAB-4D21-86CD-D59032D9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8ED5-ABCC-46FE-B6F7-CD26D441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16E82-B48E-4D28-B429-49D0D89F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3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9276-D2E9-4D2D-A64D-562F9FB6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755FB-C8AD-428A-AF33-9F5F3715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9D82-9A31-4135-BA1A-D533016B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43C3-7C73-4EF2-9ADF-66B8695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319A-5EF5-4375-BBF0-C60B0750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2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3D65E-30EA-48C3-98F7-9B0FD11EB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44115-1153-4B18-84C8-D0391021E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5840-FEA5-4938-B830-34D0F6D7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E3D0-1D13-4B86-8DB3-DB08BB4D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2815-CE37-4AD5-8B2B-31EC2339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4503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372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D423-933F-4B98-A5A8-5D0C264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534A-F2A1-4CAA-A7A1-ED5CF8ED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F380D-D5A8-41CC-969B-833B48C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904D-AEC0-437D-8DC7-AEB86CD5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8C66-DCEE-4380-8B13-BAAF703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673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A8C0-A225-43FA-AED1-16DB7638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0DB7-7713-40D5-A933-60F20629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6696-B2A4-4D97-BE9A-2C3C2368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89AE-D889-4E6A-9C60-E3478E24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E969-4EF1-474B-AB55-BB459C59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6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A835-1440-4F59-8F6A-EF471086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C2FD-9000-4134-B264-793BD32FD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92D7E-6C8E-432C-9126-8DBA94775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BB243-6AB8-44E6-8A06-A5FAAEC5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29564-AB4D-444D-90DB-1EC0E1A3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36513-729B-43E7-9C7A-3D41829D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68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8160-07FF-473D-A7FF-1E552587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23114-10A6-4458-9E23-A67DA88F2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84563-F7BD-49F0-A981-CEE7351FB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8D47B-C4F4-42C9-84DD-5CE8239C5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ABD53-3A4B-44E0-B7F9-CA84C1590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2BD42-9951-4B00-9F95-AE5C8A7D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E73B2-66C7-4469-A93E-EC7BB34F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610CA-39D5-4D9A-A05C-21A32E8E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150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0A16-C194-4778-AE17-25E5FCC2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18AB5-370A-495B-A1FF-B5522C28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22D21-273F-4D7B-ABAA-03217637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4FFD9-F571-4A7B-A40F-0B004025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46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5F409-8BA8-437B-A687-6C77A67E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CC761-479F-4940-A8DB-D13DBC5D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33883-9041-4247-955E-5658A1C4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88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EAE3-F4B0-4EA0-A094-93EA972D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BE50-9DBD-4A80-929F-AF4D1C83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9562D-F9D9-4783-8822-445C438D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02B98-66CE-4625-B7C4-1AB0797F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4570E-A895-4485-9FBA-D108DC89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90400-D865-4FE6-B174-7BCC8251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00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B251-2364-4A50-9D14-AA009B50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E7C74-A561-4B4B-810A-2D02552F8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E2E07-BFEB-4FAD-9497-05878FAE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913D9-23DE-4588-9E14-33D6A485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7C819-B645-4D2C-BB64-E774E9FB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200EE-5F57-4399-BAAE-296B27DF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1338C-ED32-45DD-8F8F-E243B034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E656-830C-4E7C-A79F-36E12E3D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6CB7-0FA9-4512-8F18-6755BBFB2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B352-A6F1-4385-9756-3AFDB49C0B28}" type="datetimeFigureOut">
              <a:rPr lang="hu-HU" smtClean="0"/>
              <a:t>2020. 04. 17.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26F3D-0F71-4EA4-8823-6ACDCA8F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F37F-D4F3-4EC9-90B9-B25A97C9C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5ABD2-9016-4356-98AE-F4C2784FD7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48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3C5D09-4CAC-F74C-A4A9-2B01F1EF37D3}"/>
              </a:ext>
            </a:extLst>
          </p:cNvPr>
          <p:cNvSpPr/>
          <p:nvPr/>
        </p:nvSpPr>
        <p:spPr>
          <a:xfrm>
            <a:off x="2467744" y="4533080"/>
            <a:ext cx="5909572" cy="647443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hu-HU" b="1" kern="0" dirty="0" err="1">
                <a:solidFill>
                  <a:srgbClr val="FFFFFF"/>
                </a:solidFill>
                <a:latin typeface="Vodafone Rg" pitchFamily="34" charset="0"/>
              </a:rPr>
              <a:t>Cloud</a:t>
            </a:r>
            <a:r>
              <a:rPr lang="hu-HU" b="1" kern="0" dirty="0">
                <a:solidFill>
                  <a:srgbClr val="FFFFFF"/>
                </a:solidFill>
                <a:latin typeface="Vodafone Rg" pitchFamily="34" charset="0"/>
              </a:rPr>
              <a:t> </a:t>
            </a:r>
            <a:r>
              <a:rPr lang="hu-HU" b="1" kern="0" dirty="0" err="1">
                <a:solidFill>
                  <a:srgbClr val="FFFFFF"/>
                </a:solidFill>
                <a:latin typeface="Vodafone Rg" pitchFamily="34" charset="0"/>
              </a:rPr>
              <a:t>Infrastructure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Hardware Profiles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61347-4D5C-9A40-A07F-2C7A92611CD9}"/>
              </a:ext>
            </a:extLst>
          </p:cNvPr>
          <p:cNvSpPr/>
          <p:nvPr/>
        </p:nvSpPr>
        <p:spPr>
          <a:xfrm>
            <a:off x="2475798" y="3699977"/>
            <a:ext cx="5909571" cy="65056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hu-HU" b="1" kern="0" dirty="0" err="1">
                <a:solidFill>
                  <a:srgbClr val="FFFFFF"/>
                </a:solidFill>
                <a:latin typeface="Vodafone Rg" pitchFamily="34" charset="0"/>
              </a:rPr>
              <a:t>Cloud</a:t>
            </a:r>
            <a:r>
              <a:rPr lang="hu-HU" b="1" kern="0" dirty="0">
                <a:solidFill>
                  <a:srgbClr val="FFFFFF"/>
                </a:solidFill>
                <a:latin typeface="Vodafone Rg" pitchFamily="34" charset="0"/>
              </a:rPr>
              <a:t> </a:t>
            </a:r>
            <a:r>
              <a:rPr lang="hu-HU" b="1" kern="0" dirty="0" err="1">
                <a:solidFill>
                  <a:srgbClr val="FFFFFF"/>
                </a:solidFill>
                <a:latin typeface="Vodafone Rg" pitchFamily="34" charset="0"/>
              </a:rPr>
              <a:t>Infrastructure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Software Profiles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BC7AB-98EB-464C-8C6C-000ED0471748}"/>
              </a:ext>
            </a:extLst>
          </p:cNvPr>
          <p:cNvSpPr/>
          <p:nvPr/>
        </p:nvSpPr>
        <p:spPr>
          <a:xfrm>
            <a:off x="2467748" y="2550515"/>
            <a:ext cx="3966533" cy="1040993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FEDD3-D4EE-1644-B3A6-3DD85358F215}"/>
              </a:ext>
            </a:extLst>
          </p:cNvPr>
          <p:cNvSpPr/>
          <p:nvPr/>
        </p:nvSpPr>
        <p:spPr>
          <a:xfrm rot="16200000">
            <a:off x="8819128" y="3036688"/>
            <a:ext cx="3648735" cy="63891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Compliance &amp; Certification, and  Verification Guidelines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09623-DDFF-8742-B55E-193CF1BD0EBC}"/>
              </a:ext>
            </a:extLst>
          </p:cNvPr>
          <p:cNvSpPr/>
          <p:nvPr/>
        </p:nvSpPr>
        <p:spPr>
          <a:xfrm>
            <a:off x="6859635" y="2771345"/>
            <a:ext cx="1517682" cy="594902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hu-HU" sz="1100" b="1" kern="0" dirty="0" err="1">
                <a:solidFill>
                  <a:srgbClr val="FFFFFF"/>
                </a:solidFill>
                <a:latin typeface="Vodafone Rg" pitchFamily="34" charset="0"/>
              </a:rPr>
              <a:t>Cloud</a:t>
            </a:r>
            <a:r>
              <a:rPr lang="hu-HU" sz="1100" b="1" kern="0" dirty="0">
                <a:solidFill>
                  <a:srgbClr val="FFFFFF"/>
                </a:solidFill>
                <a:latin typeface="Vodafone Rg" pitchFamily="34" charset="0"/>
              </a:rPr>
              <a:t> </a:t>
            </a:r>
            <a:r>
              <a:rPr lang="hu-HU" sz="1100" b="1" kern="0" dirty="0" err="1">
                <a:solidFill>
                  <a:srgbClr val="FFFFFF"/>
                </a:solidFill>
                <a:latin typeface="Vodafone Rg" pitchFamily="34" charset="0"/>
              </a:rPr>
              <a:t>Infrastructure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Metrics &amp; Capabilities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FF647-BBC2-8D4E-9AFA-B136869C335A}"/>
              </a:ext>
            </a:extLst>
          </p:cNvPr>
          <p:cNvSpPr/>
          <p:nvPr/>
        </p:nvSpPr>
        <p:spPr>
          <a:xfrm>
            <a:off x="6859634" y="1537487"/>
            <a:ext cx="1517682" cy="671549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Workload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Requirements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8BB83-749C-E14C-9E4B-8CCD882B16F5}"/>
              </a:ext>
            </a:extLst>
          </p:cNvPr>
          <p:cNvSpPr/>
          <p:nvPr/>
        </p:nvSpPr>
        <p:spPr>
          <a:xfrm>
            <a:off x="2467747" y="1531783"/>
            <a:ext cx="3966534" cy="682957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" name="Oval 82">
            <a:extLst>
              <a:ext uri="{FF2B5EF4-FFF2-40B4-BE49-F238E27FC236}">
                <a16:creationId xmlns:a16="http://schemas.microsoft.com/office/drawing/2014/main" id="{16CED947-CE9C-914E-8224-03F86A7D1E5C}"/>
              </a:ext>
            </a:extLst>
          </p:cNvPr>
          <p:cNvSpPr/>
          <p:nvPr/>
        </p:nvSpPr>
        <p:spPr>
          <a:xfrm>
            <a:off x="5596572" y="1615915"/>
            <a:ext cx="778347" cy="50897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hu-HU" sz="1000" dirty="0" err="1">
                <a:solidFill>
                  <a:srgbClr val="FFFFFF"/>
                </a:solidFill>
                <a:latin typeface="Vodafone Rg" pitchFamily="34" charset="0"/>
              </a:rPr>
              <a:t>Workload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4" name="Oval 83">
            <a:extLst>
              <a:ext uri="{FF2B5EF4-FFF2-40B4-BE49-F238E27FC236}">
                <a16:creationId xmlns:a16="http://schemas.microsoft.com/office/drawing/2014/main" id="{6DA9CFCF-6F65-E147-AC04-E29C1AB7C249}"/>
              </a:ext>
            </a:extLst>
          </p:cNvPr>
          <p:cNvSpPr/>
          <p:nvPr/>
        </p:nvSpPr>
        <p:spPr>
          <a:xfrm>
            <a:off x="3550955" y="1615915"/>
            <a:ext cx="778347" cy="50897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hu-HU" sz="1000" dirty="0" err="1">
                <a:solidFill>
                  <a:srgbClr val="FFFFFF"/>
                </a:solidFill>
                <a:latin typeface="Vodafone Rg" pitchFamily="34" charset="0"/>
              </a:rPr>
              <a:t>Workload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5" name="Oval 84">
            <a:extLst>
              <a:ext uri="{FF2B5EF4-FFF2-40B4-BE49-F238E27FC236}">
                <a16:creationId xmlns:a16="http://schemas.microsoft.com/office/drawing/2014/main" id="{CF02D6ED-8C2E-AE47-84D7-1CDA9A042CA6}"/>
              </a:ext>
            </a:extLst>
          </p:cNvPr>
          <p:cNvSpPr/>
          <p:nvPr/>
        </p:nvSpPr>
        <p:spPr>
          <a:xfrm>
            <a:off x="2553597" y="1615915"/>
            <a:ext cx="778347" cy="50897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Workload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6" name="Oval 85">
            <a:extLst>
              <a:ext uri="{FF2B5EF4-FFF2-40B4-BE49-F238E27FC236}">
                <a16:creationId xmlns:a16="http://schemas.microsoft.com/office/drawing/2014/main" id="{18210B14-B89A-7A4A-AAAB-A480ECBF0829}"/>
              </a:ext>
            </a:extLst>
          </p:cNvPr>
          <p:cNvSpPr/>
          <p:nvPr/>
        </p:nvSpPr>
        <p:spPr>
          <a:xfrm>
            <a:off x="4573762" y="1629650"/>
            <a:ext cx="778347" cy="508976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hu-HU" sz="1000" dirty="0" err="1">
                <a:solidFill>
                  <a:srgbClr val="FFFFFF"/>
                </a:solidFill>
                <a:latin typeface="Vodafone Rg" pitchFamily="34" charset="0"/>
              </a:rPr>
              <a:t>Workload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7" name="Straight Arrow Connector 86">
            <a:extLst>
              <a:ext uri="{FF2B5EF4-FFF2-40B4-BE49-F238E27FC236}">
                <a16:creationId xmlns:a16="http://schemas.microsoft.com/office/drawing/2014/main" id="{3E6CB4E9-6A84-3644-82FF-794295E4CDBE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6434281" y="1873260"/>
            <a:ext cx="42535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87">
            <a:extLst>
              <a:ext uri="{FF2B5EF4-FFF2-40B4-BE49-F238E27FC236}">
                <a16:creationId xmlns:a16="http://schemas.microsoft.com/office/drawing/2014/main" id="{827AFBAE-6F5E-8D47-B783-533199C7234B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7618476" y="2209036"/>
            <a:ext cx="1" cy="56231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88">
            <a:extLst>
              <a:ext uri="{FF2B5EF4-FFF2-40B4-BE49-F238E27FC236}">
                <a16:creationId xmlns:a16="http://schemas.microsoft.com/office/drawing/2014/main" id="{ED86DD8D-CB5D-A345-81AB-10EE5157AC24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6434280" y="3068797"/>
            <a:ext cx="425354" cy="2216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89">
            <a:extLst>
              <a:ext uri="{FF2B5EF4-FFF2-40B4-BE49-F238E27FC236}">
                <a16:creationId xmlns:a16="http://schemas.microsoft.com/office/drawing/2014/main" id="{0A31A9E8-9648-B748-9AE4-E45F46CF5F71}"/>
              </a:ext>
            </a:extLst>
          </p:cNvPr>
          <p:cNvCxnSpPr/>
          <p:nvPr/>
        </p:nvCxnSpPr>
        <p:spPr>
          <a:xfrm flipV="1">
            <a:off x="7623027" y="3366247"/>
            <a:ext cx="0" cy="34239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3" name="Straight Connector 114">
            <a:extLst>
              <a:ext uri="{FF2B5EF4-FFF2-40B4-BE49-F238E27FC236}">
                <a16:creationId xmlns:a16="http://schemas.microsoft.com/office/drawing/2014/main" id="{56DDD383-BC23-4446-9C50-21C501DC1954}"/>
              </a:ext>
            </a:extLst>
          </p:cNvPr>
          <p:cNvCxnSpPr>
            <a:cxnSpLocks/>
          </p:cNvCxnSpPr>
          <p:nvPr/>
        </p:nvCxnSpPr>
        <p:spPr>
          <a:xfrm>
            <a:off x="633085" y="3646998"/>
            <a:ext cx="7744231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34" name="Straight Arrow Connector 140">
            <a:extLst>
              <a:ext uri="{FF2B5EF4-FFF2-40B4-BE49-F238E27FC236}">
                <a16:creationId xmlns:a16="http://schemas.microsoft.com/office/drawing/2014/main" id="{BD08F2EF-323B-A041-BC40-FBB1AABE021B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V="1">
            <a:off x="4451014" y="2214739"/>
            <a:ext cx="0" cy="335775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EB420DAF-9F4E-9546-9543-1B02630A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CNTT</a:t>
            </a:r>
            <a:r>
              <a:rPr lang="en-US" dirty="0"/>
              <a:t> |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Ref Model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C52D99-D9E4-2D48-B507-6B74E65A1706}"/>
              </a:ext>
            </a:extLst>
          </p:cNvPr>
          <p:cNvGrpSpPr/>
          <p:nvPr/>
        </p:nvGrpSpPr>
        <p:grpSpPr>
          <a:xfrm>
            <a:off x="2566330" y="2603981"/>
            <a:ext cx="1843478" cy="917190"/>
            <a:chOff x="206057" y="4579538"/>
            <a:chExt cx="1843478" cy="861565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137CCAA-7D0D-4B4F-9AF9-BDD4A14E79C2}"/>
                </a:ext>
              </a:extLst>
            </p:cNvPr>
            <p:cNvSpPr/>
            <p:nvPr/>
          </p:nvSpPr>
          <p:spPr>
            <a:xfrm>
              <a:off x="245336" y="4640497"/>
              <a:ext cx="1804199" cy="798146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0043A4-74B3-AE48-943D-2298E91DCDC5}"/>
                </a:ext>
              </a:extLst>
            </p:cNvPr>
            <p:cNvSpPr/>
            <p:nvPr/>
          </p:nvSpPr>
          <p:spPr>
            <a:xfrm>
              <a:off x="206057" y="4579538"/>
              <a:ext cx="1806383" cy="861565"/>
            </a:xfrm>
            <a:prstGeom prst="rect">
              <a:avLst/>
            </a:prstGeom>
          </p:spPr>
          <p:txBody>
            <a:bodyPr wrap="square" tIns="126000" anchor="t">
              <a:spAutoFit/>
            </a:bodyPr>
            <a:lstStyle/>
            <a:p>
              <a:pPr algn="ctr">
                <a:defRPr/>
              </a:pPr>
              <a:r>
                <a:rPr lang="en-GB" sz="1200" b="1" kern="0" dirty="0"/>
                <a:t>Cloud Infrastructure  </a:t>
              </a:r>
              <a:r>
                <a:rPr lang="en-GB" sz="1200" b="1" kern="0" dirty="0">
                  <a:latin typeface="Calibri" panose="020F0502020204030204"/>
                </a:rPr>
                <a:t>Profiles</a:t>
              </a:r>
              <a:endParaRPr lang="en-US" dirty="0"/>
            </a:p>
            <a:p>
              <a:pPr algn="ctr">
                <a:spcBef>
                  <a:spcPts val="400"/>
                </a:spcBef>
                <a:defRPr/>
              </a:pPr>
              <a:r>
                <a:rPr lang="en-GB" sz="1050" kern="0" dirty="0"/>
                <a:t>Cloud Infrastructure</a:t>
              </a:r>
              <a:endParaRPr lang="en-GB" dirty="0"/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flavour</a:t>
              </a:r>
              <a:r>
                <a:rPr kumimoji="0" lang="hu-HU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1" name="Right Brace 141">
            <a:extLst>
              <a:ext uri="{FF2B5EF4-FFF2-40B4-BE49-F238E27FC236}">
                <a16:creationId xmlns:a16="http://schemas.microsoft.com/office/drawing/2014/main" id="{3373C18C-134F-1D49-B82B-D7465A0E3D25}"/>
              </a:ext>
            </a:extLst>
          </p:cNvPr>
          <p:cNvSpPr/>
          <p:nvPr/>
        </p:nvSpPr>
        <p:spPr>
          <a:xfrm flipH="1">
            <a:off x="2245001" y="1537486"/>
            <a:ext cx="163384" cy="2054022"/>
          </a:xfrm>
          <a:prstGeom prst="rightBrace">
            <a:avLst/>
          </a:prstGeom>
          <a:noFill/>
          <a:ln w="571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sp>
        <p:nvSpPr>
          <p:cNvPr id="62" name="Right Brace 141">
            <a:extLst>
              <a:ext uri="{FF2B5EF4-FFF2-40B4-BE49-F238E27FC236}">
                <a16:creationId xmlns:a16="http://schemas.microsoft.com/office/drawing/2014/main" id="{5BB6819E-6CA4-8740-B1E3-A9397856AF97}"/>
              </a:ext>
            </a:extLst>
          </p:cNvPr>
          <p:cNvSpPr/>
          <p:nvPr/>
        </p:nvSpPr>
        <p:spPr>
          <a:xfrm flipH="1">
            <a:off x="2244999" y="3708646"/>
            <a:ext cx="163385" cy="1471866"/>
          </a:xfrm>
          <a:prstGeom prst="rightBrace">
            <a:avLst/>
          </a:prstGeom>
          <a:noFill/>
          <a:ln w="571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sp>
        <p:nvSpPr>
          <p:cNvPr id="63" name="Flowchart: Alternate Process 86">
            <a:extLst>
              <a:ext uri="{FF2B5EF4-FFF2-40B4-BE49-F238E27FC236}">
                <a16:creationId xmlns:a16="http://schemas.microsoft.com/office/drawing/2014/main" id="{2FB9F017-1250-5D45-AF7E-256C65353D9C}"/>
              </a:ext>
            </a:extLst>
          </p:cNvPr>
          <p:cNvSpPr/>
          <p:nvPr/>
        </p:nvSpPr>
        <p:spPr>
          <a:xfrm>
            <a:off x="624840" y="3781068"/>
            <a:ext cx="1585019" cy="1301934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Infrastructure Profiling</a:t>
            </a:r>
          </a:p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Reference </a:t>
            </a:r>
            <a:r>
              <a:rPr kumimoji="0" 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Cloud</a:t>
            </a:r>
            <a:r>
              <a:rPr kumimoji="0" 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</a:t>
            </a:r>
            <a:r>
              <a:rPr kumimoji="0" 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Infrastructure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Profiles and configurations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64" name="Flowchart: Alternate Process 4">
            <a:extLst>
              <a:ext uri="{FF2B5EF4-FFF2-40B4-BE49-F238E27FC236}">
                <a16:creationId xmlns:a16="http://schemas.microsoft.com/office/drawing/2014/main" id="{E36F5035-664C-654B-A61B-D729136E8328}"/>
              </a:ext>
            </a:extLst>
          </p:cNvPr>
          <p:cNvSpPr/>
          <p:nvPr/>
        </p:nvSpPr>
        <p:spPr>
          <a:xfrm>
            <a:off x="633085" y="1752224"/>
            <a:ext cx="1585019" cy="1676776"/>
          </a:xfrm>
          <a:prstGeom prst="flowChartAlternateProcess">
            <a:avLst/>
          </a:prstGeom>
          <a:solidFill>
            <a:srgbClr val="94C0BE"/>
          </a:solidFill>
          <a:ln>
            <a:solidFill>
              <a:srgbClr val="94C2BF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Infrastructure Abstraction</a:t>
            </a:r>
          </a:p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Cloud</a:t>
            </a:r>
            <a:r>
              <a:rPr kumimoji="0" lang="hu-H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</a:t>
            </a:r>
            <a:r>
              <a:rPr kumimoji="0" 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Infrasturcture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Metrics &amp; capabilities</a:t>
            </a:r>
          </a:p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>
                <a:solidFill>
                  <a:srgbClr val="FFFFFF"/>
                </a:solidFill>
                <a:latin typeface="Vodafone Rg" pitchFamily="34" charset="0"/>
              </a:rPr>
              <a:t>Cloud</a:t>
            </a:r>
            <a:r>
              <a:rPr lang="hu-HU" sz="1200" dirty="0">
                <a:solidFill>
                  <a:srgbClr val="FFFFFF"/>
                </a:solidFill>
                <a:latin typeface="Vodafone Rg" pitchFamily="34" charset="0"/>
              </a:rPr>
              <a:t> </a:t>
            </a:r>
            <a:r>
              <a:rPr lang="hu-HU" sz="1200" dirty="0" err="1">
                <a:solidFill>
                  <a:srgbClr val="FFFFFF"/>
                </a:solidFill>
                <a:latin typeface="Vodafone Rg" pitchFamily="34" charset="0"/>
              </a:rPr>
              <a:t>Infrastructure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Profiles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246A49-4821-4548-8D8D-D9802C24F292}"/>
              </a:ext>
            </a:extLst>
          </p:cNvPr>
          <p:cNvSpPr/>
          <p:nvPr/>
        </p:nvSpPr>
        <p:spPr>
          <a:xfrm rot="16200000">
            <a:off x="7188316" y="3036692"/>
            <a:ext cx="3648729" cy="6389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Infrastructure Management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3DD8CC-30C2-594C-A20B-84F8774830BF}"/>
              </a:ext>
            </a:extLst>
          </p:cNvPr>
          <p:cNvSpPr/>
          <p:nvPr/>
        </p:nvSpPr>
        <p:spPr>
          <a:xfrm rot="16200000">
            <a:off x="8003723" y="3046792"/>
            <a:ext cx="3648729" cy="638909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Interfaces &amp; APIs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773BD9-243A-1D44-8A60-74ECF4028B55}"/>
              </a:ext>
            </a:extLst>
          </p:cNvPr>
          <p:cNvSpPr/>
          <p:nvPr/>
        </p:nvSpPr>
        <p:spPr>
          <a:xfrm rot="16200000">
            <a:off x="10609876" y="2085130"/>
            <a:ext cx="1698054" cy="638909"/>
          </a:xfrm>
          <a:prstGeom prst="rect">
            <a:avLst/>
          </a:prstGeom>
          <a:solidFill>
            <a:srgbClr val="F6AF91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Security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852B76-DE01-7445-91E6-1AA1DCB899B4}"/>
              </a:ext>
            </a:extLst>
          </p:cNvPr>
          <p:cNvSpPr/>
          <p:nvPr/>
        </p:nvSpPr>
        <p:spPr>
          <a:xfrm rot="16200000">
            <a:off x="10609874" y="4012028"/>
            <a:ext cx="1698055" cy="638909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Operations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73E8F-841B-4F17-B778-DFEBA17C679B}"/>
              </a:ext>
            </a:extLst>
          </p:cNvPr>
          <p:cNvSpPr/>
          <p:nvPr/>
        </p:nvSpPr>
        <p:spPr>
          <a:xfrm>
            <a:off x="4770963" y="2675421"/>
            <a:ext cx="706769" cy="60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C2E68E-EE20-41F7-9A34-D4156D0A10C0}"/>
              </a:ext>
            </a:extLst>
          </p:cNvPr>
          <p:cNvSpPr/>
          <p:nvPr/>
        </p:nvSpPr>
        <p:spPr>
          <a:xfrm>
            <a:off x="5564741" y="2675421"/>
            <a:ext cx="706769" cy="60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1E23FD-214F-4712-BFE1-B8EA1F7AF486}"/>
              </a:ext>
            </a:extLst>
          </p:cNvPr>
          <p:cNvSpPr/>
          <p:nvPr/>
        </p:nvSpPr>
        <p:spPr>
          <a:xfrm>
            <a:off x="4573739" y="2906604"/>
            <a:ext cx="706769" cy="602938"/>
          </a:xfrm>
          <a:prstGeom prst="rect">
            <a:avLst/>
          </a:prstGeom>
          <a:solidFill>
            <a:srgbClr val="FCDF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>
                <a:solidFill>
                  <a:schemeClr val="tx1"/>
                </a:solidFill>
              </a:rPr>
              <a:t>Profile 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C976FA-92D0-4F6A-8F8F-8866B7163401}"/>
              </a:ext>
            </a:extLst>
          </p:cNvPr>
          <p:cNvSpPr/>
          <p:nvPr/>
        </p:nvSpPr>
        <p:spPr>
          <a:xfrm>
            <a:off x="5367517" y="2888132"/>
            <a:ext cx="706769" cy="602938"/>
          </a:xfrm>
          <a:prstGeom prst="rect">
            <a:avLst/>
          </a:prstGeom>
          <a:solidFill>
            <a:srgbClr val="FCDF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>
                <a:solidFill>
                  <a:schemeClr val="tx1"/>
                </a:solidFill>
              </a:rPr>
              <a:t>Profile n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8895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Vodafone Rg</vt:lpstr>
      <vt:lpstr>Office Theme</vt:lpstr>
      <vt:lpstr>CNTT | Ref Model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CNTT | Ref Model Scope</dc:title>
  <dc:creator>Koselak, Edit (Nokia - HU/Budapest)</dc:creator>
  <cp:lastModifiedBy>Koselak, Edit (Nokia - HU/Budapest)</cp:lastModifiedBy>
  <cp:revision>2</cp:revision>
  <dcterms:created xsi:type="dcterms:W3CDTF">2020-04-17T10:28:05Z</dcterms:created>
  <dcterms:modified xsi:type="dcterms:W3CDTF">2020-04-17T10:37:42Z</dcterms:modified>
</cp:coreProperties>
</file>