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85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82" d="100"/>
          <a:sy n="82" d="100"/>
        </p:scale>
        <p:origin x="7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zlowski, Walter" userId="fd056d72-46ef-4034-9478-a85ff7821859" providerId="ADAL" clId="{472EFA86-CFC5-4BAB-8B3C-A018DA5DB66B}"/>
    <pc:docChg chg="delSld modSld">
      <pc:chgData name="Kozlowski, Walter" userId="fd056d72-46ef-4034-9478-a85ff7821859" providerId="ADAL" clId="{472EFA86-CFC5-4BAB-8B3C-A018DA5DB66B}" dt="2020-07-14T11:33:34.017" v="8" actId="2696"/>
      <pc:docMkLst>
        <pc:docMk/>
      </pc:docMkLst>
      <pc:sldChg chg="del">
        <pc:chgData name="Kozlowski, Walter" userId="fd056d72-46ef-4034-9478-a85ff7821859" providerId="ADAL" clId="{472EFA86-CFC5-4BAB-8B3C-A018DA5DB66B}" dt="2020-07-14T11:33:23.280" v="1" actId="2696"/>
        <pc:sldMkLst>
          <pc:docMk/>
          <pc:sldMk cId="3295645982" sldId="257"/>
        </pc:sldMkLst>
      </pc:sldChg>
      <pc:sldChg chg="del">
        <pc:chgData name="Kozlowski, Walter" userId="fd056d72-46ef-4034-9478-a85ff7821859" providerId="ADAL" clId="{472EFA86-CFC5-4BAB-8B3C-A018DA5DB66B}" dt="2020-07-14T11:33:31.180" v="6" actId="2696"/>
        <pc:sldMkLst>
          <pc:docMk/>
          <pc:sldMk cId="2287017502" sldId="260"/>
        </pc:sldMkLst>
      </pc:sldChg>
      <pc:sldChg chg="del">
        <pc:chgData name="Kozlowski, Walter" userId="fd056d72-46ef-4034-9478-a85ff7821859" providerId="ADAL" clId="{472EFA86-CFC5-4BAB-8B3C-A018DA5DB66B}" dt="2020-07-14T11:33:32.774" v="7" actId="2696"/>
        <pc:sldMkLst>
          <pc:docMk/>
          <pc:sldMk cId="2870351928" sldId="261"/>
        </pc:sldMkLst>
      </pc:sldChg>
      <pc:sldChg chg="del">
        <pc:chgData name="Kozlowski, Walter" userId="fd056d72-46ef-4034-9478-a85ff7821859" providerId="ADAL" clId="{472EFA86-CFC5-4BAB-8B3C-A018DA5DB66B}" dt="2020-07-14T11:33:34.017" v="8" actId="2696"/>
        <pc:sldMkLst>
          <pc:docMk/>
          <pc:sldMk cId="261479148" sldId="262"/>
        </pc:sldMkLst>
      </pc:sldChg>
      <pc:sldChg chg="del">
        <pc:chgData name="Kozlowski, Walter" userId="fd056d72-46ef-4034-9478-a85ff7821859" providerId="ADAL" clId="{472EFA86-CFC5-4BAB-8B3C-A018DA5DB66B}" dt="2020-07-14T11:33:30.014" v="5" actId="2696"/>
        <pc:sldMkLst>
          <pc:docMk/>
          <pc:sldMk cId="1090615812" sldId="845"/>
        </pc:sldMkLst>
      </pc:sldChg>
      <pc:sldChg chg="del">
        <pc:chgData name="Kozlowski, Walter" userId="fd056d72-46ef-4034-9478-a85ff7821859" providerId="ADAL" clId="{472EFA86-CFC5-4BAB-8B3C-A018DA5DB66B}" dt="2020-07-14T11:33:24.753" v="2" actId="2696"/>
        <pc:sldMkLst>
          <pc:docMk/>
          <pc:sldMk cId="1414943834" sldId="847"/>
        </pc:sldMkLst>
      </pc:sldChg>
      <pc:sldChg chg="del">
        <pc:chgData name="Kozlowski, Walter" userId="fd056d72-46ef-4034-9478-a85ff7821859" providerId="ADAL" clId="{472EFA86-CFC5-4BAB-8B3C-A018DA5DB66B}" dt="2020-07-14T11:33:25.993" v="3" actId="2696"/>
        <pc:sldMkLst>
          <pc:docMk/>
          <pc:sldMk cId="631758303" sldId="848"/>
        </pc:sldMkLst>
      </pc:sldChg>
      <pc:sldChg chg="del">
        <pc:chgData name="Kozlowski, Walter" userId="fd056d72-46ef-4034-9478-a85ff7821859" providerId="ADAL" clId="{472EFA86-CFC5-4BAB-8B3C-A018DA5DB66B}" dt="2020-07-14T11:33:28.535" v="4" actId="2696"/>
        <pc:sldMkLst>
          <pc:docMk/>
          <pc:sldMk cId="699953705" sldId="849"/>
        </pc:sldMkLst>
      </pc:sldChg>
      <pc:sldChg chg="modSp">
        <pc:chgData name="Kozlowski, Walter" userId="fd056d72-46ef-4034-9478-a85ff7821859" providerId="ADAL" clId="{472EFA86-CFC5-4BAB-8B3C-A018DA5DB66B}" dt="2020-07-14T11:32:43.671" v="0" actId="20577"/>
        <pc:sldMkLst>
          <pc:docMk/>
          <pc:sldMk cId="1682428156" sldId="850"/>
        </pc:sldMkLst>
        <pc:spChg chg="mod">
          <ac:chgData name="Kozlowski, Walter" userId="fd056d72-46ef-4034-9478-a85ff7821859" providerId="ADAL" clId="{472EFA86-CFC5-4BAB-8B3C-A018DA5DB66B}" dt="2020-07-14T11:32:43.671" v="0" actId="20577"/>
          <ac:spMkLst>
            <pc:docMk/>
            <pc:sldMk cId="1682428156" sldId="850"/>
            <ac:spMk id="5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423B8-5465-4A07-B848-00C4CBC09ABF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78F86-5475-41B9-87EF-C375DC46A6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2460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CC66C-85EA-E64B-91A8-9A0CD78B0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913C5-5702-4743-9F19-B1124F0BD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723FD-B423-BC4D-B89F-C0EF9EBA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2527C-048E-AE47-BDA9-67AB38DB9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57667-9B49-8B40-9928-EE8F9B291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9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62FCB-2068-DF48-AB3D-A79F3D85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DCF67-5C8D-0148-95B4-164B674FE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DE65F-09FC-0247-9219-87FD82EC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82628-70E2-0748-95C2-82F5CBCB7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F5A78-F569-2344-AA73-814FC177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AA311B-D2EB-8245-88EC-4744DF9F6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A7FD3-4073-DA44-A5B1-6BCAFD8A9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A5367-6795-D043-8FE4-AA031FF2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F10AD-17F3-524F-8A40-FBF6CF9E5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2DF92-5C8B-054A-893B-89EA12F1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0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FE12-88EB-9E4D-95DD-F2C735155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58426-F7C6-C74C-A008-36D5F2F9F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4EA47-DFD3-3A43-A2D3-469C56C3D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815D1-C0FA-0544-B072-4CDB88EA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5951D-A353-504F-9F58-69FB509C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A9C7-EDF9-FD49-A65A-01558C943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05BE9-F84B-3E4B-92A4-9BDC20BA4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88C35-E4D2-D743-91B0-DEE305CA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DEAD4-1F19-3940-8C85-4CC95E99B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917C3-AD89-C84F-8024-F4112C82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7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11E0D-7DFC-6F4B-A20B-F8679591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CF309-E6F5-2B4B-BB9B-31D683DFE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B8279-475C-AD4A-BF6A-86A84033E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0F512-70E5-1446-AE4B-01E0F34B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12EF1-B8EA-8444-B87B-63269BC04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C9191-44D3-2A4A-AB14-228CE9DB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9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CB74A-CECC-514B-B976-5871D384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2F530-6B9B-C64A-834C-358F43828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0128C-E832-D94B-958E-E871C3822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27BD0-3067-444C-8804-5A569A8FA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592281-EA60-5C45-8AB3-B5F2CA673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D0366B-9FA2-9345-B5C9-72A731DD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6A77D2-770E-2C4A-81A8-11308EDA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50814-9370-544F-8447-34B43928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6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3024A-1CBA-3A44-BFC2-10984A81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621470-7F48-E141-A078-D46CFBF0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63166-6E69-DB4A-A137-CF21C2F4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EAFE0-65C3-124E-B4FD-CF50D624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8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46D5E8-0D18-A746-85DD-E5462823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467CD6-32E5-9B4E-A9BC-A8C029C3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0ED46-4580-DA41-94CB-A41603E0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4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CB18-A7B9-B34A-902E-4DF14235C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4DE77-6FF7-FC4E-A561-CFC3BAAFD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DD4DF-D8D1-F043-B266-AF291BF2D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0A03F-CEAF-A842-9D8B-DA73FEFED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7B082-130A-1047-918D-8D9FD3B4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629EE-2542-C34E-81E8-9CC906FA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BC6CB-13E7-0E4C-AE9E-E7977CC39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53D52-C60A-8149-9361-8E0F907FA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FE6E5-58F1-4743-B8A9-FCA5F37A8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DFBA3-26CB-BF42-8BE0-EEC8EC1D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6EFB-573D-534A-A125-0EE14E27A84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A206E-EC19-5C48-9B3D-66662435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56073-D598-1B43-8995-8D59BADB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6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5D8F0-B9EA-6144-AEC5-F558A187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57A87-DF8C-ED4B-A8AE-83F17D461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B000F-F01C-7D4C-A8EE-FECA99472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36EFB-573D-534A-A125-0EE14E27A84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416E0-8586-6640-BE30-218972F2E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58F65-DCC6-D64F-A91D-FE2C7676E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55F35-5B7B-1F4A-84BF-B2F81800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3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5"/>
          <p:cNvSpPr txBox="1">
            <a:spLocks/>
          </p:cNvSpPr>
          <p:nvPr/>
        </p:nvSpPr>
        <p:spPr>
          <a:xfrm>
            <a:off x="436081" y="483783"/>
            <a:ext cx="11671455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Cloud Infrastructure Hardware Infrastructure Manager (Figure 3-4)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173B7C-5451-44FB-8275-20EE959497B4}"/>
              </a:ext>
            </a:extLst>
          </p:cNvPr>
          <p:cNvSpPr/>
          <p:nvPr/>
        </p:nvSpPr>
        <p:spPr>
          <a:xfrm>
            <a:off x="6001183" y="3591499"/>
            <a:ext cx="5687712" cy="17218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Hardware Infrastructure Manager</a:t>
            </a:r>
            <a:endParaRPr lang="hu-H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D40826-15B0-4D0E-A7AC-D9CD9FBD3F0F}"/>
              </a:ext>
            </a:extLst>
          </p:cNvPr>
          <p:cNvSpPr/>
          <p:nvPr/>
        </p:nvSpPr>
        <p:spPr>
          <a:xfrm>
            <a:off x="6131507" y="4568271"/>
            <a:ext cx="1368075" cy="367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Underlay network resources manager</a:t>
            </a:r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1F0DA9-B26C-481A-BFA5-D271EE02D08B}"/>
              </a:ext>
            </a:extLst>
          </p:cNvPr>
          <p:cNvSpPr/>
          <p:nvPr/>
        </p:nvSpPr>
        <p:spPr>
          <a:xfrm>
            <a:off x="7577726" y="4568271"/>
            <a:ext cx="1368075" cy="367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Physical compute resources manager</a:t>
            </a:r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88D1E6-0B3C-448E-9A0C-B6629B834225}"/>
              </a:ext>
            </a:extLst>
          </p:cNvPr>
          <p:cNvSpPr/>
          <p:nvPr/>
        </p:nvSpPr>
        <p:spPr>
          <a:xfrm>
            <a:off x="9023945" y="4568271"/>
            <a:ext cx="1470980" cy="367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Physical storage resources manager</a:t>
            </a:r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CB32BF8-5599-4B13-A672-5BFD8773657E}"/>
              </a:ext>
            </a:extLst>
          </p:cNvPr>
          <p:cNvSpPr/>
          <p:nvPr/>
        </p:nvSpPr>
        <p:spPr>
          <a:xfrm>
            <a:off x="6135965" y="3940282"/>
            <a:ext cx="804045" cy="498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Discovery</a:t>
            </a:r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F479BD-51C4-4539-A8B3-3082866EAF5C}"/>
              </a:ext>
            </a:extLst>
          </p:cNvPr>
          <p:cNvSpPr/>
          <p:nvPr/>
        </p:nvSpPr>
        <p:spPr>
          <a:xfrm>
            <a:off x="6998967" y="3958192"/>
            <a:ext cx="804046" cy="480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Equipment</a:t>
            </a:r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87A0F1-0B75-4EF4-9F54-339C0C66CE21}"/>
              </a:ext>
            </a:extLst>
          </p:cNvPr>
          <p:cNvSpPr/>
          <p:nvPr/>
        </p:nvSpPr>
        <p:spPr>
          <a:xfrm>
            <a:off x="7861970" y="3958192"/>
            <a:ext cx="924420" cy="480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Resource Allocation &amp; Composition</a:t>
            </a:r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83DACC-3E55-4119-8C30-687AB1C9E281}"/>
              </a:ext>
            </a:extLst>
          </p:cNvPr>
          <p:cNvSpPr/>
          <p:nvPr/>
        </p:nvSpPr>
        <p:spPr>
          <a:xfrm>
            <a:off x="8845347" y="3963706"/>
            <a:ext cx="804046" cy="474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Monitoring</a:t>
            </a:r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61F84D-3CED-4645-A48A-AB06B03442BC}"/>
              </a:ext>
            </a:extLst>
          </p:cNvPr>
          <p:cNvSpPr/>
          <p:nvPr/>
        </p:nvSpPr>
        <p:spPr>
          <a:xfrm>
            <a:off x="10630525" y="3952567"/>
            <a:ext cx="959219" cy="498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Additional management functions</a:t>
            </a:r>
            <a:endParaRPr lang="hu-HU" sz="8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C76110D-87C9-4730-8CEE-053D7D49DDD0}"/>
              </a:ext>
            </a:extLst>
          </p:cNvPr>
          <p:cNvSpPr/>
          <p:nvPr/>
        </p:nvSpPr>
        <p:spPr>
          <a:xfrm>
            <a:off x="6131507" y="3656616"/>
            <a:ext cx="5458238" cy="154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API / user interface</a:t>
            </a:r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17B9BD-F00B-47B0-B020-91F31F4C14ED}"/>
              </a:ext>
            </a:extLst>
          </p:cNvPr>
          <p:cNvSpPr/>
          <p:nvPr/>
        </p:nvSpPr>
        <p:spPr>
          <a:xfrm>
            <a:off x="3992918" y="3591499"/>
            <a:ext cx="2127343" cy="1721801"/>
          </a:xfrm>
          <a:custGeom>
            <a:avLst/>
            <a:gdLst>
              <a:gd name="connsiteX0" fmla="*/ 0 w 1775937"/>
              <a:gd name="connsiteY0" fmla="*/ 0 h 1473908"/>
              <a:gd name="connsiteX1" fmla="*/ 1775937 w 1775937"/>
              <a:gd name="connsiteY1" fmla="*/ 0 h 1473908"/>
              <a:gd name="connsiteX2" fmla="*/ 1775937 w 1775937"/>
              <a:gd name="connsiteY2" fmla="*/ 1473908 h 1473908"/>
              <a:gd name="connsiteX3" fmla="*/ 0 w 1775937"/>
              <a:gd name="connsiteY3" fmla="*/ 1473908 h 1473908"/>
              <a:gd name="connsiteX4" fmla="*/ 0 w 1775937"/>
              <a:gd name="connsiteY4" fmla="*/ 0 h 1473908"/>
              <a:gd name="connsiteX0" fmla="*/ 0 w 1781253"/>
              <a:gd name="connsiteY0" fmla="*/ 611372 h 1473908"/>
              <a:gd name="connsiteX1" fmla="*/ 1781253 w 1781253"/>
              <a:gd name="connsiteY1" fmla="*/ 0 h 1473908"/>
              <a:gd name="connsiteX2" fmla="*/ 1781253 w 1781253"/>
              <a:gd name="connsiteY2" fmla="*/ 1473908 h 1473908"/>
              <a:gd name="connsiteX3" fmla="*/ 5316 w 1781253"/>
              <a:gd name="connsiteY3" fmla="*/ 1473908 h 1473908"/>
              <a:gd name="connsiteX4" fmla="*/ 0 w 1781253"/>
              <a:gd name="connsiteY4" fmla="*/ 611372 h 1473908"/>
              <a:gd name="connsiteX0" fmla="*/ 0 w 1781253"/>
              <a:gd name="connsiteY0" fmla="*/ 611372 h 1473908"/>
              <a:gd name="connsiteX1" fmla="*/ 1781253 w 1781253"/>
              <a:gd name="connsiteY1" fmla="*/ 0 h 1473908"/>
              <a:gd name="connsiteX2" fmla="*/ 1781253 w 1781253"/>
              <a:gd name="connsiteY2" fmla="*/ 1473908 h 1473908"/>
              <a:gd name="connsiteX3" fmla="*/ 5316 w 1781253"/>
              <a:gd name="connsiteY3" fmla="*/ 1293154 h 1473908"/>
              <a:gd name="connsiteX4" fmla="*/ 0 w 1781253"/>
              <a:gd name="connsiteY4" fmla="*/ 611372 h 1473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1253" h="1473908">
                <a:moveTo>
                  <a:pt x="0" y="611372"/>
                </a:moveTo>
                <a:lnTo>
                  <a:pt x="1781253" y="0"/>
                </a:lnTo>
                <a:lnTo>
                  <a:pt x="1781253" y="1473908"/>
                </a:lnTo>
                <a:lnTo>
                  <a:pt x="5316" y="1293154"/>
                </a:lnTo>
                <a:lnTo>
                  <a:pt x="0" y="611372"/>
                </a:lnTo>
                <a:close/>
              </a:path>
            </a:pathLst>
          </a:custGeom>
          <a:solidFill>
            <a:schemeClr val="bg1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647A01F-85C7-44F7-BB12-A21C2159B4AE}"/>
              </a:ext>
            </a:extLst>
          </p:cNvPr>
          <p:cNvGrpSpPr/>
          <p:nvPr/>
        </p:nvGrpSpPr>
        <p:grpSpPr>
          <a:xfrm>
            <a:off x="1015664" y="3258180"/>
            <a:ext cx="3300697" cy="1806857"/>
            <a:chOff x="1770185" y="2266046"/>
            <a:chExt cx="7289318" cy="338447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B1E8ED5-23FF-436B-8C4B-676B51793395}"/>
                </a:ext>
              </a:extLst>
            </p:cNvPr>
            <p:cNvSpPr/>
            <p:nvPr/>
          </p:nvSpPr>
          <p:spPr>
            <a:xfrm>
              <a:off x="3165231" y="3577259"/>
              <a:ext cx="5263656" cy="20732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Cloud Infrastructure</a:t>
              </a:r>
              <a:endParaRPr lang="hu-HU" sz="11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BD02AE9-29A3-4FFB-8C87-04F6215C413D}"/>
                </a:ext>
              </a:extLst>
            </p:cNvPr>
            <p:cNvSpPr/>
            <p:nvPr/>
          </p:nvSpPr>
          <p:spPr>
            <a:xfrm>
              <a:off x="3434862" y="4541648"/>
              <a:ext cx="2213361" cy="6556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Hardware resources</a:t>
              </a:r>
              <a:endParaRPr lang="hu-HU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6BE1B80-242C-4F28-AD6B-9F3807F0E389}"/>
                </a:ext>
              </a:extLst>
            </p:cNvPr>
            <p:cNvSpPr/>
            <p:nvPr/>
          </p:nvSpPr>
          <p:spPr>
            <a:xfrm>
              <a:off x="3434862" y="3702343"/>
              <a:ext cx="2213361" cy="6556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Virtual resources</a:t>
              </a:r>
              <a:endParaRPr lang="hu-HU" sz="10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C3ECF49-FC9A-422D-A7E8-34E0A4AF6A74}"/>
                </a:ext>
              </a:extLst>
            </p:cNvPr>
            <p:cNvSpPr/>
            <p:nvPr/>
          </p:nvSpPr>
          <p:spPr>
            <a:xfrm>
              <a:off x="5802778" y="3702343"/>
              <a:ext cx="2626109" cy="6556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Virtual infra manager</a:t>
              </a:r>
              <a:endParaRPr lang="hu-HU" sz="10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10D2D39-CEDB-4453-9F86-0E84D3A2D8D8}"/>
                </a:ext>
              </a:extLst>
            </p:cNvPr>
            <p:cNvSpPr/>
            <p:nvPr/>
          </p:nvSpPr>
          <p:spPr>
            <a:xfrm>
              <a:off x="3434862" y="2266046"/>
              <a:ext cx="2213361" cy="655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VNFs/CNFs</a:t>
              </a:r>
              <a:endParaRPr lang="hu-HU" sz="12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B6EBFFF-D2B4-4A94-B276-C7621E4EAE3A}"/>
                </a:ext>
              </a:extLst>
            </p:cNvPr>
            <p:cNvSpPr/>
            <p:nvPr/>
          </p:nvSpPr>
          <p:spPr>
            <a:xfrm>
              <a:off x="5802778" y="2266046"/>
              <a:ext cx="2426817" cy="655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Management clients</a:t>
              </a:r>
              <a:endParaRPr lang="hu-HU" sz="12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82B8ECD-B03A-478F-84D3-65BA7621E5C0}"/>
                </a:ext>
              </a:extLst>
            </p:cNvPr>
            <p:cNvCxnSpPr>
              <a:cxnSpLocks/>
              <a:stCxn id="35" idx="2"/>
              <a:endCxn id="32" idx="0"/>
            </p:cNvCxnSpPr>
            <p:nvPr/>
          </p:nvCxnSpPr>
          <p:spPr>
            <a:xfrm>
              <a:off x="4541543" y="2921653"/>
              <a:ext cx="0" cy="7806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F4E0035-2DCC-4EFF-A5C9-D9AE5DA0C9D4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>
              <a:off x="7103415" y="2949587"/>
              <a:ext cx="12418" cy="7527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5C33410-13F0-43BC-B7F3-29461F3E1164}"/>
                </a:ext>
              </a:extLst>
            </p:cNvPr>
            <p:cNvSpPr txBox="1"/>
            <p:nvPr/>
          </p:nvSpPr>
          <p:spPr>
            <a:xfrm>
              <a:off x="4681346" y="2947858"/>
              <a:ext cx="2213358" cy="69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Consume virtual resources</a:t>
              </a:r>
              <a:endParaRPr lang="hu-HU" sz="9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0D63C10-B9AE-47C4-9097-2504B9C85A59}"/>
                </a:ext>
              </a:extLst>
            </p:cNvPr>
            <p:cNvSpPr txBox="1"/>
            <p:nvPr/>
          </p:nvSpPr>
          <p:spPr>
            <a:xfrm>
              <a:off x="7197372" y="2969168"/>
              <a:ext cx="1862131" cy="69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Manage resources</a:t>
              </a:r>
              <a:endParaRPr lang="hu-HU" sz="9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1AC8BE9-4569-47D7-A14D-D4A15B2B508B}"/>
                </a:ext>
              </a:extLst>
            </p:cNvPr>
            <p:cNvSpPr/>
            <p:nvPr/>
          </p:nvSpPr>
          <p:spPr>
            <a:xfrm>
              <a:off x="5802778" y="4539302"/>
              <a:ext cx="2426817" cy="6556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Hardware infra manager</a:t>
              </a:r>
              <a:endParaRPr lang="hu-HU" sz="10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A31F441-B197-45F9-95A8-121F41A4AFDD}"/>
                </a:ext>
              </a:extLst>
            </p:cNvPr>
            <p:cNvSpPr/>
            <p:nvPr/>
          </p:nvSpPr>
          <p:spPr>
            <a:xfrm>
              <a:off x="1770185" y="3620391"/>
              <a:ext cx="6811108" cy="796173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7F7FBB7-BB85-4EF3-93CE-8AA8F4A0A756}"/>
                </a:ext>
              </a:extLst>
            </p:cNvPr>
            <p:cNvSpPr/>
            <p:nvPr/>
          </p:nvSpPr>
          <p:spPr>
            <a:xfrm>
              <a:off x="1770185" y="4498515"/>
              <a:ext cx="6811107" cy="79617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45BE877-F459-42C3-874D-BD980E0DC8C2}"/>
                </a:ext>
              </a:extLst>
            </p:cNvPr>
            <p:cNvSpPr txBox="1"/>
            <p:nvPr/>
          </p:nvSpPr>
          <p:spPr>
            <a:xfrm>
              <a:off x="1811284" y="3587589"/>
              <a:ext cx="1841562" cy="951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Virtual </a:t>
              </a:r>
            </a:p>
            <a:p>
              <a:r>
                <a:rPr lang="en-US" sz="900" dirty="0"/>
                <a:t>Infrastructure</a:t>
              </a:r>
            </a:p>
            <a:p>
              <a:r>
                <a:rPr lang="en-US" sz="900" dirty="0"/>
                <a:t>Layer</a:t>
              </a:r>
              <a:endParaRPr lang="en-US" sz="16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120C3E1-CF6B-4187-A9BD-1DC6A95422C5}"/>
                </a:ext>
              </a:extLst>
            </p:cNvPr>
            <p:cNvSpPr txBox="1"/>
            <p:nvPr/>
          </p:nvSpPr>
          <p:spPr>
            <a:xfrm>
              <a:off x="1825413" y="4497953"/>
              <a:ext cx="1868531" cy="951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Hardware</a:t>
              </a:r>
            </a:p>
            <a:p>
              <a:r>
                <a:rPr lang="en-US" sz="900" dirty="0"/>
                <a:t>Infrastructure</a:t>
              </a:r>
            </a:p>
            <a:p>
              <a:r>
                <a:rPr lang="en-US" sz="900" dirty="0"/>
                <a:t>Layer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EC57B89-EEB9-42CF-BA59-C5A044273085}"/>
              </a:ext>
            </a:extLst>
          </p:cNvPr>
          <p:cNvSpPr/>
          <p:nvPr/>
        </p:nvSpPr>
        <p:spPr>
          <a:xfrm>
            <a:off x="9740595" y="3974756"/>
            <a:ext cx="804046" cy="474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Topology</a:t>
            </a:r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4D02E5E-7000-46E5-8FCF-4704E84738C5}"/>
              </a:ext>
            </a:extLst>
          </p:cNvPr>
          <p:cNvSpPr/>
          <p:nvPr/>
        </p:nvSpPr>
        <p:spPr>
          <a:xfrm>
            <a:off x="10573069" y="4590096"/>
            <a:ext cx="1016676" cy="367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Accelerators</a:t>
            </a:r>
            <a:endParaRPr lang="hu-HU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428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C4267862CB3344A34164FD49A4811F" ma:contentTypeVersion="12" ma:contentTypeDescription="Create a new document." ma:contentTypeScope="" ma:versionID="1e30dc0a70a0bfee7c5313f472d080ab">
  <xsd:schema xmlns:xsd="http://www.w3.org/2001/XMLSchema" xmlns:xs="http://www.w3.org/2001/XMLSchema" xmlns:p="http://schemas.microsoft.com/office/2006/metadata/properties" xmlns:ns3="095a9be8-05d5-4110-897f-247055f6ebbd" xmlns:ns4="5994a205-d67b-4913-a9ee-f76144777908" targetNamespace="http://schemas.microsoft.com/office/2006/metadata/properties" ma:root="true" ma:fieldsID="e8c699c39618554c190f2ce18fcb2df9" ns3:_="" ns4:_="">
    <xsd:import namespace="095a9be8-05d5-4110-897f-247055f6ebbd"/>
    <xsd:import namespace="5994a205-d67b-4913-a9ee-f7614477790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5a9be8-05d5-4110-897f-247055f6eb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94a205-d67b-4913-a9ee-f7614477790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3C93EC-EDB0-453A-94CC-23ACC584D8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5a9be8-05d5-4110-897f-247055f6ebbd"/>
    <ds:schemaRef ds:uri="5994a205-d67b-4913-a9ee-f761447779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9F8736-1265-4246-831C-3B002C947E58}">
  <ds:schemaRefs>
    <ds:schemaRef ds:uri="http://purl.org/dc/terms/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5994a205-d67b-4913-a9ee-f76144777908"/>
    <ds:schemaRef ds:uri="095a9be8-05d5-4110-897f-247055f6ebbd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707CB50-E9E0-4554-A808-47749E24DF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70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Walter Kozlowski</dc:creator>
  <cp:lastModifiedBy>Kozlowski, Walter</cp:lastModifiedBy>
  <cp:revision>10</cp:revision>
  <dcterms:created xsi:type="dcterms:W3CDTF">2020-05-06T07:07:19Z</dcterms:created>
  <dcterms:modified xsi:type="dcterms:W3CDTF">2020-07-14T11:33:37Z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0x01010083C4267862CB3344A34164FD49A4811F</vt:lpwstr>
  </property>
</Properties>
</file>