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2" r:id="rId5"/>
    <p:sldId id="1081" r:id="rId6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3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D7A88-9133-694F-B399-45807959694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71E1C-EDAC-9A40-920E-6396D1F3F8B6}">
      <dgm:prSet phldrT="[Text]"/>
      <dgm:spPr/>
      <dgm:t>
        <a:bodyPr/>
        <a:lstStyle/>
        <a:p>
          <a:r>
            <a:rPr lang="en-GB" dirty="0" err="1"/>
            <a:t>Snezka</a:t>
          </a:r>
          <a:r>
            <a:rPr lang="en-GB" dirty="0"/>
            <a:t> Release</a:t>
          </a:r>
          <a:br>
            <a:rPr lang="en-GB" dirty="0"/>
          </a:br>
          <a:r>
            <a:rPr lang="en-GB" dirty="0"/>
            <a:t>January 2020</a:t>
          </a:r>
        </a:p>
      </dgm:t>
    </dgm:pt>
    <dgm:pt modelId="{B11FCE09-F120-8B49-AA5E-D514E812025E}" type="parTrans" cxnId="{C05F9B6C-1B06-1D4C-929B-E1475DEFCA56}">
      <dgm:prSet/>
      <dgm:spPr/>
      <dgm:t>
        <a:bodyPr/>
        <a:lstStyle/>
        <a:p>
          <a:endParaRPr lang="en-GB"/>
        </a:p>
      </dgm:t>
    </dgm:pt>
    <dgm:pt modelId="{14358919-DA4D-1D41-A664-4A9CD28B0FE9}" type="sibTrans" cxnId="{C05F9B6C-1B06-1D4C-929B-E1475DEFCA56}">
      <dgm:prSet/>
      <dgm:spPr/>
      <dgm:t>
        <a:bodyPr/>
        <a:lstStyle/>
        <a:p>
          <a:endParaRPr lang="en-GB"/>
        </a:p>
      </dgm:t>
    </dgm:pt>
    <dgm:pt modelId="{77355CEE-F4FB-B145-BA7B-0969D50CE212}">
      <dgm:prSet phldrT="[Text]"/>
      <dgm:spPr/>
      <dgm:t>
        <a:bodyPr/>
        <a:lstStyle/>
        <a:p>
          <a:r>
            <a:rPr lang="en-GB" dirty="0"/>
            <a:t>Table of Contents complete for all chapters</a:t>
          </a:r>
        </a:p>
      </dgm:t>
    </dgm:pt>
    <dgm:pt modelId="{F2BDCC11-56D3-4442-A429-5D06472DF069}" type="parTrans" cxnId="{8592FE85-E4E9-8B48-A407-6DADD09EA5B1}">
      <dgm:prSet/>
      <dgm:spPr/>
      <dgm:t>
        <a:bodyPr/>
        <a:lstStyle/>
        <a:p>
          <a:endParaRPr lang="en-GB"/>
        </a:p>
      </dgm:t>
    </dgm:pt>
    <dgm:pt modelId="{E6C3A3F3-286E-1A48-A36D-BD1179C07AFF}" type="sibTrans" cxnId="{8592FE85-E4E9-8B48-A407-6DADD09EA5B1}">
      <dgm:prSet/>
      <dgm:spPr/>
      <dgm:t>
        <a:bodyPr/>
        <a:lstStyle/>
        <a:p>
          <a:endParaRPr lang="en-GB"/>
        </a:p>
      </dgm:t>
    </dgm:pt>
    <dgm:pt modelId="{E29E2A27-8533-E24F-8C31-5B9521B1439F}">
      <dgm:prSet phldrT="[Text]"/>
      <dgm:spPr/>
      <dgm:t>
        <a:bodyPr/>
        <a:lstStyle/>
        <a:p>
          <a:r>
            <a:rPr lang="en-GB" dirty="0"/>
            <a:t>TBC Release </a:t>
          </a:r>
          <a:br>
            <a:rPr lang="en-GB" dirty="0"/>
          </a:br>
          <a:r>
            <a:rPr lang="en-GB" dirty="0"/>
            <a:t>April 2020</a:t>
          </a:r>
        </a:p>
      </dgm:t>
    </dgm:pt>
    <dgm:pt modelId="{9F65CE4E-3F27-574B-8BF9-5777868BAB69}" type="parTrans" cxnId="{9094B106-AE32-1F4B-AAC1-A6787A1B5D54}">
      <dgm:prSet/>
      <dgm:spPr/>
      <dgm:t>
        <a:bodyPr/>
        <a:lstStyle/>
        <a:p>
          <a:endParaRPr lang="en-GB"/>
        </a:p>
      </dgm:t>
    </dgm:pt>
    <dgm:pt modelId="{8EEB82E9-666C-3146-88B9-7686E6360F82}" type="sibTrans" cxnId="{9094B106-AE32-1F4B-AAC1-A6787A1B5D54}">
      <dgm:prSet/>
      <dgm:spPr/>
      <dgm:t>
        <a:bodyPr/>
        <a:lstStyle/>
        <a:p>
          <a:endParaRPr lang="en-GB"/>
        </a:p>
      </dgm:t>
    </dgm:pt>
    <dgm:pt modelId="{A42F1D9D-E815-A840-B21A-C8A308A1B242}">
      <dgm:prSet phldrT="[Text]"/>
      <dgm:spPr/>
      <dgm:t>
        <a:bodyPr/>
        <a:lstStyle/>
        <a:p>
          <a:r>
            <a:rPr lang="en-GB" dirty="0"/>
            <a:t>Chapter 2 (Requirements) at “Complete”</a:t>
          </a:r>
        </a:p>
      </dgm:t>
    </dgm:pt>
    <dgm:pt modelId="{10F67730-0A55-0E47-B0C8-495B065B6AAE}" type="parTrans" cxnId="{0989B610-916F-E94B-B537-014828527B9D}">
      <dgm:prSet/>
      <dgm:spPr/>
      <dgm:t>
        <a:bodyPr/>
        <a:lstStyle/>
        <a:p>
          <a:endParaRPr lang="en-GB"/>
        </a:p>
      </dgm:t>
    </dgm:pt>
    <dgm:pt modelId="{59DC6480-6842-1E42-AD02-3E23098B1587}" type="sibTrans" cxnId="{0989B610-916F-E94B-B537-014828527B9D}">
      <dgm:prSet/>
      <dgm:spPr/>
      <dgm:t>
        <a:bodyPr/>
        <a:lstStyle/>
        <a:p>
          <a:endParaRPr lang="en-GB"/>
        </a:p>
      </dgm:t>
    </dgm:pt>
    <dgm:pt modelId="{38B9CEC9-CE5B-5C4B-BB14-05AD30CEFB16}">
      <dgm:prSet phldrT="[Text]"/>
      <dgm:spPr/>
      <dgm:t>
        <a:bodyPr/>
        <a:lstStyle/>
        <a:p>
          <a:r>
            <a:rPr lang="en-GB" dirty="0"/>
            <a:t>TBC Release</a:t>
          </a:r>
          <a:br>
            <a:rPr lang="en-GB" dirty="0"/>
          </a:br>
          <a:r>
            <a:rPr lang="en-GB" dirty="0"/>
            <a:t>July 2020</a:t>
          </a:r>
        </a:p>
      </dgm:t>
    </dgm:pt>
    <dgm:pt modelId="{960ABDB2-224B-2E47-9C3A-81C29589C852}" type="parTrans" cxnId="{B3330C26-D38A-304F-9698-5A710021FFA5}">
      <dgm:prSet/>
      <dgm:spPr/>
      <dgm:t>
        <a:bodyPr/>
        <a:lstStyle/>
        <a:p>
          <a:endParaRPr lang="en-GB"/>
        </a:p>
      </dgm:t>
    </dgm:pt>
    <dgm:pt modelId="{92693703-2B0C-9D43-AB0A-839797ADE0B9}" type="sibTrans" cxnId="{B3330C26-D38A-304F-9698-5A710021FFA5}">
      <dgm:prSet/>
      <dgm:spPr/>
      <dgm:t>
        <a:bodyPr/>
        <a:lstStyle/>
        <a:p>
          <a:endParaRPr lang="en-GB"/>
        </a:p>
      </dgm:t>
    </dgm:pt>
    <dgm:pt modelId="{8DDEE7E0-DDB7-A24B-89B2-ADACF1815350}">
      <dgm:prSet phldrT="[Text]"/>
      <dgm:spPr/>
      <dgm:t>
        <a:bodyPr/>
        <a:lstStyle/>
        <a:p>
          <a:r>
            <a:rPr lang="en-GB" dirty="0"/>
            <a:t>Include VM orchestration for CNFs</a:t>
          </a:r>
        </a:p>
      </dgm:t>
    </dgm:pt>
    <dgm:pt modelId="{4B5C4B37-5F9D-864F-A390-04545835A47D}" type="parTrans" cxnId="{7380BC42-2D37-E747-B2C4-31F0A7DF3963}">
      <dgm:prSet/>
      <dgm:spPr/>
      <dgm:t>
        <a:bodyPr/>
        <a:lstStyle/>
        <a:p>
          <a:endParaRPr lang="en-GB"/>
        </a:p>
      </dgm:t>
    </dgm:pt>
    <dgm:pt modelId="{4EF6A7EA-1061-834F-976A-042DFFF32111}" type="sibTrans" cxnId="{7380BC42-2D37-E747-B2C4-31F0A7DF3963}">
      <dgm:prSet/>
      <dgm:spPr/>
      <dgm:t>
        <a:bodyPr/>
        <a:lstStyle/>
        <a:p>
          <a:endParaRPr lang="en-GB"/>
        </a:p>
      </dgm:t>
    </dgm:pt>
    <dgm:pt modelId="{8E9C75FF-DB25-164E-A506-DC6D3BD6B9F9}">
      <dgm:prSet phldrT="[Text]"/>
      <dgm:spPr/>
      <dgm:t>
        <a:bodyPr/>
        <a:lstStyle/>
        <a:p>
          <a:r>
            <a:rPr lang="en-GB" dirty="0"/>
            <a:t>Chapters 1,2,3,6 at “Lots of SME feedback” or better</a:t>
          </a:r>
        </a:p>
      </dgm:t>
    </dgm:pt>
    <dgm:pt modelId="{D5534814-DD98-9B4A-969A-C516DAF4A0C6}" type="parTrans" cxnId="{9822DB2E-1A45-EA43-873A-798EFDFAAFEA}">
      <dgm:prSet/>
      <dgm:spPr/>
      <dgm:t>
        <a:bodyPr/>
        <a:lstStyle/>
        <a:p>
          <a:endParaRPr lang="en-GB"/>
        </a:p>
      </dgm:t>
    </dgm:pt>
    <dgm:pt modelId="{13CA365F-E908-194F-9A99-1F8B0D6C17A9}" type="sibTrans" cxnId="{9822DB2E-1A45-EA43-873A-798EFDFAAFEA}">
      <dgm:prSet/>
      <dgm:spPr/>
      <dgm:t>
        <a:bodyPr/>
        <a:lstStyle/>
        <a:p>
          <a:endParaRPr lang="en-GB"/>
        </a:p>
      </dgm:t>
    </dgm:pt>
    <dgm:pt modelId="{502ABEF5-7782-A741-AC6F-58A53F775AD3}">
      <dgm:prSet phldrT="[Text]"/>
      <dgm:spPr/>
      <dgm:t>
        <a:bodyPr/>
        <a:lstStyle/>
        <a:p>
          <a:r>
            <a:rPr lang="en-GB" dirty="0"/>
            <a:t>All other chapters at "Lots of SME feedback" or better</a:t>
          </a:r>
        </a:p>
      </dgm:t>
    </dgm:pt>
    <dgm:pt modelId="{DA8B308B-E247-944E-A621-8150EA718556}" type="parTrans" cxnId="{73ED9D5A-F09B-9C4C-A07D-46CD25618CEC}">
      <dgm:prSet/>
      <dgm:spPr/>
      <dgm:t>
        <a:bodyPr/>
        <a:lstStyle/>
        <a:p>
          <a:endParaRPr lang="en-GB"/>
        </a:p>
      </dgm:t>
    </dgm:pt>
    <dgm:pt modelId="{0FEE11B4-2D90-4C42-98E1-D9EEEC68621C}" type="sibTrans" cxnId="{73ED9D5A-F09B-9C4C-A07D-46CD25618CEC}">
      <dgm:prSet/>
      <dgm:spPr/>
      <dgm:t>
        <a:bodyPr/>
        <a:lstStyle/>
        <a:p>
          <a:endParaRPr lang="en-GB"/>
        </a:p>
      </dgm:t>
    </dgm:pt>
    <dgm:pt modelId="{32345713-D1E2-DD45-A7D5-1E0B73484EB3}">
      <dgm:prSet phldrT="[Text]"/>
      <dgm:spPr/>
      <dgm:t>
        <a:bodyPr/>
        <a:lstStyle/>
        <a:p>
          <a:r>
            <a:rPr lang="en-GB" dirty="0"/>
            <a:t>Mapping of specification to RM Infrastructure Profiles included</a:t>
          </a:r>
        </a:p>
      </dgm:t>
    </dgm:pt>
    <dgm:pt modelId="{909F91E8-758A-C547-B85A-B4180D0C532C}" type="parTrans" cxnId="{DA260700-17CE-B94B-AA6B-C95F311CD4E4}">
      <dgm:prSet/>
      <dgm:spPr/>
      <dgm:t>
        <a:bodyPr/>
        <a:lstStyle/>
        <a:p>
          <a:endParaRPr lang="en-GB"/>
        </a:p>
      </dgm:t>
    </dgm:pt>
    <dgm:pt modelId="{AAF2275B-5EBD-9641-A7E0-915F5BD29C6F}" type="sibTrans" cxnId="{DA260700-17CE-B94B-AA6B-C95F311CD4E4}">
      <dgm:prSet/>
      <dgm:spPr/>
      <dgm:t>
        <a:bodyPr/>
        <a:lstStyle/>
        <a:p>
          <a:endParaRPr lang="en-GB"/>
        </a:p>
      </dgm:t>
    </dgm:pt>
    <dgm:pt modelId="{23FA0D5C-0197-2944-A5C8-19189213DB5B}" type="pres">
      <dgm:prSet presAssocID="{A35D7A88-9133-694F-B399-45807959694F}" presName="Name0" presStyleCnt="0">
        <dgm:presLayoutVars>
          <dgm:dir/>
          <dgm:animLvl val="lvl"/>
          <dgm:resizeHandles val="exact"/>
        </dgm:presLayoutVars>
      </dgm:prSet>
      <dgm:spPr/>
    </dgm:pt>
    <dgm:pt modelId="{1A22594E-C8FB-D94B-9096-0583C20536F3}" type="pres">
      <dgm:prSet presAssocID="{F6071E1C-EDAC-9A40-920E-6396D1F3F8B6}" presName="composite" presStyleCnt="0"/>
      <dgm:spPr/>
    </dgm:pt>
    <dgm:pt modelId="{8E556C75-6679-644B-807C-21BB2C474F56}" type="pres">
      <dgm:prSet presAssocID="{F6071E1C-EDAC-9A40-920E-6396D1F3F8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24A376-1AFF-B249-A073-BE4BC22C232A}" type="pres">
      <dgm:prSet presAssocID="{F6071E1C-EDAC-9A40-920E-6396D1F3F8B6}" presName="desTx" presStyleLbl="alignAccFollowNode1" presStyleIdx="0" presStyleCnt="3">
        <dgm:presLayoutVars>
          <dgm:bulletEnabled val="1"/>
        </dgm:presLayoutVars>
      </dgm:prSet>
      <dgm:spPr/>
    </dgm:pt>
    <dgm:pt modelId="{AB1B2BDC-4FAB-AB48-B2CB-9A5C458985E4}" type="pres">
      <dgm:prSet presAssocID="{14358919-DA4D-1D41-A664-4A9CD28B0FE9}" presName="space" presStyleCnt="0"/>
      <dgm:spPr/>
    </dgm:pt>
    <dgm:pt modelId="{875E6A7F-0A9A-0B42-988C-D4EFC4D15B45}" type="pres">
      <dgm:prSet presAssocID="{E29E2A27-8533-E24F-8C31-5B9521B1439F}" presName="composite" presStyleCnt="0"/>
      <dgm:spPr/>
    </dgm:pt>
    <dgm:pt modelId="{73CC7069-E204-0A47-9A88-7F587A301723}" type="pres">
      <dgm:prSet presAssocID="{E29E2A27-8533-E24F-8C31-5B9521B143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707C938-BFB5-BC42-8771-DAEA58EA8DA8}" type="pres">
      <dgm:prSet presAssocID="{E29E2A27-8533-E24F-8C31-5B9521B1439F}" presName="desTx" presStyleLbl="alignAccFollowNode1" presStyleIdx="1" presStyleCnt="3">
        <dgm:presLayoutVars>
          <dgm:bulletEnabled val="1"/>
        </dgm:presLayoutVars>
      </dgm:prSet>
      <dgm:spPr/>
    </dgm:pt>
    <dgm:pt modelId="{91CD1BBC-0D9F-0A4A-8220-7D20667F9911}" type="pres">
      <dgm:prSet presAssocID="{8EEB82E9-666C-3146-88B9-7686E6360F82}" presName="space" presStyleCnt="0"/>
      <dgm:spPr/>
    </dgm:pt>
    <dgm:pt modelId="{EF55E5B8-77A4-3E45-B9EB-1177CAFFA2CF}" type="pres">
      <dgm:prSet presAssocID="{38B9CEC9-CE5B-5C4B-BB14-05AD30CEFB16}" presName="composite" presStyleCnt="0"/>
      <dgm:spPr/>
    </dgm:pt>
    <dgm:pt modelId="{60720EE3-9CC1-1242-B5CD-82C76E3DFCF1}" type="pres">
      <dgm:prSet presAssocID="{38B9CEC9-CE5B-5C4B-BB14-05AD30CEFB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02936D-9138-E541-868F-238A92445032}" type="pres">
      <dgm:prSet presAssocID="{38B9CEC9-CE5B-5C4B-BB14-05AD30CEFB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260700-17CE-B94B-AA6B-C95F311CD4E4}" srcId="{38B9CEC9-CE5B-5C4B-BB14-05AD30CEFB16}" destId="{32345713-D1E2-DD45-A7D5-1E0B73484EB3}" srcOrd="1" destOrd="0" parTransId="{909F91E8-758A-C547-B85A-B4180D0C532C}" sibTransId="{AAF2275B-5EBD-9641-A7E0-915F5BD29C6F}"/>
    <dgm:cxn modelId="{9094B106-AE32-1F4B-AAC1-A6787A1B5D54}" srcId="{A35D7A88-9133-694F-B399-45807959694F}" destId="{E29E2A27-8533-E24F-8C31-5B9521B1439F}" srcOrd="1" destOrd="0" parTransId="{9F65CE4E-3F27-574B-8BF9-5777868BAB69}" sibTransId="{8EEB82E9-666C-3146-88B9-7686E6360F82}"/>
    <dgm:cxn modelId="{0989B610-916F-E94B-B537-014828527B9D}" srcId="{E29E2A27-8533-E24F-8C31-5B9521B1439F}" destId="{A42F1D9D-E815-A840-B21A-C8A308A1B242}" srcOrd="0" destOrd="0" parTransId="{10F67730-0A55-0E47-B0C8-495B065B6AAE}" sibTransId="{59DC6480-6842-1E42-AD02-3E23098B1587}"/>
    <dgm:cxn modelId="{AF100C21-C138-BB4F-A0B0-B583DA2BCD9A}" type="presOf" srcId="{502ABEF5-7782-A741-AC6F-58A53F775AD3}" destId="{1707C938-BFB5-BC42-8771-DAEA58EA8DA8}" srcOrd="0" destOrd="1" presId="urn:microsoft.com/office/officeart/2005/8/layout/hList1"/>
    <dgm:cxn modelId="{B3330C26-D38A-304F-9698-5A710021FFA5}" srcId="{A35D7A88-9133-694F-B399-45807959694F}" destId="{38B9CEC9-CE5B-5C4B-BB14-05AD30CEFB16}" srcOrd="2" destOrd="0" parTransId="{960ABDB2-224B-2E47-9C3A-81C29589C852}" sibTransId="{92693703-2B0C-9D43-AB0A-839797ADE0B9}"/>
    <dgm:cxn modelId="{FD8EA629-7407-DE4E-9D11-2F61E5BDA84F}" type="presOf" srcId="{38B9CEC9-CE5B-5C4B-BB14-05AD30CEFB16}" destId="{60720EE3-9CC1-1242-B5CD-82C76E3DFCF1}" srcOrd="0" destOrd="0" presId="urn:microsoft.com/office/officeart/2005/8/layout/hList1"/>
    <dgm:cxn modelId="{9822DB2E-1A45-EA43-873A-798EFDFAAFEA}" srcId="{F6071E1C-EDAC-9A40-920E-6396D1F3F8B6}" destId="{8E9C75FF-DB25-164E-A506-DC6D3BD6B9F9}" srcOrd="1" destOrd="0" parTransId="{D5534814-DD98-9B4A-969A-C516DAF4A0C6}" sibTransId="{13CA365F-E908-194F-9A99-1F8B0D6C17A9}"/>
    <dgm:cxn modelId="{7D568038-554A-1942-9671-9E17579025B6}" type="presOf" srcId="{8DDEE7E0-DDB7-A24B-89B2-ADACF1815350}" destId="{FB02936D-9138-E541-868F-238A92445032}" srcOrd="0" destOrd="0" presId="urn:microsoft.com/office/officeart/2005/8/layout/hList1"/>
    <dgm:cxn modelId="{9C9CA33B-94FA-944E-8B82-BCE120CA75FC}" type="presOf" srcId="{A42F1D9D-E815-A840-B21A-C8A308A1B242}" destId="{1707C938-BFB5-BC42-8771-DAEA58EA8DA8}" srcOrd="0" destOrd="0" presId="urn:microsoft.com/office/officeart/2005/8/layout/hList1"/>
    <dgm:cxn modelId="{7380BC42-2D37-E747-B2C4-31F0A7DF3963}" srcId="{38B9CEC9-CE5B-5C4B-BB14-05AD30CEFB16}" destId="{8DDEE7E0-DDB7-A24B-89B2-ADACF1815350}" srcOrd="0" destOrd="0" parTransId="{4B5C4B37-5F9D-864F-A390-04545835A47D}" sibTransId="{4EF6A7EA-1061-834F-976A-042DFFF32111}"/>
    <dgm:cxn modelId="{73ED9D5A-F09B-9C4C-A07D-46CD25618CEC}" srcId="{E29E2A27-8533-E24F-8C31-5B9521B1439F}" destId="{502ABEF5-7782-A741-AC6F-58A53F775AD3}" srcOrd="1" destOrd="0" parTransId="{DA8B308B-E247-944E-A621-8150EA718556}" sibTransId="{0FEE11B4-2D90-4C42-98E1-D9EEEC68621C}"/>
    <dgm:cxn modelId="{C05F9B6C-1B06-1D4C-929B-E1475DEFCA56}" srcId="{A35D7A88-9133-694F-B399-45807959694F}" destId="{F6071E1C-EDAC-9A40-920E-6396D1F3F8B6}" srcOrd="0" destOrd="0" parTransId="{B11FCE09-F120-8B49-AA5E-D514E812025E}" sibTransId="{14358919-DA4D-1D41-A664-4A9CD28B0FE9}"/>
    <dgm:cxn modelId="{990DE37D-6CEE-8349-BF60-7F61A7416952}" type="presOf" srcId="{32345713-D1E2-DD45-A7D5-1E0B73484EB3}" destId="{FB02936D-9138-E541-868F-238A92445032}" srcOrd="0" destOrd="1" presId="urn:microsoft.com/office/officeart/2005/8/layout/hList1"/>
    <dgm:cxn modelId="{8592FE85-E4E9-8B48-A407-6DADD09EA5B1}" srcId="{F6071E1C-EDAC-9A40-920E-6396D1F3F8B6}" destId="{77355CEE-F4FB-B145-BA7B-0969D50CE212}" srcOrd="0" destOrd="0" parTransId="{F2BDCC11-56D3-4442-A429-5D06472DF069}" sibTransId="{E6C3A3F3-286E-1A48-A36D-BD1179C07AFF}"/>
    <dgm:cxn modelId="{8C36C4AB-1953-C244-91AE-167DEB852B08}" type="presOf" srcId="{8E9C75FF-DB25-164E-A506-DC6D3BD6B9F9}" destId="{A924A376-1AFF-B249-A073-BE4BC22C232A}" srcOrd="0" destOrd="1" presId="urn:microsoft.com/office/officeart/2005/8/layout/hList1"/>
    <dgm:cxn modelId="{25D9F6AB-861C-FB4A-88B4-6A7084DC8BD9}" type="presOf" srcId="{77355CEE-F4FB-B145-BA7B-0969D50CE212}" destId="{A924A376-1AFF-B249-A073-BE4BC22C232A}" srcOrd="0" destOrd="0" presId="urn:microsoft.com/office/officeart/2005/8/layout/hList1"/>
    <dgm:cxn modelId="{37900FAC-31E5-D040-B661-19590CFA8636}" type="presOf" srcId="{A35D7A88-9133-694F-B399-45807959694F}" destId="{23FA0D5C-0197-2944-A5C8-19189213DB5B}" srcOrd="0" destOrd="0" presId="urn:microsoft.com/office/officeart/2005/8/layout/hList1"/>
    <dgm:cxn modelId="{8B3BE7C1-8C12-644A-ADCE-FC0DC4A865DA}" type="presOf" srcId="{E29E2A27-8533-E24F-8C31-5B9521B1439F}" destId="{73CC7069-E204-0A47-9A88-7F587A301723}" srcOrd="0" destOrd="0" presId="urn:microsoft.com/office/officeart/2005/8/layout/hList1"/>
    <dgm:cxn modelId="{E488FCC3-DA08-2A42-A8FF-B2EC61CF377E}" type="presOf" srcId="{F6071E1C-EDAC-9A40-920E-6396D1F3F8B6}" destId="{8E556C75-6679-644B-807C-21BB2C474F56}" srcOrd="0" destOrd="0" presId="urn:microsoft.com/office/officeart/2005/8/layout/hList1"/>
    <dgm:cxn modelId="{0E430635-6EB8-0549-9DAE-EB2F11183DED}" type="presParOf" srcId="{23FA0D5C-0197-2944-A5C8-19189213DB5B}" destId="{1A22594E-C8FB-D94B-9096-0583C20536F3}" srcOrd="0" destOrd="0" presId="urn:microsoft.com/office/officeart/2005/8/layout/hList1"/>
    <dgm:cxn modelId="{58A6B990-4382-5A40-93CC-6162412AAC65}" type="presParOf" srcId="{1A22594E-C8FB-D94B-9096-0583C20536F3}" destId="{8E556C75-6679-644B-807C-21BB2C474F56}" srcOrd="0" destOrd="0" presId="urn:microsoft.com/office/officeart/2005/8/layout/hList1"/>
    <dgm:cxn modelId="{D2089C64-1DCD-D449-9AF6-517645BDD7D2}" type="presParOf" srcId="{1A22594E-C8FB-D94B-9096-0583C20536F3}" destId="{A924A376-1AFF-B249-A073-BE4BC22C232A}" srcOrd="1" destOrd="0" presId="urn:microsoft.com/office/officeart/2005/8/layout/hList1"/>
    <dgm:cxn modelId="{0B867FAC-C0A1-0147-B03A-DABA6E436540}" type="presParOf" srcId="{23FA0D5C-0197-2944-A5C8-19189213DB5B}" destId="{AB1B2BDC-4FAB-AB48-B2CB-9A5C458985E4}" srcOrd="1" destOrd="0" presId="urn:microsoft.com/office/officeart/2005/8/layout/hList1"/>
    <dgm:cxn modelId="{EF66201B-D35A-CB40-B823-C0D0F5B65893}" type="presParOf" srcId="{23FA0D5C-0197-2944-A5C8-19189213DB5B}" destId="{875E6A7F-0A9A-0B42-988C-D4EFC4D15B45}" srcOrd="2" destOrd="0" presId="urn:microsoft.com/office/officeart/2005/8/layout/hList1"/>
    <dgm:cxn modelId="{521A9494-455E-6644-8D6C-ED62F342FA27}" type="presParOf" srcId="{875E6A7F-0A9A-0B42-988C-D4EFC4D15B45}" destId="{73CC7069-E204-0A47-9A88-7F587A301723}" srcOrd="0" destOrd="0" presId="urn:microsoft.com/office/officeart/2005/8/layout/hList1"/>
    <dgm:cxn modelId="{4A94898F-B1AB-CA4E-82BA-5CA61A6E0650}" type="presParOf" srcId="{875E6A7F-0A9A-0B42-988C-D4EFC4D15B45}" destId="{1707C938-BFB5-BC42-8771-DAEA58EA8DA8}" srcOrd="1" destOrd="0" presId="urn:microsoft.com/office/officeart/2005/8/layout/hList1"/>
    <dgm:cxn modelId="{84E5D496-E1A8-9441-AFFB-B095721E22B1}" type="presParOf" srcId="{23FA0D5C-0197-2944-A5C8-19189213DB5B}" destId="{91CD1BBC-0D9F-0A4A-8220-7D20667F9911}" srcOrd="3" destOrd="0" presId="urn:microsoft.com/office/officeart/2005/8/layout/hList1"/>
    <dgm:cxn modelId="{1D5A5C35-493C-DD4C-8673-35E4EFC34D2C}" type="presParOf" srcId="{23FA0D5C-0197-2944-A5C8-19189213DB5B}" destId="{EF55E5B8-77A4-3E45-B9EB-1177CAFFA2CF}" srcOrd="4" destOrd="0" presId="urn:microsoft.com/office/officeart/2005/8/layout/hList1"/>
    <dgm:cxn modelId="{6A6806CF-43D5-D94B-9544-A0CF0126565E}" type="presParOf" srcId="{EF55E5B8-77A4-3E45-B9EB-1177CAFFA2CF}" destId="{60720EE3-9CC1-1242-B5CD-82C76E3DFCF1}" srcOrd="0" destOrd="0" presId="urn:microsoft.com/office/officeart/2005/8/layout/hList1"/>
    <dgm:cxn modelId="{B87AE40E-7836-9B4D-B6EA-188C2562B5ED}" type="presParOf" srcId="{EF55E5B8-77A4-3E45-B9EB-1177CAFFA2CF}" destId="{FB02936D-9138-E541-868F-238A924450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6C75-6679-644B-807C-21BB2C474F56}">
      <dsp:nvSpPr>
        <dsp:cNvPr id="0" name=""/>
        <dsp:cNvSpPr/>
      </dsp:nvSpPr>
      <dsp:spPr>
        <a:xfrm>
          <a:off x="5434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 err="1"/>
            <a:t>Snezka</a:t>
          </a:r>
          <a:r>
            <a:rPr lang="en-GB" sz="4300" kern="1200" dirty="0"/>
            <a:t> Release</a:t>
          </a:r>
          <a:br>
            <a:rPr lang="en-GB" sz="4300" kern="1200" dirty="0"/>
          </a:br>
          <a:r>
            <a:rPr lang="en-GB" sz="4300" kern="1200" dirty="0"/>
            <a:t>January 2020</a:t>
          </a:r>
        </a:p>
      </dsp:txBody>
      <dsp:txXfrm>
        <a:off x="5434" y="64105"/>
        <a:ext cx="5298406" cy="1568760"/>
      </dsp:txXfrm>
    </dsp:sp>
    <dsp:sp modelId="{A924A376-1AFF-B249-A073-BE4BC22C232A}">
      <dsp:nvSpPr>
        <dsp:cNvPr id="0" name=""/>
        <dsp:cNvSpPr/>
      </dsp:nvSpPr>
      <dsp:spPr>
        <a:xfrm>
          <a:off x="5434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Table of Contents complete for all chapters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Chapters 1,2,3,6 at “Lots of SME feedback” or better</a:t>
          </a:r>
        </a:p>
      </dsp:txBody>
      <dsp:txXfrm>
        <a:off x="5434" y="1632866"/>
        <a:ext cx="5298406" cy="4913206"/>
      </dsp:txXfrm>
    </dsp:sp>
    <dsp:sp modelId="{73CC7069-E204-0A47-9A88-7F587A301723}">
      <dsp:nvSpPr>
        <dsp:cNvPr id="0" name=""/>
        <dsp:cNvSpPr/>
      </dsp:nvSpPr>
      <dsp:spPr>
        <a:xfrm>
          <a:off x="6045617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 </a:t>
          </a:r>
          <a:br>
            <a:rPr lang="en-GB" sz="4300" kern="1200" dirty="0"/>
          </a:br>
          <a:r>
            <a:rPr lang="en-GB" sz="4300" kern="1200" dirty="0"/>
            <a:t>April 2020</a:t>
          </a:r>
        </a:p>
      </dsp:txBody>
      <dsp:txXfrm>
        <a:off x="6045617" y="64105"/>
        <a:ext cx="5298406" cy="1568760"/>
      </dsp:txXfrm>
    </dsp:sp>
    <dsp:sp modelId="{1707C938-BFB5-BC42-8771-DAEA58EA8DA8}">
      <dsp:nvSpPr>
        <dsp:cNvPr id="0" name=""/>
        <dsp:cNvSpPr/>
      </dsp:nvSpPr>
      <dsp:spPr>
        <a:xfrm>
          <a:off x="6045617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 2 (Requirements) at “Complete”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All other chapters at "Lots of SME feedback" or better</a:t>
          </a:r>
        </a:p>
      </dsp:txBody>
      <dsp:txXfrm>
        <a:off x="6045617" y="1632866"/>
        <a:ext cx="5298406" cy="4913206"/>
      </dsp:txXfrm>
    </dsp:sp>
    <dsp:sp modelId="{60720EE3-9CC1-1242-B5CD-82C76E3DFCF1}">
      <dsp:nvSpPr>
        <dsp:cNvPr id="0" name=""/>
        <dsp:cNvSpPr/>
      </dsp:nvSpPr>
      <dsp:spPr>
        <a:xfrm>
          <a:off x="12085801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</a:t>
          </a:r>
          <a:br>
            <a:rPr lang="en-GB" sz="4300" kern="1200" dirty="0"/>
          </a:br>
          <a:r>
            <a:rPr lang="en-GB" sz="4300" kern="1200" dirty="0"/>
            <a:t>July 2020</a:t>
          </a:r>
        </a:p>
      </dsp:txBody>
      <dsp:txXfrm>
        <a:off x="12085801" y="64105"/>
        <a:ext cx="5298406" cy="1568760"/>
      </dsp:txXfrm>
    </dsp:sp>
    <dsp:sp modelId="{FB02936D-9138-E541-868F-238A92445032}">
      <dsp:nvSpPr>
        <dsp:cNvPr id="0" name=""/>
        <dsp:cNvSpPr/>
      </dsp:nvSpPr>
      <dsp:spPr>
        <a:xfrm>
          <a:off x="12085801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Include VM orchestration for CNFs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Mapping of specification to RM Infrastructure Profiles included</a:t>
          </a:r>
        </a:p>
      </dsp:txBody>
      <dsp:txXfrm>
        <a:off x="12085801" y="1632866"/>
        <a:ext cx="5298406" cy="491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457BA25-C44C-4844-8622-AEF72F0CA5F2}"/>
              </a:ext>
            </a:extLst>
          </p:cNvPr>
          <p:cNvSpPr/>
          <p:nvPr/>
        </p:nvSpPr>
        <p:spPr>
          <a:xfrm>
            <a:off x="1319348" y="930442"/>
            <a:ext cx="15525248" cy="8406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552192" y="6520691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9C614FE-6ACF-AB4D-A41F-F86E774F5CDB}"/>
              </a:ext>
            </a:extLst>
          </p:cNvPr>
          <p:cNvSpPr/>
          <p:nvPr/>
        </p:nvSpPr>
        <p:spPr>
          <a:xfrm>
            <a:off x="1058780" y="2486526"/>
            <a:ext cx="15399494" cy="53259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7A253D-4A85-464F-B905-16EC21F2DF56}"/>
              </a:ext>
            </a:extLst>
          </p:cNvPr>
          <p:cNvSpPr/>
          <p:nvPr/>
        </p:nvSpPr>
        <p:spPr>
          <a:xfrm>
            <a:off x="1694358" y="6715080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378146-B2AF-084B-92D5-0BAB60F8EC08}"/>
              </a:ext>
            </a:extLst>
          </p:cNvPr>
          <p:cNvSpPr/>
          <p:nvPr/>
        </p:nvSpPr>
        <p:spPr>
          <a:xfrm>
            <a:off x="12945865" y="6715080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94A-0E99-3740-A02A-354410EACFBD}"/>
              </a:ext>
            </a:extLst>
          </p:cNvPr>
          <p:cNvSpPr/>
          <p:nvPr/>
        </p:nvSpPr>
        <p:spPr>
          <a:xfrm>
            <a:off x="1694358" y="2774616"/>
            <a:ext cx="4380808" cy="3455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300595-D079-434E-A111-D81143C98E0D}"/>
              </a:ext>
            </a:extLst>
          </p:cNvPr>
          <p:cNvSpPr/>
          <p:nvPr/>
        </p:nvSpPr>
        <p:spPr>
          <a:xfrm>
            <a:off x="2071199" y="3131010"/>
            <a:ext cx="3535682" cy="1833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E31C79-4CAE-9349-8ABE-86721D12C39F}"/>
              </a:ext>
            </a:extLst>
          </p:cNvPr>
          <p:cNvSpPr/>
          <p:nvPr/>
        </p:nvSpPr>
        <p:spPr>
          <a:xfrm>
            <a:off x="1832902" y="2952416"/>
            <a:ext cx="4012277" cy="24991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98B356-0DC9-EF41-83BC-4AC205613C75}"/>
              </a:ext>
            </a:extLst>
          </p:cNvPr>
          <p:cNvSpPr/>
          <p:nvPr/>
        </p:nvSpPr>
        <p:spPr>
          <a:xfrm>
            <a:off x="2335018" y="3624128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763BD-4157-9143-8B44-26B725491EC8}"/>
              </a:ext>
            </a:extLst>
          </p:cNvPr>
          <p:cNvSpPr/>
          <p:nvPr/>
        </p:nvSpPr>
        <p:spPr>
          <a:xfrm>
            <a:off x="6259198" y="2774616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87EFFE-1AE8-E24D-B1BB-B0BF979CA98D}"/>
              </a:ext>
            </a:extLst>
          </p:cNvPr>
          <p:cNvSpPr/>
          <p:nvPr/>
        </p:nvSpPr>
        <p:spPr>
          <a:xfrm>
            <a:off x="6636039" y="3131010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59748E-B39C-1641-BDC9-EE95F84ECF51}"/>
              </a:ext>
            </a:extLst>
          </p:cNvPr>
          <p:cNvSpPr/>
          <p:nvPr/>
        </p:nvSpPr>
        <p:spPr>
          <a:xfrm>
            <a:off x="6397742" y="2952416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D34685-1305-4249-9DF2-ECBA5FBC099E}"/>
              </a:ext>
            </a:extLst>
          </p:cNvPr>
          <p:cNvSpPr/>
          <p:nvPr/>
        </p:nvSpPr>
        <p:spPr>
          <a:xfrm>
            <a:off x="6737874" y="3309041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AE07BC-203E-2348-BC31-6DBFFA06BBAC}"/>
              </a:ext>
            </a:extLst>
          </p:cNvPr>
          <p:cNvSpPr/>
          <p:nvPr/>
        </p:nvSpPr>
        <p:spPr>
          <a:xfrm>
            <a:off x="8850919" y="3309041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470AC4-8931-0648-A630-2C532630B13B}"/>
              </a:ext>
            </a:extLst>
          </p:cNvPr>
          <p:cNvSpPr/>
          <p:nvPr/>
        </p:nvSpPr>
        <p:spPr>
          <a:xfrm>
            <a:off x="12945845" y="4075901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506133-9556-F943-ACA9-DBED386D82A0}"/>
              </a:ext>
            </a:extLst>
          </p:cNvPr>
          <p:cNvSpPr/>
          <p:nvPr/>
        </p:nvSpPr>
        <p:spPr>
          <a:xfrm rot="16200000">
            <a:off x="4273614" y="-375448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6C6EF4-BC90-6340-BAEB-3DF33D954174}"/>
              </a:ext>
            </a:extLst>
          </p:cNvPr>
          <p:cNvCxnSpPr>
            <a:stCxn id="46" idx="2"/>
            <a:endCxn id="33" idx="0"/>
          </p:cNvCxnSpPr>
          <p:nvPr/>
        </p:nvCxnSpPr>
        <p:spPr>
          <a:xfrm>
            <a:off x="14648569" y="4990301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D7CE8C-F401-274F-871D-6E1D6099A535}"/>
              </a:ext>
            </a:extLst>
          </p:cNvPr>
          <p:cNvSpPr txBox="1"/>
          <p:nvPr/>
        </p:nvSpPr>
        <p:spPr>
          <a:xfrm>
            <a:off x="14648585" y="5289215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25D80B-B03F-B44F-9F08-6D49032AAF7C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10640006" y="7172280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68806BA-90BE-614E-9F87-9F6026D28433}"/>
              </a:ext>
            </a:extLst>
          </p:cNvPr>
          <p:cNvSpPr txBox="1"/>
          <p:nvPr/>
        </p:nvSpPr>
        <p:spPr>
          <a:xfrm>
            <a:off x="11524000" y="4159481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3EC704-ADD5-0E44-BEFE-2AFDD0E56CD4}"/>
              </a:ext>
            </a:extLst>
          </p:cNvPr>
          <p:cNvCxnSpPr>
            <a:cxnSpLocks/>
            <a:stCxn id="46" idx="1"/>
            <a:endCxn id="47" idx="2"/>
          </p:cNvCxnSpPr>
          <p:nvPr/>
        </p:nvCxnSpPr>
        <p:spPr>
          <a:xfrm flipH="1">
            <a:off x="11030476" y="4533101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C34C372-866D-264A-9930-6BD2C1CE2AFB}"/>
              </a:ext>
            </a:extLst>
          </p:cNvPr>
          <p:cNvSpPr txBox="1"/>
          <p:nvPr/>
        </p:nvSpPr>
        <p:spPr>
          <a:xfrm>
            <a:off x="11395543" y="6867480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336FC4-1527-6D47-ACD1-1143A9B5BE94}"/>
              </a:ext>
            </a:extLst>
          </p:cNvPr>
          <p:cNvCxnSpPr>
            <a:cxnSpLocks/>
          </p:cNvCxnSpPr>
          <p:nvPr/>
        </p:nvCxnSpPr>
        <p:spPr>
          <a:xfrm>
            <a:off x="8760577" y="4376532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6F17B0B-A813-1A40-9AAE-ADA4BB7B75BE}"/>
              </a:ext>
            </a:extLst>
          </p:cNvPr>
          <p:cNvSpPr txBox="1"/>
          <p:nvPr/>
        </p:nvSpPr>
        <p:spPr>
          <a:xfrm>
            <a:off x="11618073" y="5132079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DFD60E4-A20E-3540-B72C-E57881AF5AF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449602" y="6230171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D65529-F862-F84D-B17C-4CFFC4E91C0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884761" y="6230172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256ED4A-1216-F448-8E03-13BA6FAE6437}"/>
              </a:ext>
            </a:extLst>
          </p:cNvPr>
          <p:cNvSpPr txBox="1"/>
          <p:nvPr/>
        </p:nvSpPr>
        <p:spPr>
          <a:xfrm>
            <a:off x="6636039" y="642944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C94DD8-B1DD-9B49-BB5C-B1DF6D40E218}"/>
              </a:ext>
            </a:extLst>
          </p:cNvPr>
          <p:cNvSpPr txBox="1"/>
          <p:nvPr/>
        </p:nvSpPr>
        <p:spPr>
          <a:xfrm>
            <a:off x="2070285" y="6450448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44987A-9061-104B-88DB-B12FCB7CFA86}"/>
              </a:ext>
            </a:extLst>
          </p:cNvPr>
          <p:cNvSpPr/>
          <p:nvPr/>
        </p:nvSpPr>
        <p:spPr>
          <a:xfrm>
            <a:off x="12945843" y="2823093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CCE7F4-7511-6C47-AF3D-B92683941E66}"/>
              </a:ext>
            </a:extLst>
          </p:cNvPr>
          <p:cNvSpPr/>
          <p:nvPr/>
        </p:nvSpPr>
        <p:spPr>
          <a:xfrm>
            <a:off x="13301322" y="3418613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346FD6-B98A-6248-B05E-4A8635E1AE85}"/>
              </a:ext>
            </a:extLst>
          </p:cNvPr>
          <p:cNvSpPr/>
          <p:nvPr/>
        </p:nvSpPr>
        <p:spPr>
          <a:xfrm>
            <a:off x="14871019" y="3411681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E830E4-D439-CF43-B1AE-11DCFDE5CE7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167182" y="4964607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EC3FD02-8262-7C4E-A014-0C49C97B63E0}"/>
              </a:ext>
            </a:extLst>
          </p:cNvPr>
          <p:cNvSpPr txBox="1"/>
          <p:nvPr/>
        </p:nvSpPr>
        <p:spPr>
          <a:xfrm>
            <a:off x="4427927" y="6388915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953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E8EB78-39BC-2244-A340-52E49B144D6D}"/>
              </a:ext>
            </a:extLst>
          </p:cNvPr>
          <p:cNvGraphicFramePr/>
          <p:nvPr/>
        </p:nvGraphicFramePr>
        <p:xfrm>
          <a:off x="513347" y="2598821"/>
          <a:ext cx="17389642" cy="66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63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926</Words>
  <Application>Microsoft Macintosh PowerPoint</Application>
  <PresentationFormat>Custom</PresentationFormat>
  <Paragraphs>266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9</cp:revision>
  <dcterms:created xsi:type="dcterms:W3CDTF">2019-11-05T12:09:58Z</dcterms:created>
  <dcterms:modified xsi:type="dcterms:W3CDTF">2020-01-10T17:00:22Z</dcterms:modified>
</cp:coreProperties>
</file>