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8885B-AA19-482A-BBF8-5897B64D00B8}" v="1" dt="2021-05-25T21:46:31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L, PANKAJ" userId="89a7a907-3f17-47e2-a926-8cb9790a653b" providerId="ADAL" clId="{C7E8885B-AA19-482A-BBF8-5897B64D00B8}"/>
    <pc:docChg chg="delSld modSld">
      <pc:chgData name="GOYAL, PANKAJ" userId="89a7a907-3f17-47e2-a926-8cb9790a653b" providerId="ADAL" clId="{C7E8885B-AA19-482A-BBF8-5897B64D00B8}" dt="2021-05-25T21:46:31.114" v="32"/>
      <pc:docMkLst>
        <pc:docMk/>
      </pc:docMkLst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1188196551" sldId="281"/>
        </pc:sldMkLst>
      </pc:sldChg>
      <pc:sldChg chg="del">
        <pc:chgData name="GOYAL, PANKAJ" userId="89a7a907-3f17-47e2-a926-8cb9790a653b" providerId="ADAL" clId="{C7E8885B-AA19-482A-BBF8-5897B64D00B8}" dt="2021-04-30T19:51:39.864" v="0" actId="2696"/>
        <pc:sldMkLst>
          <pc:docMk/>
          <pc:sldMk cId="2075013895" sldId="282"/>
        </pc:sldMkLst>
      </pc:sldChg>
      <pc:sldChg chg="modSp mod">
        <pc:chgData name="GOYAL, PANKAJ" userId="89a7a907-3f17-47e2-a926-8cb9790a653b" providerId="ADAL" clId="{C7E8885B-AA19-482A-BBF8-5897B64D00B8}" dt="2021-05-25T21:46:31.114" v="32"/>
        <pc:sldMkLst>
          <pc:docMk/>
          <pc:sldMk cId="32408640" sldId="283"/>
        </pc:sldMkLst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7" creationId="{882931DB-5456-4F8C-83F8-7BFB3B63F730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8" creationId="{30486099-BBF9-4F03-9094-FF833762E855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31" creationId="{FD2C3734-47AD-4673-99E1-E77DB135832D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32" creationId="{E30EE8AD-1FF4-480E-89B4-CD134E8FC46A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33" creationId="{5F2D30D7-2F59-4DFE-B8A7-BEFCFC9C7F3A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36" creationId="{EA65F39C-50D7-4804-B56B-5C19A235F685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37" creationId="{52CA58C7-FF29-4E35-AEF8-BB8B6849A0B0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50" creationId="{3119CF2E-038D-4740-BF12-38AEFBE910BB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51" creationId="{8A04338A-BCB5-4747-98E1-1071A574E7F0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52" creationId="{59CC5D1D-E29C-4DF7-934E-52CDA993FFB7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66" creationId="{C79DA955-3DED-444E-95C6-D3E5BCB086A2}"/>
          </ac:spMkLst>
        </pc:spChg>
        <pc:spChg chg="mod">
          <ac:chgData name="GOYAL, PANKAJ" userId="89a7a907-3f17-47e2-a926-8cb9790a653b" providerId="ADAL" clId="{C7E8885B-AA19-482A-BBF8-5897B64D00B8}" dt="2021-05-25T21:46:31.114" v="32"/>
          <ac:spMkLst>
            <pc:docMk/>
            <pc:sldMk cId="32408640" sldId="283"/>
            <ac:spMk id="87" creationId="{00000000-0000-0000-0000-000000000000}"/>
          </ac:spMkLst>
        </pc:spChg>
        <pc:grpChg chg="mod">
          <ac:chgData name="GOYAL, PANKAJ" userId="89a7a907-3f17-47e2-a926-8cb9790a653b" providerId="ADAL" clId="{C7E8885B-AA19-482A-BBF8-5897B64D00B8}" dt="2021-05-25T21:46:31.114" v="32"/>
          <ac:grpSpMkLst>
            <pc:docMk/>
            <pc:sldMk cId="32408640" sldId="283"/>
            <ac:grpSpMk id="3" creationId="{B0D4D991-91B1-4741-976B-E864D1823D04}"/>
          </ac:grpSpMkLst>
        </pc:grpChg>
        <pc:grpChg chg="mod">
          <ac:chgData name="GOYAL, PANKAJ" userId="89a7a907-3f17-47e2-a926-8cb9790a653b" providerId="ADAL" clId="{C7E8885B-AA19-482A-BBF8-5897B64D00B8}" dt="2021-05-25T21:46:31.114" v="32"/>
          <ac:grpSpMkLst>
            <pc:docMk/>
            <pc:sldMk cId="32408640" sldId="283"/>
            <ac:grpSpMk id="4" creationId="{1D4A1ED1-8494-4D7B-B8DB-7BFCE595560F}"/>
          </ac:grpSpMkLst>
        </pc:grpChg>
        <pc:grpChg chg="mod">
          <ac:chgData name="GOYAL, PANKAJ" userId="89a7a907-3f17-47e2-a926-8cb9790a653b" providerId="ADAL" clId="{C7E8885B-AA19-482A-BBF8-5897B64D00B8}" dt="2021-05-25T21:46:31.114" v="32"/>
          <ac:grpSpMkLst>
            <pc:docMk/>
            <pc:sldMk cId="32408640" sldId="283"/>
            <ac:grpSpMk id="5" creationId="{97143BC7-5ADC-4C51-B270-0A841CDE352B}"/>
          </ac:grpSpMkLst>
        </pc:grpChg>
        <pc:grpChg chg="mod">
          <ac:chgData name="GOYAL, PANKAJ" userId="89a7a907-3f17-47e2-a926-8cb9790a653b" providerId="ADAL" clId="{C7E8885B-AA19-482A-BBF8-5897B64D00B8}" dt="2021-05-25T21:46:31.114" v="32"/>
          <ac:grpSpMkLst>
            <pc:docMk/>
            <pc:sldMk cId="32408640" sldId="283"/>
            <ac:grpSpMk id="6" creationId="{BA20805A-FF6B-4FA2-A982-1D38FED12E58}"/>
          </ac:grpSpMkLst>
        </pc:grpChg>
        <pc:grpChg chg="mod">
          <ac:chgData name="GOYAL, PANKAJ" userId="89a7a907-3f17-47e2-a926-8cb9790a653b" providerId="ADAL" clId="{C7E8885B-AA19-482A-BBF8-5897B64D00B8}" dt="2021-05-25T21:46:31.114" v="32"/>
          <ac:grpSpMkLst>
            <pc:docMk/>
            <pc:sldMk cId="32408640" sldId="283"/>
            <ac:grpSpMk id="9" creationId="{6DD38315-C869-4B6B-8E3B-B6F7F956EB5F}"/>
          </ac:grpSpMkLst>
        </pc:grpChg>
        <pc:picChg chg="mod">
          <ac:chgData name="GOYAL, PANKAJ" userId="89a7a907-3f17-47e2-a926-8cb9790a653b" providerId="ADAL" clId="{C7E8885B-AA19-482A-BBF8-5897B64D00B8}" dt="2021-05-25T21:46:31.114" v="32"/>
          <ac:picMkLst>
            <pc:docMk/>
            <pc:sldMk cId="32408640" sldId="283"/>
            <ac:picMk id="67" creationId="{1487D1C9-5B8E-4042-87DD-FE7A3ECDEA82}"/>
          </ac:picMkLst>
        </pc:picChg>
        <pc:picChg chg="mod">
          <ac:chgData name="GOYAL, PANKAJ" userId="89a7a907-3f17-47e2-a926-8cb9790a653b" providerId="ADAL" clId="{C7E8885B-AA19-482A-BBF8-5897B64D00B8}" dt="2021-05-25T21:46:31.114" v="32"/>
          <ac:picMkLst>
            <pc:docMk/>
            <pc:sldMk cId="32408640" sldId="283"/>
            <ac:picMk id="8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5A36-01C3-449D-B12A-BC240A3D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981-F404-4A9D-8F0A-19A0BF9D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B91E-4EB1-42C0-944C-154C99E8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963B-AECF-4147-8759-875220F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50F-063E-4750-92FF-B357C18B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71D6-9EE7-4896-BE39-B6735A0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A711D-8D56-4160-9C57-89B4C113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933D-A3DF-42A3-9E09-EA8C207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EB16D-FDE2-4D66-A701-83FA1F6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BAA9-4292-4C44-B120-52E9F09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8423-B1F6-4C3E-AFF8-4D674E89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7D55-9BEE-47E2-AF73-98B6A503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6D25-EE01-41E4-AACB-629B2813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F715-8F8E-49AF-9ACE-E6B5E73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B16E-405F-473D-BCA3-8EB05B7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162E-3089-448F-89FB-A6A039CB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9A9B-CB2E-4D8E-8856-08F1FADA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61E18-9C2F-4B7E-9F33-56C26ADC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D541-5C21-4F31-8F3E-DCD8070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76D4-EE1D-4889-86CB-96BC3C6E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945-9618-4D65-A227-D93D4141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90DC-9DEB-4672-A42A-5F2C940F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3B24-124C-4464-95D7-54848109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A34C-41A6-4A10-A70E-D8450E59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4BCC-AD30-4919-A0BC-AA1898B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1BAC-14D7-4A25-8C78-15FB0D7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684E-60E6-44B6-A864-C3D457E50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E751-1552-4496-82EA-C42212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52A5-CA37-41D1-801A-B50E404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A6A6-9349-4E36-A2B3-FD937ED9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9FF93-5E83-4B08-A92A-762230CD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0168-924E-4D4D-92CD-44A8B152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361D-550C-42A0-9688-7595A88E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6C117-6A3A-43B0-A355-62CEC4A3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735-E1CB-4134-9115-5E9A8A200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B84CB-77FC-4568-BB7D-4C2A4D640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13DEB-9377-4007-92E7-F7C6525B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E56B5-7075-4A55-8CBD-0AA6B9F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14E13-198C-4954-B8EE-EF3BBDE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A68-A922-4099-9B7D-23EC0561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B810B-095C-4D92-826D-46403C2B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E6609-97BC-4C2C-8F7E-C33E6A7B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7D9D9-BC24-4051-A5AA-58AF221D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AD5F-84D9-4189-B71C-BC5F9E88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453B-01ED-459F-8677-3AD6C341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79A0-2131-4BC3-921B-8AC304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D51F-E317-4C83-85AB-8FCA6660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E64B-EBBE-436E-A692-44DE69A9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2D0B-BBC2-49B4-8A2A-68206719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A1E3-87F7-4B53-851D-0C121F2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78C0-A108-4699-B274-427E6793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D77B-0864-4825-BCC1-0D08A575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228B-9EBB-49F1-9B07-237B65B6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89B3F-C86D-4FA0-95AA-153126C43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105BE-BC49-438D-900C-6689927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72EA-DF42-45F4-8E21-3902A60E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79E0-3857-4AEC-83E0-038F199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C98B6-699F-42C0-A9AB-07719B82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F82C9-9D49-4B5B-B7C6-8291AEC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CD8B-67E7-44A3-A14F-514C092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FB83-389F-4B49-AD6A-CD965026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69C94-DE78-45DF-B0A8-BB9193D30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3D841-D17D-4A42-B91C-B49C6914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7BE1-0A1A-4002-8763-B61C447EA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AFE2-3FCE-405B-9995-3D933807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38315-C869-4B6B-8E3B-B6F7F956EB5F}"/>
              </a:ext>
            </a:extLst>
          </p:cNvPr>
          <p:cNvGrpSpPr/>
          <p:nvPr/>
        </p:nvGrpSpPr>
        <p:grpSpPr>
          <a:xfrm>
            <a:off x="2101362" y="3824182"/>
            <a:ext cx="5503669" cy="2437451"/>
            <a:chOff x="2101362" y="3824182"/>
            <a:chExt cx="5503669" cy="2437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0805A-FF6B-4FA2-A982-1D38FED12E58}"/>
                </a:ext>
              </a:extLst>
            </p:cNvPr>
            <p:cNvGrpSpPr/>
            <p:nvPr/>
          </p:nvGrpSpPr>
          <p:grpSpPr>
            <a:xfrm>
              <a:off x="2101362" y="3824182"/>
              <a:ext cx="5503669" cy="2437451"/>
              <a:chOff x="2066906" y="3913922"/>
              <a:chExt cx="5503669" cy="24374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0D4D991-91B1-4741-976B-E864D1823D04}"/>
                  </a:ext>
                </a:extLst>
              </p:cNvPr>
              <p:cNvGrpSpPr/>
              <p:nvPr/>
            </p:nvGrpSpPr>
            <p:grpSpPr>
              <a:xfrm>
                <a:off x="2066906" y="4053017"/>
                <a:ext cx="2677310" cy="2298356"/>
                <a:chOff x="2066906" y="4053017"/>
                <a:chExt cx="2677310" cy="229835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D4A1ED1-8494-4D7B-B8DB-7BFCE595560F}"/>
                    </a:ext>
                  </a:extLst>
                </p:cNvPr>
                <p:cNvGrpSpPr/>
                <p:nvPr/>
              </p:nvGrpSpPr>
              <p:grpSpPr>
                <a:xfrm>
                  <a:off x="2066906" y="4053017"/>
                  <a:ext cx="2677310" cy="2298356"/>
                  <a:chOff x="2066906" y="4263923"/>
                  <a:chExt cx="2677310" cy="2078250"/>
                </a:xfrm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066906" y="4263923"/>
                    <a:ext cx="2554521" cy="2078250"/>
                  </a:xfrm>
                  <a:prstGeom prst="roundRect">
                    <a:avLst>
                      <a:gd name="adj" fmla="val 7505"/>
                    </a:avLst>
                  </a:prstGeom>
                  <a:solidFill>
                    <a:srgbClr val="5C5C5C">
                      <a:alpha val="50000"/>
                    </a:srgbClr>
                  </a:solidFill>
                  <a:ln>
                    <a:noFill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a:t>Basic</a:t>
                    </a:r>
                  </a:p>
                </p:txBody>
              </p:sp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00337" y="4344831"/>
                    <a:ext cx="443879" cy="4386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6" name="Rounded Rectangle 59">
                  <a:extLst>
                    <a:ext uri="{FF2B5EF4-FFF2-40B4-BE49-F238E27FC236}">
                      <a16:creationId xmlns:a16="http://schemas.microsoft.com/office/drawing/2014/main" id="{EA65F39C-50D7-4804-B56B-5C19A235F685}"/>
                    </a:ext>
                  </a:extLst>
                </p:cNvPr>
                <p:cNvSpPr/>
                <p:nvPr/>
              </p:nvSpPr>
              <p:spPr>
                <a:xfrm>
                  <a:off x="2173359" y="5920412"/>
                  <a:ext cx="733093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OFCS</a:t>
                  </a:r>
                </a:p>
              </p:txBody>
            </p:sp>
            <p:sp>
              <p:nvSpPr>
                <p:cNvPr id="37" name="Rounded Rectangle 60">
                  <a:extLst>
                    <a:ext uri="{FF2B5EF4-FFF2-40B4-BE49-F238E27FC236}">
                      <a16:creationId xmlns:a16="http://schemas.microsoft.com/office/drawing/2014/main" id="{52CA58C7-FF29-4E35-AEF8-BB8B6849A0B0}"/>
                    </a:ext>
                  </a:extLst>
                </p:cNvPr>
                <p:cNvSpPr/>
                <p:nvPr/>
              </p:nvSpPr>
              <p:spPr>
                <a:xfrm>
                  <a:off x="3805767" y="5920412"/>
                  <a:ext cx="733094" cy="318537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NMS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143BC7-5ADC-4C51-B270-0A841CDE352B}"/>
                  </a:ext>
                </a:extLst>
              </p:cNvPr>
              <p:cNvGrpSpPr/>
              <p:nvPr/>
            </p:nvGrpSpPr>
            <p:grpSpPr>
              <a:xfrm>
                <a:off x="4911899" y="3913922"/>
                <a:ext cx="2658676" cy="2437451"/>
                <a:chOff x="4810617" y="4129885"/>
                <a:chExt cx="2658676" cy="2437451"/>
              </a:xfrm>
            </p:grpSpPr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C79DA955-3DED-444E-95C6-D3E5BCB086A2}"/>
                    </a:ext>
                  </a:extLst>
                </p:cNvPr>
                <p:cNvSpPr/>
                <p:nvPr/>
              </p:nvSpPr>
              <p:spPr>
                <a:xfrm>
                  <a:off x="4810617" y="4268979"/>
                  <a:ext cx="2543651" cy="2298357"/>
                </a:xfrm>
                <a:prstGeom prst="roundRect">
                  <a:avLst>
                    <a:gd name="adj" fmla="val 7505"/>
                  </a:avLst>
                </a:prstGeom>
                <a:solidFill>
                  <a:srgbClr val="5C5C5C">
                    <a:alpha val="50000"/>
                  </a:srgbClr>
                </a:solidFill>
                <a:ln>
                  <a:noFill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High Performance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1487D1C9-5B8E-4042-87DD-FE7A3ECDE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5414" y="4129885"/>
                  <a:ext cx="443879" cy="438637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2931DB-5456-4F8C-83F8-7BFB3B63F730}"/>
                </a:ext>
              </a:extLst>
            </p:cNvPr>
            <p:cNvSpPr txBox="1"/>
            <p:nvPr/>
          </p:nvSpPr>
          <p:spPr>
            <a:xfrm flipH="1">
              <a:off x="2284573" y="4600997"/>
              <a:ext cx="22281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Standard Computing</a:t>
              </a:r>
            </a:p>
            <a:p>
              <a:pPr algn="ctr"/>
              <a:r>
                <a:rPr lang="en-US"/>
                <a:t>Non-predictable </a:t>
              </a:r>
              <a:r>
                <a:rPr lang="en-US" dirty="0"/>
                <a:t>Performance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486099-BBF9-4F03-9094-FF833762E855}"/>
                </a:ext>
              </a:extLst>
            </p:cNvPr>
            <p:cNvSpPr txBox="1"/>
            <p:nvPr/>
          </p:nvSpPr>
          <p:spPr>
            <a:xfrm>
              <a:off x="2101362" y="5521657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31" name="Rounded Rectangle 59">
              <a:extLst>
                <a:ext uri="{FF2B5EF4-FFF2-40B4-BE49-F238E27FC236}">
                  <a16:creationId xmlns:a16="http://schemas.microsoft.com/office/drawing/2014/main" id="{FD2C3734-47AD-4673-99E1-E77DB135832D}"/>
                </a:ext>
              </a:extLst>
            </p:cNvPr>
            <p:cNvSpPr/>
            <p:nvPr/>
          </p:nvSpPr>
          <p:spPr>
            <a:xfrm>
              <a:off x="3024564" y="5830672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AAA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0EE8AD-1FF4-480E-89B4-CD134E8FC46A}"/>
                </a:ext>
              </a:extLst>
            </p:cNvPr>
            <p:cNvSpPr txBox="1"/>
            <p:nvPr/>
          </p:nvSpPr>
          <p:spPr>
            <a:xfrm flipH="1">
              <a:off x="4946353" y="4537847"/>
              <a:ext cx="25545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Predictable Computing</a:t>
              </a:r>
            </a:p>
            <a:p>
              <a:pPr algn="ctr"/>
              <a:r>
                <a:rPr lang="en-US" dirty="0"/>
                <a:t>Low latency &amp; high throughput networking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D30D7-2F59-4DFE-B8A7-BEFCFC9C7F3A}"/>
                </a:ext>
              </a:extLst>
            </p:cNvPr>
            <p:cNvSpPr txBox="1"/>
            <p:nvPr/>
          </p:nvSpPr>
          <p:spPr>
            <a:xfrm>
              <a:off x="4919077" y="5553627"/>
              <a:ext cx="2353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Example Workloads</a:t>
              </a:r>
            </a:p>
          </p:txBody>
        </p:sp>
        <p:sp>
          <p:nvSpPr>
            <p:cNvPr id="50" name="Rounded Rectangle 59">
              <a:extLst>
                <a:ext uri="{FF2B5EF4-FFF2-40B4-BE49-F238E27FC236}">
                  <a16:creationId xmlns:a16="http://schemas.microsoft.com/office/drawing/2014/main" id="{3119CF2E-038D-4740-BF12-38AEFBE910BB}"/>
                </a:ext>
              </a:extLst>
            </p:cNvPr>
            <p:cNvSpPr/>
            <p:nvPr/>
          </p:nvSpPr>
          <p:spPr>
            <a:xfrm>
              <a:off x="5106085" y="5830053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BNG</a:t>
              </a:r>
            </a:p>
          </p:txBody>
        </p:sp>
        <p:sp>
          <p:nvSpPr>
            <p:cNvPr id="51" name="Rounded Rectangle 59">
              <a:extLst>
                <a:ext uri="{FF2B5EF4-FFF2-40B4-BE49-F238E27FC236}">
                  <a16:creationId xmlns:a16="http://schemas.microsoft.com/office/drawing/2014/main" id="{8A04338A-BCB5-4747-98E1-1071A574E7F0}"/>
                </a:ext>
              </a:extLst>
            </p:cNvPr>
            <p:cNvSpPr/>
            <p:nvPr/>
          </p:nvSpPr>
          <p:spPr>
            <a:xfrm>
              <a:off x="5913820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PGW</a:t>
              </a:r>
            </a:p>
          </p:txBody>
        </p:sp>
        <p:sp>
          <p:nvSpPr>
            <p:cNvPr id="52" name="Rounded Rectangle 59">
              <a:extLst>
                <a:ext uri="{FF2B5EF4-FFF2-40B4-BE49-F238E27FC236}">
                  <a16:creationId xmlns:a16="http://schemas.microsoft.com/office/drawing/2014/main" id="{59CC5D1D-E29C-4DF7-934E-52CDA993FFB7}"/>
                </a:ext>
              </a:extLst>
            </p:cNvPr>
            <p:cNvSpPr/>
            <p:nvPr/>
          </p:nvSpPr>
          <p:spPr>
            <a:xfrm>
              <a:off x="6721555" y="5829434"/>
              <a:ext cx="733093" cy="31853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3</cp:revision>
  <dcterms:created xsi:type="dcterms:W3CDTF">2019-07-31T21:47:57Z</dcterms:created>
  <dcterms:modified xsi:type="dcterms:W3CDTF">2021-05-25T21:46:38Z</dcterms:modified>
</cp:coreProperties>
</file>