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3" r:id="rId2"/>
  </p:sldIdLst>
  <p:sldSz cx="18311813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3400" autoAdjust="0"/>
  </p:normalViewPr>
  <p:slideViewPr>
    <p:cSldViewPr snapToGrid="0">
      <p:cViewPr varScale="1">
        <p:scale>
          <a:sx n="58" d="100"/>
          <a:sy n="58" d="100"/>
        </p:scale>
        <p:origin x="21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610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951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41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472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219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839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888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618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822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57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638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7FDE-63D3-4613-848C-5ACC0ED970A4}" type="datetimeFigureOut">
              <a:rPr lang="fi-FI" smtClean="0"/>
              <a:t>23.4.2020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9863-2015-416C-A8C5-60A2F267A8A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62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BC0B1F-BC24-47BE-82DE-36258CE53039}"/>
              </a:ext>
            </a:extLst>
          </p:cNvPr>
          <p:cNvGrpSpPr/>
          <p:nvPr/>
        </p:nvGrpSpPr>
        <p:grpSpPr>
          <a:xfrm>
            <a:off x="1439863" y="422815"/>
            <a:ext cx="16081233" cy="6012370"/>
            <a:chOff x="190683" y="776562"/>
            <a:chExt cx="16081233" cy="60123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D3064C-C57E-4370-9069-F7A27813681D}"/>
                </a:ext>
              </a:extLst>
            </p:cNvPr>
            <p:cNvSpPr txBox="1"/>
            <p:nvPr/>
          </p:nvSpPr>
          <p:spPr>
            <a:xfrm>
              <a:off x="190683" y="827580"/>
              <a:ext cx="18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CNTT release N-2</a:t>
              </a: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942ECAF-4873-451D-909A-72CF07D03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81" y="1765616"/>
              <a:ext cx="2131300" cy="181442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1868B5F-C4A9-4C99-B776-77CADE5FE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6101" y="1763812"/>
              <a:ext cx="2141162" cy="181442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2B7EFD4-83A1-48E0-B22C-18AA49EF4D6E}"/>
                </a:ext>
              </a:extLst>
            </p:cNvPr>
            <p:cNvSpPr txBox="1"/>
            <p:nvPr/>
          </p:nvSpPr>
          <p:spPr>
            <a:xfrm>
              <a:off x="5581550" y="1398143"/>
              <a:ext cx="2135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Release N-1 profiles </a:t>
              </a: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6089578-A645-4355-BC60-B410A3C4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1204" y="1748244"/>
              <a:ext cx="2170815" cy="184806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F528413-7F39-40D6-9E22-7005FED319A0}"/>
                </a:ext>
              </a:extLst>
            </p:cNvPr>
            <p:cNvSpPr txBox="1"/>
            <p:nvPr/>
          </p:nvSpPr>
          <p:spPr>
            <a:xfrm>
              <a:off x="8535681" y="776562"/>
              <a:ext cx="1634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CNTT release N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96BE85-4955-46E3-8598-718128343913}"/>
                </a:ext>
              </a:extLst>
            </p:cNvPr>
            <p:cNvSpPr/>
            <p:nvPr/>
          </p:nvSpPr>
          <p:spPr>
            <a:xfrm>
              <a:off x="250481" y="1156526"/>
              <a:ext cx="2369517" cy="4775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A74BDAC-ECE5-467D-8BE1-B4E609B46B8A}"/>
                </a:ext>
              </a:extLst>
            </p:cNvPr>
            <p:cNvSpPr/>
            <p:nvPr/>
          </p:nvSpPr>
          <p:spPr>
            <a:xfrm>
              <a:off x="3011560" y="1156526"/>
              <a:ext cx="5299424" cy="47756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C260B47E-F9B9-41BC-A0A1-163848C3F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4481" y="1765616"/>
              <a:ext cx="2131300" cy="1814420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E39B6F17-4BD3-429E-877B-78BD2847E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4385" y="1753179"/>
              <a:ext cx="2141162" cy="1814420"/>
            </a:xfrm>
            <a:prstGeom prst="rect">
              <a:avLst/>
            </a:prstGeom>
          </p:spPr>
        </p:pic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17FB48-BC85-41DE-8A6E-447325795895}"/>
                </a:ext>
              </a:extLst>
            </p:cNvPr>
            <p:cNvSpPr/>
            <p:nvPr/>
          </p:nvSpPr>
          <p:spPr>
            <a:xfrm>
              <a:off x="8652609" y="1145893"/>
              <a:ext cx="7619307" cy="47756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C159010D-E965-4E5A-BF5D-DD058F763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531" y="1754983"/>
              <a:ext cx="2131300" cy="181442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7D02C65-1DEE-4B9A-81FA-DE36A0B3BABE}"/>
                </a:ext>
              </a:extLst>
            </p:cNvPr>
            <p:cNvSpPr txBox="1"/>
            <p:nvPr/>
          </p:nvSpPr>
          <p:spPr>
            <a:xfrm>
              <a:off x="2904535" y="1392932"/>
              <a:ext cx="254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Backwards Compatibility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9273D7D-F995-482F-8DC4-6E9DFC19D5F7}"/>
                </a:ext>
              </a:extLst>
            </p:cNvPr>
            <p:cNvSpPr txBox="1"/>
            <p:nvPr/>
          </p:nvSpPr>
          <p:spPr>
            <a:xfrm>
              <a:off x="2939416" y="789954"/>
              <a:ext cx="1874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CNTT release N-1 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9DCF9CF-732C-44BA-8B52-308554CEA297}"/>
                </a:ext>
              </a:extLst>
            </p:cNvPr>
            <p:cNvSpPr txBox="1"/>
            <p:nvPr/>
          </p:nvSpPr>
          <p:spPr>
            <a:xfrm>
              <a:off x="367382" y="1374219"/>
              <a:ext cx="2135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Release N-2 profiles 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13393AA-B2B5-459A-89F8-EF0811894FF4}"/>
                </a:ext>
              </a:extLst>
            </p:cNvPr>
            <p:cNvSpPr txBox="1"/>
            <p:nvPr/>
          </p:nvSpPr>
          <p:spPr>
            <a:xfrm>
              <a:off x="13337264" y="1406270"/>
              <a:ext cx="2018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Release N profiles 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F46A3EA-9964-4F43-B7AC-6356D55C525C}"/>
                </a:ext>
              </a:extLst>
            </p:cNvPr>
            <p:cNvSpPr txBox="1"/>
            <p:nvPr/>
          </p:nvSpPr>
          <p:spPr>
            <a:xfrm>
              <a:off x="9843343" y="1380077"/>
              <a:ext cx="2549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Backwards Compatibility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AC537F6-C64D-40EE-A5C4-86D696F2F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1527" y="4088862"/>
              <a:ext cx="2041401" cy="1075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EAF413-744C-45A2-8843-D6DE31846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96640" y="5155659"/>
              <a:ext cx="2041401" cy="1075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FDF16F-B4ED-46C1-A31C-A5C7B3A47B69}"/>
                </a:ext>
              </a:extLst>
            </p:cNvPr>
            <p:cNvSpPr txBox="1"/>
            <p:nvPr/>
          </p:nvSpPr>
          <p:spPr>
            <a:xfrm>
              <a:off x="9630327" y="4721567"/>
              <a:ext cx="2408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New profiles defined in</a:t>
              </a:r>
            </a:p>
            <a:p>
              <a:r>
                <a:rPr lang="en-US" b="1" dirty="0"/>
                <a:t>CNTT release 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2C2A33-394C-4CF0-BAD0-1845E3CE8919}"/>
                </a:ext>
              </a:extLst>
            </p:cNvPr>
            <p:cNvSpPr txBox="1"/>
            <p:nvPr/>
          </p:nvSpPr>
          <p:spPr>
            <a:xfrm>
              <a:off x="9795011" y="5865602"/>
              <a:ext cx="28261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Profiles defined in</a:t>
              </a:r>
            </a:p>
            <a:p>
              <a:r>
                <a:rPr lang="en-US" b="1" dirty="0"/>
                <a:t>previous CNTT releases but </a:t>
              </a:r>
            </a:p>
            <a:p>
              <a:r>
                <a:rPr lang="en-US" b="1" dirty="0"/>
                <a:t>are part of release N 	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EE40C6-DBEA-4955-9B88-1E4CA7685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73279" y="3416297"/>
              <a:ext cx="1808329" cy="114607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CF06796-6A78-4EA4-9B06-6A2D1A837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7498" y="3379666"/>
              <a:ext cx="1769073" cy="1121196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FE7D370-4278-4E08-92CC-8C83EA87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2779" y="3382380"/>
              <a:ext cx="1795854" cy="113816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7670EE-DD03-4219-9E76-161750BC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975" y="3733360"/>
              <a:ext cx="1795854" cy="113816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045E161-026F-4AC7-9438-E25E84317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7853" y="3427877"/>
              <a:ext cx="1795854" cy="113816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51FEFE9-A13E-4688-91DC-2647421B6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32412" y="3396991"/>
              <a:ext cx="1795854" cy="113816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266E440-EFC4-4440-B15C-B521810A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3619" y="3740121"/>
              <a:ext cx="1769073" cy="112119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48CA6B7-50F0-4C25-9FA5-0D997D711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52498" y="3506230"/>
              <a:ext cx="1769073" cy="112119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DC4D7AD-9BF8-4EE1-8DAF-753CAE413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6174" y="4111346"/>
              <a:ext cx="1795854" cy="113816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BE818FF-0F6D-44B8-A7D7-C145EC129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89760" y="3779435"/>
              <a:ext cx="1808329" cy="1146075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ECE846-3FD4-4E6C-AAE1-F3FED3CD2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1527" y="4449342"/>
              <a:ext cx="2374713" cy="71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BB50556-36F4-4C63-9960-80416B1F2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20158" y="4173661"/>
              <a:ext cx="1769073" cy="112119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E9A7D0A-07AD-4772-9392-F654FFD74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56572" y="4521520"/>
              <a:ext cx="1795854" cy="1138169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AB7ABDB-4E9F-4B04-95F4-CDDFBAC2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96640" y="5516139"/>
              <a:ext cx="2374713" cy="714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7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46538</TotalTime>
  <Words>41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Heinonen, Johanna (Nokia - FI/Espoo)</dc:creator>
  <cp:lastModifiedBy>Heinonen, Johanna (Nokia - FI/Espoo)</cp:lastModifiedBy>
  <cp:revision>412</cp:revision>
  <cp:lastPrinted>2019-09-25T11:44:20Z</cp:lastPrinted>
  <dcterms:created xsi:type="dcterms:W3CDTF">2018-04-13T06:10:38Z</dcterms:created>
  <dcterms:modified xsi:type="dcterms:W3CDTF">2020-04-23T07:31:23Z</dcterms:modified>
</cp:coreProperties>
</file>