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7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1978DC-5D42-42E7-8E4D-583EA61277FA}" v="14" dt="2023-04-24T09:43:40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1238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rre, Petar" userId="5ec516d7-397b-4275-a9bc-bfaffd92dc66" providerId="ADAL" clId="{671978DC-5D42-42E7-8E4D-583EA61277FA}"/>
    <pc:docChg chg="undo redo custSel addSld delSld modSld">
      <pc:chgData name="Torre, Petar" userId="5ec516d7-397b-4275-a9bc-bfaffd92dc66" providerId="ADAL" clId="{671978DC-5D42-42E7-8E4D-583EA61277FA}" dt="2023-04-24T09:43:40.456" v="911" actId="165"/>
      <pc:docMkLst>
        <pc:docMk/>
      </pc:docMkLst>
      <pc:sldChg chg="del">
        <pc:chgData name="Torre, Petar" userId="5ec516d7-397b-4275-a9bc-bfaffd92dc66" providerId="ADAL" clId="{671978DC-5D42-42E7-8E4D-583EA61277FA}" dt="2023-04-24T08:53:50.318" v="906" actId="47"/>
        <pc:sldMkLst>
          <pc:docMk/>
          <pc:sldMk cId="192915983" sldId="256"/>
        </pc:sldMkLst>
      </pc:sldChg>
      <pc:sldChg chg="new del">
        <pc:chgData name="Torre, Petar" userId="5ec516d7-397b-4275-a9bc-bfaffd92dc66" providerId="ADAL" clId="{671978DC-5D42-42E7-8E4D-583EA61277FA}" dt="2023-04-24T08:03:17.340" v="1" actId="47"/>
        <pc:sldMkLst>
          <pc:docMk/>
          <pc:sldMk cId="621381472" sldId="257"/>
        </pc:sldMkLst>
      </pc:sldChg>
      <pc:sldChg chg="addSp delSp modSp add mod">
        <pc:chgData name="Torre, Petar" userId="5ec516d7-397b-4275-a9bc-bfaffd92dc66" providerId="ADAL" clId="{671978DC-5D42-42E7-8E4D-583EA61277FA}" dt="2023-04-24T09:43:40.456" v="911" actId="165"/>
        <pc:sldMkLst>
          <pc:docMk/>
          <pc:sldMk cId="1887147159" sldId="257"/>
        </pc:sldMkLst>
        <pc:spChg chg="add mod ord topLvl">
          <ac:chgData name="Torre, Petar" userId="5ec516d7-397b-4275-a9bc-bfaffd92dc66" providerId="ADAL" clId="{671978DC-5D42-42E7-8E4D-583EA61277FA}" dt="2023-04-24T09:43:40.456" v="911" actId="165"/>
          <ac:spMkLst>
            <pc:docMk/>
            <pc:sldMk cId="1887147159" sldId="257"/>
            <ac:spMk id="2" creationId="{E77140AA-E203-F136-598D-D955FC63BDDD}"/>
          </ac:spMkLst>
        </pc:spChg>
        <pc:spChg chg="add mod ord topLvl">
          <ac:chgData name="Torre, Petar" userId="5ec516d7-397b-4275-a9bc-bfaffd92dc66" providerId="ADAL" clId="{671978DC-5D42-42E7-8E4D-583EA61277FA}" dt="2023-04-24T09:43:40.456" v="911" actId="165"/>
          <ac:spMkLst>
            <pc:docMk/>
            <pc:sldMk cId="1887147159" sldId="257"/>
            <ac:spMk id="3" creationId="{9194CF91-4C8C-F46B-D956-7FB8116EFD4B}"/>
          </ac:spMkLst>
        </pc:spChg>
        <pc:spChg chg="mod topLvl">
          <ac:chgData name="Torre, Petar" userId="5ec516d7-397b-4275-a9bc-bfaffd92dc66" providerId="ADAL" clId="{671978DC-5D42-42E7-8E4D-583EA61277FA}" dt="2023-04-24T09:43:40.456" v="911" actId="165"/>
          <ac:spMkLst>
            <pc:docMk/>
            <pc:sldMk cId="1887147159" sldId="257"/>
            <ac:spMk id="4" creationId="{373AC52E-52FA-B9AF-4962-E4A4D6A273DF}"/>
          </ac:spMkLst>
        </pc:spChg>
        <pc:spChg chg="mod topLvl">
          <ac:chgData name="Torre, Petar" userId="5ec516d7-397b-4275-a9bc-bfaffd92dc66" providerId="ADAL" clId="{671978DC-5D42-42E7-8E4D-583EA61277FA}" dt="2023-04-24T09:43:40.456" v="911" actId="165"/>
          <ac:spMkLst>
            <pc:docMk/>
            <pc:sldMk cId="1887147159" sldId="257"/>
            <ac:spMk id="5" creationId="{57442955-B382-3B32-89E8-4B0F0653B2D2}"/>
          </ac:spMkLst>
        </pc:spChg>
        <pc:spChg chg="mod topLvl">
          <ac:chgData name="Torre, Petar" userId="5ec516d7-397b-4275-a9bc-bfaffd92dc66" providerId="ADAL" clId="{671978DC-5D42-42E7-8E4D-583EA61277FA}" dt="2023-04-24T09:43:40.456" v="911" actId="165"/>
          <ac:spMkLst>
            <pc:docMk/>
            <pc:sldMk cId="1887147159" sldId="257"/>
            <ac:spMk id="6" creationId="{77C43680-1151-902E-5B03-913F5944504E}"/>
          </ac:spMkLst>
        </pc:spChg>
        <pc:spChg chg="mod topLvl">
          <ac:chgData name="Torre, Petar" userId="5ec516d7-397b-4275-a9bc-bfaffd92dc66" providerId="ADAL" clId="{671978DC-5D42-42E7-8E4D-583EA61277FA}" dt="2023-04-24T09:43:40.456" v="911" actId="165"/>
          <ac:spMkLst>
            <pc:docMk/>
            <pc:sldMk cId="1887147159" sldId="257"/>
            <ac:spMk id="7" creationId="{B90FDD4F-2999-FFEE-EA17-B64152C78FD8}"/>
          </ac:spMkLst>
        </pc:spChg>
        <pc:spChg chg="mod topLvl">
          <ac:chgData name="Torre, Petar" userId="5ec516d7-397b-4275-a9bc-bfaffd92dc66" providerId="ADAL" clId="{671978DC-5D42-42E7-8E4D-583EA61277FA}" dt="2023-04-24T09:43:40.456" v="911" actId="165"/>
          <ac:spMkLst>
            <pc:docMk/>
            <pc:sldMk cId="1887147159" sldId="257"/>
            <ac:spMk id="8" creationId="{0B638F69-06D5-7F85-14A5-A8B589B7A496}"/>
          </ac:spMkLst>
        </pc:spChg>
        <pc:spChg chg="add mod topLvl">
          <ac:chgData name="Torre, Petar" userId="5ec516d7-397b-4275-a9bc-bfaffd92dc66" providerId="ADAL" clId="{671978DC-5D42-42E7-8E4D-583EA61277FA}" dt="2023-04-24T09:43:40.456" v="911" actId="165"/>
          <ac:spMkLst>
            <pc:docMk/>
            <pc:sldMk cId="1887147159" sldId="257"/>
            <ac:spMk id="9" creationId="{BA01F521-22CB-775E-B903-8761E13BB804}"/>
          </ac:spMkLst>
        </pc:spChg>
        <pc:spChg chg="mod topLvl">
          <ac:chgData name="Torre, Petar" userId="5ec516d7-397b-4275-a9bc-bfaffd92dc66" providerId="ADAL" clId="{671978DC-5D42-42E7-8E4D-583EA61277FA}" dt="2023-04-24T09:43:40.456" v="911" actId="165"/>
          <ac:spMkLst>
            <pc:docMk/>
            <pc:sldMk cId="1887147159" sldId="257"/>
            <ac:spMk id="11" creationId="{9B5BC55B-0C73-7B9E-F6EB-D75D1834BDD6}"/>
          </ac:spMkLst>
        </pc:spChg>
        <pc:spChg chg="mod topLvl">
          <ac:chgData name="Torre, Petar" userId="5ec516d7-397b-4275-a9bc-bfaffd92dc66" providerId="ADAL" clId="{671978DC-5D42-42E7-8E4D-583EA61277FA}" dt="2023-04-24T09:43:40.456" v="911" actId="165"/>
          <ac:spMkLst>
            <pc:docMk/>
            <pc:sldMk cId="1887147159" sldId="257"/>
            <ac:spMk id="12" creationId="{C14E7D31-339B-8EEA-96E4-2E445B3A9EAB}"/>
          </ac:spMkLst>
        </pc:spChg>
        <pc:spChg chg="mod topLvl">
          <ac:chgData name="Torre, Petar" userId="5ec516d7-397b-4275-a9bc-bfaffd92dc66" providerId="ADAL" clId="{671978DC-5D42-42E7-8E4D-583EA61277FA}" dt="2023-04-24T09:43:40.456" v="911" actId="165"/>
          <ac:spMkLst>
            <pc:docMk/>
            <pc:sldMk cId="1887147159" sldId="257"/>
            <ac:spMk id="13" creationId="{EBF9377A-D8AC-1C8A-A264-14A6391E42AB}"/>
          </ac:spMkLst>
        </pc:spChg>
        <pc:spChg chg="mod topLvl">
          <ac:chgData name="Torre, Petar" userId="5ec516d7-397b-4275-a9bc-bfaffd92dc66" providerId="ADAL" clId="{671978DC-5D42-42E7-8E4D-583EA61277FA}" dt="2023-04-24T09:43:40.456" v="911" actId="165"/>
          <ac:spMkLst>
            <pc:docMk/>
            <pc:sldMk cId="1887147159" sldId="257"/>
            <ac:spMk id="14" creationId="{D6EC488B-F87C-54F6-B0DF-98C5C6E5FAB2}"/>
          </ac:spMkLst>
        </pc:spChg>
        <pc:spChg chg="add mod topLvl">
          <ac:chgData name="Torre, Petar" userId="5ec516d7-397b-4275-a9bc-bfaffd92dc66" providerId="ADAL" clId="{671978DC-5D42-42E7-8E4D-583EA61277FA}" dt="2023-04-24T09:43:40.456" v="911" actId="165"/>
          <ac:spMkLst>
            <pc:docMk/>
            <pc:sldMk cId="1887147159" sldId="257"/>
            <ac:spMk id="15" creationId="{5ADCCFE9-9477-01D6-3BFF-A37B28F8F291}"/>
          </ac:spMkLst>
        </pc:spChg>
        <pc:spChg chg="add mod topLvl">
          <ac:chgData name="Torre, Petar" userId="5ec516d7-397b-4275-a9bc-bfaffd92dc66" providerId="ADAL" clId="{671978DC-5D42-42E7-8E4D-583EA61277FA}" dt="2023-04-24T09:43:40.456" v="911" actId="165"/>
          <ac:spMkLst>
            <pc:docMk/>
            <pc:sldMk cId="1887147159" sldId="257"/>
            <ac:spMk id="42" creationId="{1E1AE16D-B347-F62C-FE66-E95561EECAAF}"/>
          </ac:spMkLst>
        </pc:spChg>
        <pc:spChg chg="add mod topLvl">
          <ac:chgData name="Torre, Petar" userId="5ec516d7-397b-4275-a9bc-bfaffd92dc66" providerId="ADAL" clId="{671978DC-5D42-42E7-8E4D-583EA61277FA}" dt="2023-04-24T09:43:40.456" v="911" actId="165"/>
          <ac:spMkLst>
            <pc:docMk/>
            <pc:sldMk cId="1887147159" sldId="257"/>
            <ac:spMk id="43" creationId="{22DF78BC-1429-60A0-894E-FA93B243BF6D}"/>
          </ac:spMkLst>
        </pc:spChg>
        <pc:spChg chg="add mod topLvl">
          <ac:chgData name="Torre, Petar" userId="5ec516d7-397b-4275-a9bc-bfaffd92dc66" providerId="ADAL" clId="{671978DC-5D42-42E7-8E4D-583EA61277FA}" dt="2023-04-24T09:43:40.456" v="911" actId="165"/>
          <ac:spMkLst>
            <pc:docMk/>
            <pc:sldMk cId="1887147159" sldId="257"/>
            <ac:spMk id="59" creationId="{2E419F7E-F733-3186-664A-FDF2DCC1675F}"/>
          </ac:spMkLst>
        </pc:spChg>
        <pc:spChg chg="add mod topLvl">
          <ac:chgData name="Torre, Petar" userId="5ec516d7-397b-4275-a9bc-bfaffd92dc66" providerId="ADAL" clId="{671978DC-5D42-42E7-8E4D-583EA61277FA}" dt="2023-04-24T09:43:40.456" v="911" actId="165"/>
          <ac:spMkLst>
            <pc:docMk/>
            <pc:sldMk cId="1887147159" sldId="257"/>
            <ac:spMk id="67" creationId="{0F703902-2F37-EB59-8298-2CB23BEA7F12}"/>
          </ac:spMkLst>
        </pc:spChg>
        <pc:spChg chg="add mod topLvl">
          <ac:chgData name="Torre, Petar" userId="5ec516d7-397b-4275-a9bc-bfaffd92dc66" providerId="ADAL" clId="{671978DC-5D42-42E7-8E4D-583EA61277FA}" dt="2023-04-24T09:43:40.456" v="911" actId="165"/>
          <ac:spMkLst>
            <pc:docMk/>
            <pc:sldMk cId="1887147159" sldId="257"/>
            <ac:spMk id="77" creationId="{06DD798F-9191-0754-6D07-B7724FF587FB}"/>
          </ac:spMkLst>
        </pc:spChg>
        <pc:grpChg chg="add del mod">
          <ac:chgData name="Torre, Petar" userId="5ec516d7-397b-4275-a9bc-bfaffd92dc66" providerId="ADAL" clId="{671978DC-5D42-42E7-8E4D-583EA61277FA}" dt="2023-04-24T09:43:40.456" v="911" actId="165"/>
          <ac:grpSpMkLst>
            <pc:docMk/>
            <pc:sldMk cId="1887147159" sldId="257"/>
            <ac:grpSpMk id="17" creationId="{1E5422D3-AB20-250E-4DB0-E916A053FC50}"/>
          </ac:grpSpMkLst>
        </pc:grpChg>
        <pc:cxnChg chg="mod topLvl">
          <ac:chgData name="Torre, Petar" userId="5ec516d7-397b-4275-a9bc-bfaffd92dc66" providerId="ADAL" clId="{671978DC-5D42-42E7-8E4D-583EA61277FA}" dt="2023-04-24T09:43:40.456" v="911" actId="165"/>
          <ac:cxnSpMkLst>
            <pc:docMk/>
            <pc:sldMk cId="1887147159" sldId="257"/>
            <ac:cxnSpMk id="10" creationId="{6142F920-1A0B-C6A8-BE56-B3DF7757F433}"/>
          </ac:cxnSpMkLst>
        </pc:cxnChg>
        <pc:cxnChg chg="mod topLvl">
          <ac:chgData name="Torre, Petar" userId="5ec516d7-397b-4275-a9bc-bfaffd92dc66" providerId="ADAL" clId="{671978DC-5D42-42E7-8E4D-583EA61277FA}" dt="2023-04-24T09:43:40.456" v="911" actId="165"/>
          <ac:cxnSpMkLst>
            <pc:docMk/>
            <pc:sldMk cId="1887147159" sldId="257"/>
            <ac:cxnSpMk id="16" creationId="{6659186C-5628-C05C-DC4A-FC91BCB0CC71}"/>
          </ac:cxnSpMkLst>
        </pc:cxnChg>
        <pc:cxnChg chg="mod topLvl">
          <ac:chgData name="Torre, Petar" userId="5ec516d7-397b-4275-a9bc-bfaffd92dc66" providerId="ADAL" clId="{671978DC-5D42-42E7-8E4D-583EA61277FA}" dt="2023-04-24T09:43:40.456" v="911" actId="165"/>
          <ac:cxnSpMkLst>
            <pc:docMk/>
            <pc:sldMk cId="1887147159" sldId="257"/>
            <ac:cxnSpMk id="27" creationId="{FBF2BB4F-300A-934F-3888-692F0A913AB9}"/>
          </ac:cxnSpMkLst>
        </pc:cxnChg>
        <pc:cxnChg chg="add mod topLvl">
          <ac:chgData name="Torre, Petar" userId="5ec516d7-397b-4275-a9bc-bfaffd92dc66" providerId="ADAL" clId="{671978DC-5D42-42E7-8E4D-583EA61277FA}" dt="2023-04-24T09:43:40.456" v="911" actId="165"/>
          <ac:cxnSpMkLst>
            <pc:docMk/>
            <pc:sldMk cId="1887147159" sldId="257"/>
            <ac:cxnSpMk id="32" creationId="{E87AC26C-6EF7-AF70-9D7B-D0C12FC7BAF3}"/>
          </ac:cxnSpMkLst>
        </pc:cxnChg>
        <pc:cxnChg chg="add mod topLvl">
          <ac:chgData name="Torre, Petar" userId="5ec516d7-397b-4275-a9bc-bfaffd92dc66" providerId="ADAL" clId="{671978DC-5D42-42E7-8E4D-583EA61277FA}" dt="2023-04-24T09:43:40.456" v="911" actId="165"/>
          <ac:cxnSpMkLst>
            <pc:docMk/>
            <pc:sldMk cId="1887147159" sldId="257"/>
            <ac:cxnSpMk id="34" creationId="{DE92BDE5-6D04-7876-E91B-FD1B6012C4AA}"/>
          </ac:cxnSpMkLst>
        </pc:cxnChg>
        <pc:cxnChg chg="add mod topLvl">
          <ac:chgData name="Torre, Petar" userId="5ec516d7-397b-4275-a9bc-bfaffd92dc66" providerId="ADAL" clId="{671978DC-5D42-42E7-8E4D-583EA61277FA}" dt="2023-04-24T09:43:40.456" v="911" actId="165"/>
          <ac:cxnSpMkLst>
            <pc:docMk/>
            <pc:sldMk cId="1887147159" sldId="257"/>
            <ac:cxnSpMk id="38" creationId="{62BDDD0A-E4EE-BB59-9CC9-B068851DE801}"/>
          </ac:cxnSpMkLst>
        </pc:cxnChg>
        <pc:cxnChg chg="add mod topLvl">
          <ac:chgData name="Torre, Petar" userId="5ec516d7-397b-4275-a9bc-bfaffd92dc66" providerId="ADAL" clId="{671978DC-5D42-42E7-8E4D-583EA61277FA}" dt="2023-04-24T09:43:40.456" v="911" actId="165"/>
          <ac:cxnSpMkLst>
            <pc:docMk/>
            <pc:sldMk cId="1887147159" sldId="257"/>
            <ac:cxnSpMk id="44" creationId="{5FA95CCB-E20B-D8CC-3822-46A166CF5796}"/>
          </ac:cxnSpMkLst>
        </pc:cxnChg>
        <pc:cxnChg chg="add del mod">
          <ac:chgData name="Torre, Petar" userId="5ec516d7-397b-4275-a9bc-bfaffd92dc66" providerId="ADAL" clId="{671978DC-5D42-42E7-8E4D-583EA61277FA}" dt="2023-04-24T08:37:55.220" v="871" actId="478"/>
          <ac:cxnSpMkLst>
            <pc:docMk/>
            <pc:sldMk cId="1887147159" sldId="257"/>
            <ac:cxnSpMk id="61" creationId="{3BEF6659-C3E6-C9A3-7EAD-62D2C4C3CF8D}"/>
          </ac:cxnSpMkLst>
        </pc:cxnChg>
        <pc:cxnChg chg="add mod topLvl">
          <ac:chgData name="Torre, Petar" userId="5ec516d7-397b-4275-a9bc-bfaffd92dc66" providerId="ADAL" clId="{671978DC-5D42-42E7-8E4D-583EA61277FA}" dt="2023-04-24T09:43:40.456" v="911" actId="165"/>
          <ac:cxnSpMkLst>
            <pc:docMk/>
            <pc:sldMk cId="1887147159" sldId="257"/>
            <ac:cxnSpMk id="66" creationId="{134F776B-8EB4-AACA-C93F-9F25C40E7F1D}"/>
          </ac:cxnSpMkLst>
        </pc:cxnChg>
        <pc:cxnChg chg="add del mod">
          <ac:chgData name="Torre, Petar" userId="5ec516d7-397b-4275-a9bc-bfaffd92dc66" providerId="ADAL" clId="{671978DC-5D42-42E7-8E4D-583EA61277FA}" dt="2023-04-24T08:38:45.922" v="889" actId="478"/>
          <ac:cxnSpMkLst>
            <pc:docMk/>
            <pc:sldMk cId="1887147159" sldId="257"/>
            <ac:cxnSpMk id="69" creationId="{9E17C817-3D37-A486-3E2C-C86205E8BEC3}"/>
          </ac:cxnSpMkLst>
        </pc:cxnChg>
        <pc:cxnChg chg="add mod topLvl">
          <ac:chgData name="Torre, Petar" userId="5ec516d7-397b-4275-a9bc-bfaffd92dc66" providerId="ADAL" clId="{671978DC-5D42-42E7-8E4D-583EA61277FA}" dt="2023-04-24T09:43:40.456" v="911" actId="165"/>
          <ac:cxnSpMkLst>
            <pc:docMk/>
            <pc:sldMk cId="1887147159" sldId="257"/>
            <ac:cxnSpMk id="73" creationId="{774706E6-DD79-3008-C830-2DF0AA281C36}"/>
          </ac:cxnSpMkLst>
        </pc:cxnChg>
      </pc:sldChg>
      <pc:sldChg chg="add del">
        <pc:chgData name="Torre, Petar" userId="5ec516d7-397b-4275-a9bc-bfaffd92dc66" providerId="ADAL" clId="{671978DC-5D42-42E7-8E4D-583EA61277FA}" dt="2023-04-24T08:40:29.919" v="905" actId="47"/>
        <pc:sldMkLst>
          <pc:docMk/>
          <pc:sldMk cId="853892409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EA31-8B19-216C-CA83-2F13CA75C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92C4E-7EE2-82FF-000A-838DBD77A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0D001-C039-10D3-2FFD-CC773BF2D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F1D4-3410-4592-8E4C-1159B0DA9213}" type="datetimeFigureOut">
              <a:rPr lang="en-US" smtClean="0"/>
              <a:t>2023-04-24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20D97-E5F7-4F8A-D16B-46E4AA3D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571C4-AE1B-F189-049F-56160ADAC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D5FB-F982-4C15-A68F-13BC6AC7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4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A563-FD83-5207-D808-3198D0DF1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CBF80-190C-72B1-DA6B-C9D9685BD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CE4D9-5BCF-D4EC-3F73-8914A011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F1D4-3410-4592-8E4C-1159B0DA9213}" type="datetimeFigureOut">
              <a:rPr lang="en-US" smtClean="0"/>
              <a:t>2023-04-24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6874-6A0F-DFBD-DE9C-B2C5D597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8ADA8-0D17-30AC-8485-30F3FFF2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D5FB-F982-4C15-A68F-13BC6AC7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1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E5A04F-3285-068A-D811-44584B680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392AC-BBA6-C28E-8FF3-FBD6D9618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98025-0155-1BE5-BAC6-D2BF7E18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F1D4-3410-4592-8E4C-1159B0DA9213}" type="datetimeFigureOut">
              <a:rPr lang="en-US" smtClean="0"/>
              <a:t>2023-04-24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18BD9-C71B-C6FA-C04B-DEF8BAA3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21835-1229-FE4D-F2B3-45CA8765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D5FB-F982-4C15-A68F-13BC6AC7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4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996B-C3DF-7630-AB59-2FD8E4F7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47288-B834-7166-2765-AD538FFD9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DBE4E-C71B-4D5E-6017-7D9DE520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F1D4-3410-4592-8E4C-1159B0DA9213}" type="datetimeFigureOut">
              <a:rPr lang="en-US" smtClean="0"/>
              <a:t>2023-04-24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D2FED-3904-E430-25BE-7AAB7A2D4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9FF20-0C7A-7C9D-765A-74CFB6C50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D5FB-F982-4C15-A68F-13BC6AC7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3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2885-58E5-6188-57E1-12569E93B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6B76F-7C83-9B6E-8AEC-D33B287D5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652C9-71FA-2B20-9C0A-9AA39029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F1D4-3410-4592-8E4C-1159B0DA9213}" type="datetimeFigureOut">
              <a:rPr lang="en-US" smtClean="0"/>
              <a:t>2023-04-24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22447-C1F9-67B7-64C5-BB64C38E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5EFFE-F9F1-794B-5586-3789CA71C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D5FB-F982-4C15-A68F-13BC6AC7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6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F550-DE2E-474F-F0E5-A4D85E206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EB20-50B1-4F5B-F4F5-F7EFA077C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99CAA-EC06-DF3C-BED3-1BC11D191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C5ED6-927D-854A-1163-CD72E7A5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F1D4-3410-4592-8E4C-1159B0DA9213}" type="datetimeFigureOut">
              <a:rPr lang="en-US" smtClean="0"/>
              <a:t>2023-04-24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DDDA3-62F4-BCBE-AF85-BC55F208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9D7FB-803E-6637-4DB0-DFBDB299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D5FB-F982-4C15-A68F-13BC6AC7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3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0829-52F3-59F8-9915-C18B1024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977BA-20A2-BBAE-205B-6B6B36BC0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A1FF6-692A-7CD8-C429-ADE589E83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85A9CB-2609-2B23-44C3-0383D2736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F5909-41D0-3BC4-9A87-70436A623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168EC8-DE20-2CAE-040E-D37A2F35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F1D4-3410-4592-8E4C-1159B0DA9213}" type="datetimeFigureOut">
              <a:rPr lang="en-US" smtClean="0"/>
              <a:t>2023-04-24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7700C6-C9B5-3565-6775-23434690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326C3A-C548-CF8B-BD32-6284B11F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D5FB-F982-4C15-A68F-13BC6AC7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7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A84D6-B390-6378-A0FA-6CBB7C556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AB7EB8-D74E-AC9F-C913-97FB3FBC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F1D4-3410-4592-8E4C-1159B0DA9213}" type="datetimeFigureOut">
              <a:rPr lang="en-US" smtClean="0"/>
              <a:t>2023-04-24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53AB4-C51F-741E-B73D-0DB63106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03A92-F78B-5483-0318-14857145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D5FB-F982-4C15-A68F-13BC6AC7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3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25D80F-BE72-3B80-96C5-E3DE4A10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F1D4-3410-4592-8E4C-1159B0DA9213}" type="datetimeFigureOut">
              <a:rPr lang="en-US" smtClean="0"/>
              <a:t>2023-04-24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B46B3-FC04-392E-96CC-CFACF68AB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21022-9370-4533-5ADA-83C1672C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D5FB-F982-4C15-A68F-13BC6AC7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5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1F9E-7645-2457-A0AD-24C30E25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7B26F-9C82-D217-37BF-92F957EB5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ED198-9202-5373-CFD2-4EFB66BEB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696A9-3ECE-63A6-735A-82B4DF15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F1D4-3410-4592-8E4C-1159B0DA9213}" type="datetimeFigureOut">
              <a:rPr lang="en-US" smtClean="0"/>
              <a:t>2023-04-24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0B320-02FD-8F93-392E-321CD152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721F2-6EBB-8FB6-DB8B-BF36578E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D5FB-F982-4C15-A68F-13BC6AC7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4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27454-A5E3-70EB-E721-AD35E1C5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C3696-6B3D-D67F-F462-408641432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78310-BA24-A77B-79EE-CAEEE4310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7CC2D-A9A0-B2B1-043E-8A17DC88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F1D4-3410-4592-8E4C-1159B0DA9213}" type="datetimeFigureOut">
              <a:rPr lang="en-US" smtClean="0"/>
              <a:t>2023-04-24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A5881-A9D5-016D-96FA-FD5EA9F66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DD645-5453-DADD-F394-393122734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D5FB-F982-4C15-A68F-13BC6AC7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4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23B106-AD15-B48D-B447-A4EFA2A3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E731F-4F17-CE1C-5F96-9BB5E86F0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FD99F-4C04-6E4D-04AB-54B98383F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CF1D4-3410-4592-8E4C-1159B0DA9213}" type="datetimeFigureOut">
              <a:rPr lang="en-US" smtClean="0"/>
              <a:t>2023-04-24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2022E-5464-2438-F8E2-6E96A1634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5E997-37AD-178B-AC79-B97ABE273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1D5FB-F982-4C15-A68F-13BC6AC7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1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7140AA-E203-F136-598D-D955FC63BDDD}"/>
              </a:ext>
            </a:extLst>
          </p:cNvPr>
          <p:cNvSpPr/>
          <p:nvPr/>
        </p:nvSpPr>
        <p:spPr>
          <a:xfrm>
            <a:off x="2363629" y="268790"/>
            <a:ext cx="4436197" cy="2366055"/>
          </a:xfrm>
          <a:prstGeom prst="roundRect">
            <a:avLst>
              <a:gd name="adj" fmla="val 1154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IntelOne Display CY Medium" panose="020B0703020203020204" pitchFamily="34" charset="0"/>
              </a:rPr>
              <a:t>Pod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IntelOne Display CY Medium" panose="020B0703020203020204" pitchFamily="34" charset="0"/>
            </a:endParaRPr>
          </a:p>
          <a:p>
            <a:pPr algn="ctr"/>
            <a:endParaRPr lang="en-US" sz="2400" dirty="0">
              <a:latin typeface="IntelOne Display CY Medium" panose="020B0703020203020204" pitchFamily="34" charset="0"/>
            </a:endParaRPr>
          </a:p>
          <a:p>
            <a:pPr algn="ctr"/>
            <a:endParaRPr lang="en-US" sz="2400" dirty="0">
              <a:latin typeface="IntelOne Display CY Medium" panose="020B0703020203020204" pitchFamily="34" charset="0"/>
            </a:endParaRPr>
          </a:p>
          <a:p>
            <a:pPr algn="ctr"/>
            <a:endParaRPr lang="en-US" sz="2400" dirty="0">
              <a:latin typeface="IntelOne Display CY Medium" panose="020B0703020203020204" pitchFamily="34" charset="0"/>
            </a:endParaRPr>
          </a:p>
          <a:p>
            <a:pPr algn="ctr"/>
            <a:endParaRPr lang="en-US" sz="2400" dirty="0">
              <a:latin typeface="IntelOne Display CY Medium" panose="020B0703020203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73AC52E-52FA-B9AF-4962-E4A4D6A273DF}"/>
              </a:ext>
            </a:extLst>
          </p:cNvPr>
          <p:cNvSpPr/>
          <p:nvPr/>
        </p:nvSpPr>
        <p:spPr>
          <a:xfrm>
            <a:off x="2711270" y="777815"/>
            <a:ext cx="3804877" cy="108624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IntelOne Display CY Medium" panose="020B0703020203020204" pitchFamily="34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IntelOne Display CY Medium" panose="020B0703020203020204" pitchFamily="34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IntelOne Display CY Medium" panose="020B0703020203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7442955-B382-3B32-89E8-4B0F0653B2D2}"/>
              </a:ext>
            </a:extLst>
          </p:cNvPr>
          <p:cNvSpPr/>
          <p:nvPr/>
        </p:nvSpPr>
        <p:spPr>
          <a:xfrm>
            <a:off x="2711270" y="4217728"/>
            <a:ext cx="3804877" cy="1612689"/>
          </a:xfrm>
          <a:prstGeom prst="roundRect">
            <a:avLst/>
          </a:prstGeom>
          <a:solidFill>
            <a:srgbClr val="B07B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IntelOne Display CY Medium" panose="020B0703020203020204" pitchFamily="34" charset="0"/>
              </a:rPr>
              <a:t>Linux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C43680-1151-902E-5B03-913F5944504E}"/>
              </a:ext>
            </a:extLst>
          </p:cNvPr>
          <p:cNvSpPr/>
          <p:nvPr/>
        </p:nvSpPr>
        <p:spPr>
          <a:xfrm>
            <a:off x="2711270" y="5884907"/>
            <a:ext cx="3804877" cy="730473"/>
          </a:xfrm>
          <a:prstGeom prst="roundRect">
            <a:avLst>
              <a:gd name="adj" fmla="val 2617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IntelOne Display CY Medium" panose="020B0703020203020204" pitchFamily="34" charset="0"/>
              </a:rPr>
              <a:t>NIC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0FDD4F-2999-FFEE-EA17-B64152C78FD8}"/>
              </a:ext>
            </a:extLst>
          </p:cNvPr>
          <p:cNvSpPr/>
          <p:nvPr/>
        </p:nvSpPr>
        <p:spPr>
          <a:xfrm>
            <a:off x="3739398" y="1386699"/>
            <a:ext cx="1742217" cy="46848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ntelOne Display CY Medium" panose="020B0703020203020204" pitchFamily="34" charset="0"/>
              </a:rPr>
              <a:t>AF_XDP socket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42F920-1A0B-C6A8-BE56-B3DF7757F433}"/>
              </a:ext>
            </a:extLst>
          </p:cNvPr>
          <p:cNvCxnSpPr>
            <a:cxnSpLocks/>
          </p:cNvCxnSpPr>
          <p:nvPr/>
        </p:nvCxnSpPr>
        <p:spPr>
          <a:xfrm>
            <a:off x="577191" y="4136326"/>
            <a:ext cx="1049978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B5BC55B-0C73-7B9E-F6EB-D75D1834BDD6}"/>
              </a:ext>
            </a:extLst>
          </p:cNvPr>
          <p:cNvSpPr txBox="1"/>
          <p:nvPr/>
        </p:nvSpPr>
        <p:spPr>
          <a:xfrm>
            <a:off x="9654093" y="3693004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IntelOne Display CY Medium" panose="020B0703020203020204" pitchFamily="34" charset="0"/>
              </a:rPr>
              <a:t>User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4E7D31-339B-8EEA-96E4-2E445B3A9EAB}"/>
              </a:ext>
            </a:extLst>
          </p:cNvPr>
          <p:cNvSpPr txBox="1"/>
          <p:nvPr/>
        </p:nvSpPr>
        <p:spPr>
          <a:xfrm>
            <a:off x="9654093" y="4357410"/>
            <a:ext cx="1383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IntelOne Display CY Medium" panose="020B0703020203020204" pitchFamily="34" charset="0"/>
              </a:rPr>
              <a:t>Kernel space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B638F69-06D5-7F85-14A5-A8B589B7A496}"/>
              </a:ext>
            </a:extLst>
          </p:cNvPr>
          <p:cNvSpPr/>
          <p:nvPr/>
        </p:nvSpPr>
        <p:spPr>
          <a:xfrm>
            <a:off x="3739398" y="2168214"/>
            <a:ext cx="1742217" cy="4684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ntelOne Display CY Medium" panose="020B0703020203020204" pitchFamily="34" charset="0"/>
              </a:rPr>
              <a:t>Subfunction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BF9377A-D8AC-1C8A-A264-14A6391E42AB}"/>
              </a:ext>
            </a:extLst>
          </p:cNvPr>
          <p:cNvSpPr/>
          <p:nvPr/>
        </p:nvSpPr>
        <p:spPr>
          <a:xfrm>
            <a:off x="3745816" y="4217947"/>
            <a:ext cx="1239910" cy="46848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ntelOne Display CY Medium" panose="020B0703020203020204" pitchFamily="34" charset="0"/>
              </a:rPr>
              <a:t>XDP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6EC488B-F87C-54F6-B0DF-98C5C6E5FAB2}"/>
              </a:ext>
            </a:extLst>
          </p:cNvPr>
          <p:cNvSpPr/>
          <p:nvPr/>
        </p:nvSpPr>
        <p:spPr>
          <a:xfrm>
            <a:off x="3745815" y="5361932"/>
            <a:ext cx="1742217" cy="46848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ntelOne Display CY Medium" panose="020B0703020203020204" pitchFamily="34" charset="0"/>
              </a:rPr>
              <a:t>Driver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59186C-5628-C05C-DC4A-FC91BCB0CC71}"/>
              </a:ext>
            </a:extLst>
          </p:cNvPr>
          <p:cNvCxnSpPr>
            <a:cxnSpLocks/>
          </p:cNvCxnSpPr>
          <p:nvPr/>
        </p:nvCxnSpPr>
        <p:spPr>
          <a:xfrm flipV="1">
            <a:off x="3968557" y="1212748"/>
            <a:ext cx="0" cy="564525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F2BB4F-300A-934F-3888-692F0A913AB9}"/>
              </a:ext>
            </a:extLst>
          </p:cNvPr>
          <p:cNvCxnSpPr>
            <a:cxnSpLocks/>
          </p:cNvCxnSpPr>
          <p:nvPr/>
        </p:nvCxnSpPr>
        <p:spPr>
          <a:xfrm>
            <a:off x="5241823" y="1212748"/>
            <a:ext cx="0" cy="564525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A01F521-22CB-775E-B903-8761E13BB804}"/>
              </a:ext>
            </a:extLst>
          </p:cNvPr>
          <p:cNvSpPr/>
          <p:nvPr/>
        </p:nvSpPr>
        <p:spPr>
          <a:xfrm>
            <a:off x="7051275" y="2543170"/>
            <a:ext cx="2417388" cy="730473"/>
          </a:xfrm>
          <a:prstGeom prst="roundRect">
            <a:avLst>
              <a:gd name="adj" fmla="val 2617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IntelOne Display CY Medium" panose="020B0703020203020204" pitchFamily="34" charset="0"/>
              </a:rPr>
              <a:t>Device Plugin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ADCCFE9-9477-01D6-3BFF-A37B28F8F291}"/>
              </a:ext>
            </a:extLst>
          </p:cNvPr>
          <p:cNvSpPr/>
          <p:nvPr/>
        </p:nvSpPr>
        <p:spPr>
          <a:xfrm>
            <a:off x="700057" y="2871782"/>
            <a:ext cx="1421243" cy="730473"/>
          </a:xfrm>
          <a:prstGeom prst="roundRect">
            <a:avLst>
              <a:gd name="adj" fmla="val 2617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IntelOne Display CY Medium" panose="020B0703020203020204" pitchFamily="34" charset="0"/>
              </a:rPr>
              <a:t>CNI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E87AC26C-6EF7-AF70-9D7B-D0C12FC7BAF3}"/>
              </a:ext>
            </a:extLst>
          </p:cNvPr>
          <p:cNvCxnSpPr>
            <a:stCxn id="9" idx="2"/>
            <a:endCxn id="13" idx="3"/>
          </p:cNvCxnSpPr>
          <p:nvPr/>
        </p:nvCxnSpPr>
        <p:spPr>
          <a:xfrm rot="5400000">
            <a:off x="6033575" y="2225795"/>
            <a:ext cx="1178546" cy="327424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DE92BDE5-6D04-7876-E91B-FD1B6012C4AA}"/>
              </a:ext>
            </a:extLst>
          </p:cNvPr>
          <p:cNvCxnSpPr>
            <a:cxnSpLocks/>
            <a:stCxn id="13" idx="1"/>
            <a:endCxn id="8" idx="1"/>
          </p:cNvCxnSpPr>
          <p:nvPr/>
        </p:nvCxnSpPr>
        <p:spPr>
          <a:xfrm rot="10800000">
            <a:off x="3739399" y="2402457"/>
            <a:ext cx="6418" cy="2049733"/>
          </a:xfrm>
          <a:prstGeom prst="curvedConnector3">
            <a:avLst>
              <a:gd name="adj1" fmla="val 1166051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62BDDD0A-E4EE-BB59-9CC9-B068851DE801}"/>
              </a:ext>
            </a:extLst>
          </p:cNvPr>
          <p:cNvCxnSpPr>
            <a:cxnSpLocks/>
            <a:stCxn id="9" idx="2"/>
            <a:endCxn id="14" idx="3"/>
          </p:cNvCxnSpPr>
          <p:nvPr/>
        </p:nvCxnSpPr>
        <p:spPr>
          <a:xfrm rot="5400000">
            <a:off x="5712736" y="3048940"/>
            <a:ext cx="2322531" cy="2771937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E1AE16D-B347-F62C-FE66-E95561EECAAF}"/>
              </a:ext>
            </a:extLst>
          </p:cNvPr>
          <p:cNvSpPr txBox="1"/>
          <p:nvPr/>
        </p:nvSpPr>
        <p:spPr>
          <a:xfrm>
            <a:off x="8317736" y="3302788"/>
            <a:ext cx="1743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create subfunction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DF78BC-1429-60A0-894E-FA93B243BF6D}"/>
              </a:ext>
            </a:extLst>
          </p:cNvPr>
          <p:cNvSpPr txBox="1"/>
          <p:nvPr/>
        </p:nvSpPr>
        <p:spPr>
          <a:xfrm>
            <a:off x="5734566" y="3310347"/>
            <a:ext cx="2228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load XDP on subfunction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5FA95CCB-E20B-D8CC-3822-46A166CF5796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>
            <a:off x="6153408" y="1864059"/>
            <a:ext cx="897867" cy="1044348"/>
          </a:xfrm>
          <a:prstGeom prst="curvedConnector2">
            <a:avLst/>
          </a:prstGeom>
          <a:ln w="38100">
            <a:solidFill>
              <a:srgbClr val="B07B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194CF91-4C8C-F46B-D956-7FB8116EFD4B}"/>
              </a:ext>
            </a:extLst>
          </p:cNvPr>
          <p:cNvSpPr/>
          <p:nvPr/>
        </p:nvSpPr>
        <p:spPr>
          <a:xfrm>
            <a:off x="5992737" y="2168213"/>
            <a:ext cx="807088" cy="468483"/>
          </a:xfrm>
          <a:prstGeom prst="roundRect">
            <a:avLst>
              <a:gd name="adj" fmla="val 41297"/>
            </a:avLst>
          </a:prstGeom>
          <a:solidFill>
            <a:srgbClr val="B07B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ntelOne Display CY Medium" panose="020B0703020203020204" pitchFamily="34" charset="0"/>
              </a:rPr>
              <a:t>UDS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419F7E-F733-3186-664A-FDF2DCC1675F}"/>
              </a:ext>
            </a:extLst>
          </p:cNvPr>
          <p:cNvSpPr txBox="1"/>
          <p:nvPr/>
        </p:nvSpPr>
        <p:spPr>
          <a:xfrm>
            <a:off x="5734566" y="2865326"/>
            <a:ext cx="1173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XSK map FD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134F776B-8EB4-AACA-C93F-9F25C40E7F1D}"/>
              </a:ext>
            </a:extLst>
          </p:cNvPr>
          <p:cNvCxnSpPr>
            <a:stCxn id="5" idx="1"/>
            <a:endCxn id="15" idx="2"/>
          </p:cNvCxnSpPr>
          <p:nvPr/>
        </p:nvCxnSpPr>
        <p:spPr>
          <a:xfrm rot="10800000">
            <a:off x="1410678" y="3602256"/>
            <a:ext cx="1300591" cy="1421817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F703902-2F37-EB59-8298-2CB23BEA7F12}"/>
              </a:ext>
            </a:extLst>
          </p:cNvPr>
          <p:cNvSpPr txBox="1"/>
          <p:nvPr/>
        </p:nvSpPr>
        <p:spPr>
          <a:xfrm>
            <a:off x="695835" y="4473994"/>
            <a:ext cx="1173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subfunction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created</a:t>
            </a: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774706E6-DD79-3008-C830-2DF0AA281C36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2287378" y="1432932"/>
            <a:ext cx="562151" cy="231555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6DD798F-9191-0754-6D07-B7724FF587FB}"/>
              </a:ext>
            </a:extLst>
          </p:cNvPr>
          <p:cNvSpPr txBox="1"/>
          <p:nvPr/>
        </p:nvSpPr>
        <p:spPr>
          <a:xfrm>
            <a:off x="3508348" y="801364"/>
            <a:ext cx="2226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IntelOne Display CY Medium" panose="020B0703020203020204" pitchFamily="34" charset="0"/>
              </a:rPr>
              <a:t>Application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7147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IntelOne Display CY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Torre, Petar</dc:creator>
  <cp:lastModifiedBy>Torre, Petar</cp:lastModifiedBy>
  <cp:revision>1</cp:revision>
  <dcterms:created xsi:type="dcterms:W3CDTF">2023-02-14T20:49:43Z</dcterms:created>
  <dcterms:modified xsi:type="dcterms:W3CDTF">2023-04-24T09:43:40Z</dcterms:modified>
</cp:coreProperties>
</file>