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448943289" r:id="rId3"/>
    <p:sldId id="2147328247" r:id="rId4"/>
    <p:sldId id="2147328245" r:id="rId5"/>
    <p:sldId id="2147328251" r:id="rId6"/>
    <p:sldId id="2147328252" r:id="rId7"/>
    <p:sldId id="21473282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rtley" userId="a170d456-558b-4bfb-8993-eab8e1306763" providerId="ADAL" clId="{D6BD6360-EEFB-48D6-8A95-C6FCFF56418B}"/>
    <pc:docChg chg="modSld">
      <pc:chgData name="John Hartley" userId="a170d456-558b-4bfb-8993-eab8e1306763" providerId="ADAL" clId="{D6BD6360-EEFB-48D6-8A95-C6FCFF56418B}" dt="2022-06-15T11:03:22.158" v="434" actId="1037"/>
      <pc:docMkLst>
        <pc:docMk/>
      </pc:docMkLst>
      <pc:sldChg chg="modSp mod">
        <pc:chgData name="John Hartley" userId="a170d456-558b-4bfb-8993-eab8e1306763" providerId="ADAL" clId="{D6BD6360-EEFB-48D6-8A95-C6FCFF56418B}" dt="2022-06-15T10:59:51.270" v="37" actId="20577"/>
        <pc:sldMkLst>
          <pc:docMk/>
          <pc:sldMk cId="3729088671" sldId="1448943289"/>
        </pc:sldMkLst>
        <pc:spChg chg="mod">
          <ac:chgData name="John Hartley" userId="a170d456-558b-4bfb-8993-eab8e1306763" providerId="ADAL" clId="{D6BD6360-EEFB-48D6-8A95-C6FCFF56418B}" dt="2022-06-15T10:59:45.448" v="27" actId="1037"/>
          <ac:spMkLst>
            <pc:docMk/>
            <pc:sldMk cId="3729088671" sldId="1448943289"/>
            <ac:spMk id="71" creationId="{0AF3532D-C360-472E-A295-6DFC1701DA13}"/>
          </ac:spMkLst>
        </pc:spChg>
        <pc:spChg chg="mod">
          <ac:chgData name="John Hartley" userId="a170d456-558b-4bfb-8993-eab8e1306763" providerId="ADAL" clId="{D6BD6360-EEFB-48D6-8A95-C6FCFF56418B}" dt="2022-06-15T10:59:51.270" v="37" actId="20577"/>
          <ac:spMkLst>
            <pc:docMk/>
            <pc:sldMk cId="3729088671" sldId="1448943289"/>
            <ac:spMk id="72" creationId="{5F6AADE5-88DC-43C9-BC18-3D3173EEFFE8}"/>
          </ac:spMkLst>
        </pc:spChg>
      </pc:sldChg>
      <pc:sldChg chg="modSp mod">
        <pc:chgData name="John Hartley" userId="a170d456-558b-4bfb-8993-eab8e1306763" providerId="ADAL" clId="{D6BD6360-EEFB-48D6-8A95-C6FCFF56418B}" dt="2022-06-15T11:02:02.061" v="261" actId="1037"/>
        <pc:sldMkLst>
          <pc:docMk/>
          <pc:sldMk cId="3531437310" sldId="2147328245"/>
        </pc:sldMkLst>
        <pc:spChg chg="mod">
          <ac:chgData name="John Hartley" userId="a170d456-558b-4bfb-8993-eab8e1306763" providerId="ADAL" clId="{D6BD6360-EEFB-48D6-8A95-C6FCFF56418B}" dt="2022-06-15T11:01:48.450" v="219" actId="1038"/>
          <ac:spMkLst>
            <pc:docMk/>
            <pc:sldMk cId="3531437310" sldId="2147328245"/>
            <ac:spMk id="47" creationId="{DD66B8C7-7CF7-4AEA-970A-01D559AC1DF5}"/>
          </ac:spMkLst>
        </pc:spChg>
        <pc:spChg chg="mod">
          <ac:chgData name="John Hartley" userId="a170d456-558b-4bfb-8993-eab8e1306763" providerId="ADAL" clId="{D6BD6360-EEFB-48D6-8A95-C6FCFF56418B}" dt="2022-06-15T11:02:02.061" v="261" actId="1037"/>
          <ac:spMkLst>
            <pc:docMk/>
            <pc:sldMk cId="3531437310" sldId="2147328245"/>
            <ac:spMk id="69" creationId="{9F987256-6360-4692-BF27-9D56B7B5CD03}"/>
          </ac:spMkLst>
        </pc:spChg>
      </pc:sldChg>
      <pc:sldChg chg="modSp mod">
        <pc:chgData name="John Hartley" userId="a170d456-558b-4bfb-8993-eab8e1306763" providerId="ADAL" clId="{D6BD6360-EEFB-48D6-8A95-C6FCFF56418B}" dt="2022-06-15T11:01:28.797" v="193" actId="1038"/>
        <pc:sldMkLst>
          <pc:docMk/>
          <pc:sldMk cId="2193452701" sldId="2147328247"/>
        </pc:sldMkLst>
        <pc:spChg chg="mod">
          <ac:chgData name="John Hartley" userId="a170d456-558b-4bfb-8993-eab8e1306763" providerId="ADAL" clId="{D6BD6360-EEFB-48D6-8A95-C6FCFF56418B}" dt="2022-06-15T11:00:38.036" v="81" actId="1037"/>
          <ac:spMkLst>
            <pc:docMk/>
            <pc:sldMk cId="2193452701" sldId="2147328247"/>
            <ac:spMk id="89" creationId="{B6406959-1548-4928-B86F-DE2D8C8823DC}"/>
          </ac:spMkLst>
        </pc:spChg>
        <pc:spChg chg="mod">
          <ac:chgData name="John Hartley" userId="a170d456-558b-4bfb-8993-eab8e1306763" providerId="ADAL" clId="{D6BD6360-EEFB-48D6-8A95-C6FCFF56418B}" dt="2022-06-15T11:01:13.166" v="158" actId="1037"/>
          <ac:spMkLst>
            <pc:docMk/>
            <pc:sldMk cId="2193452701" sldId="2147328247"/>
            <ac:spMk id="114" creationId="{FCE90D94-5A9A-4C99-9D3D-3B095D68543E}"/>
          </ac:spMkLst>
        </pc:spChg>
        <pc:spChg chg="mod">
          <ac:chgData name="John Hartley" userId="a170d456-558b-4bfb-8993-eab8e1306763" providerId="ADAL" clId="{D6BD6360-EEFB-48D6-8A95-C6FCFF56418B}" dt="2022-06-15T11:00:54.964" v="117" actId="1038"/>
          <ac:spMkLst>
            <pc:docMk/>
            <pc:sldMk cId="2193452701" sldId="2147328247"/>
            <ac:spMk id="201" creationId="{ABEDF0A5-1228-40B5-88C7-AC0B6BB8C30E}"/>
          </ac:spMkLst>
        </pc:spChg>
        <pc:spChg chg="mod">
          <ac:chgData name="John Hartley" userId="a170d456-558b-4bfb-8993-eab8e1306763" providerId="ADAL" clId="{D6BD6360-EEFB-48D6-8A95-C6FCFF56418B}" dt="2022-06-15T11:01:28.797" v="193" actId="1038"/>
          <ac:spMkLst>
            <pc:docMk/>
            <pc:sldMk cId="2193452701" sldId="2147328247"/>
            <ac:spMk id="225" creationId="{3DFC1734-F74F-4BC0-9661-3DDA816733CB}"/>
          </ac:spMkLst>
        </pc:spChg>
      </pc:sldChg>
      <pc:sldChg chg="modSp mod">
        <pc:chgData name="John Hartley" userId="a170d456-558b-4bfb-8993-eab8e1306763" providerId="ADAL" clId="{D6BD6360-EEFB-48D6-8A95-C6FCFF56418B}" dt="2022-06-15T11:02:32.549" v="323" actId="1037"/>
        <pc:sldMkLst>
          <pc:docMk/>
          <pc:sldMk cId="2169926769" sldId="2147328251"/>
        </pc:sldMkLst>
        <pc:spChg chg="mod">
          <ac:chgData name="John Hartley" userId="a170d456-558b-4bfb-8993-eab8e1306763" providerId="ADAL" clId="{D6BD6360-EEFB-48D6-8A95-C6FCFF56418B}" dt="2022-06-15T11:02:18.287" v="294" actId="1037"/>
          <ac:spMkLst>
            <pc:docMk/>
            <pc:sldMk cId="2169926769" sldId="2147328251"/>
            <ac:spMk id="47" creationId="{DD66B8C7-7CF7-4AEA-970A-01D559AC1DF5}"/>
          </ac:spMkLst>
        </pc:spChg>
        <pc:spChg chg="mod">
          <ac:chgData name="John Hartley" userId="a170d456-558b-4bfb-8993-eab8e1306763" providerId="ADAL" clId="{D6BD6360-EEFB-48D6-8A95-C6FCFF56418B}" dt="2022-06-15T11:02:32.549" v="323" actId="1037"/>
          <ac:spMkLst>
            <pc:docMk/>
            <pc:sldMk cId="2169926769" sldId="2147328251"/>
            <ac:spMk id="69" creationId="{9F987256-6360-4692-BF27-9D56B7B5CD03}"/>
          </ac:spMkLst>
        </pc:spChg>
      </pc:sldChg>
      <pc:sldChg chg="modSp mod">
        <pc:chgData name="John Hartley" userId="a170d456-558b-4bfb-8993-eab8e1306763" providerId="ADAL" clId="{D6BD6360-EEFB-48D6-8A95-C6FCFF56418B}" dt="2022-06-15T11:03:22.158" v="434" actId="1037"/>
        <pc:sldMkLst>
          <pc:docMk/>
          <pc:sldMk cId="4258310586" sldId="2147328252"/>
        </pc:sldMkLst>
        <pc:spChg chg="mod">
          <ac:chgData name="John Hartley" userId="a170d456-558b-4bfb-8993-eab8e1306763" providerId="ADAL" clId="{D6BD6360-EEFB-48D6-8A95-C6FCFF56418B}" dt="2022-06-15T11:03:05.797" v="394" actId="1038"/>
          <ac:spMkLst>
            <pc:docMk/>
            <pc:sldMk cId="4258310586" sldId="2147328252"/>
            <ac:spMk id="47" creationId="{DD66B8C7-7CF7-4AEA-970A-01D559AC1DF5}"/>
          </ac:spMkLst>
        </pc:spChg>
        <pc:spChg chg="mod">
          <ac:chgData name="John Hartley" userId="a170d456-558b-4bfb-8993-eab8e1306763" providerId="ADAL" clId="{D6BD6360-EEFB-48D6-8A95-C6FCFF56418B}" dt="2022-06-15T11:03:22.158" v="434" actId="1037"/>
          <ac:spMkLst>
            <pc:docMk/>
            <pc:sldMk cId="4258310586" sldId="2147328252"/>
            <ac:spMk id="69" creationId="{9F987256-6360-4692-BF27-9D56B7B5CD03}"/>
          </ac:spMkLst>
        </pc:spChg>
        <pc:spChg chg="mod">
          <ac:chgData name="John Hartley" userId="a170d456-558b-4bfb-8993-eab8e1306763" providerId="ADAL" clId="{D6BD6360-EEFB-48D6-8A95-C6FCFF56418B}" dt="2022-06-15T11:02:48.260" v="354" actId="1037"/>
          <ac:spMkLst>
            <pc:docMk/>
            <pc:sldMk cId="4258310586" sldId="2147328252"/>
            <ac:spMk id="77" creationId="{0EFC8B43-9EF7-4A9C-9682-7167722641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Anuket</a:t>
            </a:r>
            <a:r>
              <a:rPr lang="en-AU" dirty="0"/>
              <a:t> Multi-Cloud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8BDE22-430E-4015-B760-DCDB1C94C501}"/>
              </a:ext>
            </a:extLst>
          </p:cNvPr>
          <p:cNvSpPr/>
          <p:nvPr/>
        </p:nvSpPr>
        <p:spPr>
          <a:xfrm>
            <a:off x="4093373" y="134885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1" name="Rounded Rectangle 21">
            <a:extLst>
              <a:ext uri="{FF2B5EF4-FFF2-40B4-BE49-F238E27FC236}">
                <a16:creationId xmlns:a16="http://schemas.microsoft.com/office/drawing/2014/main" id="{5839340A-6220-4C80-A3B0-B03A5BAD8695}"/>
              </a:ext>
            </a:extLst>
          </p:cNvPr>
          <p:cNvSpPr/>
          <p:nvPr/>
        </p:nvSpPr>
        <p:spPr>
          <a:xfrm>
            <a:off x="4001487" y="139810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64269"/>
            <a:ext cx="8353425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 (Dimensions)</a:t>
            </a:r>
          </a:p>
        </p:txBody>
      </p:sp>
      <p:sp>
        <p:nvSpPr>
          <p:cNvPr id="3" name="Rounded Rectangle 21">
            <a:extLst>
              <a:ext uri="{FF2B5EF4-FFF2-40B4-BE49-F238E27FC236}">
                <a16:creationId xmlns:a16="http://schemas.microsoft.com/office/drawing/2014/main" id="{D824C4FB-C413-46D6-9D76-F1CE2A97685B}"/>
              </a:ext>
            </a:extLst>
          </p:cNvPr>
          <p:cNvSpPr/>
          <p:nvPr/>
        </p:nvSpPr>
        <p:spPr>
          <a:xfrm>
            <a:off x="974326" y="147819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4" name="Picture 200">
            <a:extLst>
              <a:ext uri="{FF2B5EF4-FFF2-40B4-BE49-F238E27FC236}">
                <a16:creationId xmlns:a16="http://schemas.microsoft.com/office/drawing/2014/main" id="{88D1258A-3D69-4894-BE13-0C652FFB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981" y="200399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F808FAEA-04DE-4FDC-8BDE-7F927D0FF91E}"/>
              </a:ext>
            </a:extLst>
          </p:cNvPr>
          <p:cNvSpPr/>
          <p:nvPr/>
        </p:nvSpPr>
        <p:spPr>
          <a:xfrm>
            <a:off x="3899440" y="144771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274BE0-1A3E-4E7D-9627-FE2159553F1C}"/>
              </a:ext>
            </a:extLst>
          </p:cNvPr>
          <p:cNvCxnSpPr>
            <a:cxnSpLocks/>
          </p:cNvCxnSpPr>
          <p:nvPr/>
        </p:nvCxnSpPr>
        <p:spPr bwMode="auto">
          <a:xfrm>
            <a:off x="2119746" y="167470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273A22-855A-4B61-9A62-33CD8B023B5D}"/>
              </a:ext>
            </a:extLst>
          </p:cNvPr>
          <p:cNvSpPr txBox="1"/>
          <p:nvPr/>
        </p:nvSpPr>
        <p:spPr bwMode="auto">
          <a:xfrm>
            <a:off x="7165176" y="1455691"/>
            <a:ext cx="4832744" cy="4611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Resource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Resource Pool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VM Management (CPU, Memory, Storage, Network)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Repository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Storage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VNF LCM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Resources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/ Container / Registry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Deploy/Configure/Scale/Start/Stop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App/VNFs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Transactions / Conversations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Communications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Edge Applications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Cloud Services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Summary Variations: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Connectivity: Private, Public, Edge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Provisioning: IaaS or SaaS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Deployment : Edge or Central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Repository / Registry: Public, Private, VM or Container Images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B46614-E474-4AC0-9745-58D8CCD786C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9746" y="214296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9580E6-2802-4C77-B525-824B18B08FBA}"/>
              </a:ext>
            </a:extLst>
          </p:cNvPr>
          <p:cNvSpPr txBox="1"/>
          <p:nvPr/>
        </p:nvSpPr>
        <p:spPr bwMode="auto">
          <a:xfrm>
            <a:off x="2375172" y="190691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CD6CD9-EE4D-45FC-83C1-E02A44D9254F}"/>
              </a:ext>
            </a:extLst>
          </p:cNvPr>
          <p:cNvCxnSpPr>
            <a:cxnSpLocks/>
          </p:cNvCxnSpPr>
          <p:nvPr/>
        </p:nvCxnSpPr>
        <p:spPr bwMode="auto">
          <a:xfrm>
            <a:off x="2127102" y="241294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3864D0-9986-47A3-9D06-2F3EA8230FCC}"/>
              </a:ext>
            </a:extLst>
          </p:cNvPr>
          <p:cNvSpPr txBox="1"/>
          <p:nvPr/>
        </p:nvSpPr>
        <p:spPr bwMode="auto">
          <a:xfrm>
            <a:off x="2449250" y="218179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3594D6-2EE5-4D1F-B8E1-83569B93D28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 bwMode="auto">
          <a:xfrm flipH="1" flipV="1">
            <a:off x="1949262" y="271770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C4CDD-E1E4-4632-8DE7-D9FE3832D8C4}"/>
              </a:ext>
            </a:extLst>
          </p:cNvPr>
          <p:cNvSpPr txBox="1"/>
          <p:nvPr/>
        </p:nvSpPr>
        <p:spPr bwMode="auto">
          <a:xfrm>
            <a:off x="2209853" y="248029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A4308D-F8F0-45C6-8BBF-8D890D2FD88D}"/>
              </a:ext>
            </a:extLst>
          </p:cNvPr>
          <p:cNvCxnSpPr>
            <a:cxnSpLocks/>
          </p:cNvCxnSpPr>
          <p:nvPr/>
        </p:nvCxnSpPr>
        <p:spPr bwMode="auto">
          <a:xfrm>
            <a:off x="2127102" y="189791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1CC22B-FF30-4015-B16C-900706027CB1}"/>
              </a:ext>
            </a:extLst>
          </p:cNvPr>
          <p:cNvSpPr txBox="1"/>
          <p:nvPr/>
        </p:nvSpPr>
        <p:spPr bwMode="auto">
          <a:xfrm>
            <a:off x="2351179" y="167316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Connectivity</a:t>
            </a:r>
          </a:p>
        </p:txBody>
      </p:sp>
      <p:sp>
        <p:nvSpPr>
          <p:cNvPr id="68" name="Rounded Rectangle 160">
            <a:extLst>
              <a:ext uri="{FF2B5EF4-FFF2-40B4-BE49-F238E27FC236}">
                <a16:creationId xmlns:a16="http://schemas.microsoft.com/office/drawing/2014/main" id="{62A7CCC4-18AF-4F1B-8B3A-7A68D54ED848}"/>
              </a:ext>
            </a:extLst>
          </p:cNvPr>
          <p:cNvSpPr/>
          <p:nvPr/>
        </p:nvSpPr>
        <p:spPr>
          <a:xfrm>
            <a:off x="134607" y="233034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1B57726-8E22-4DD4-A749-0432BE25A6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" y="2326514"/>
            <a:ext cx="443328" cy="47183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AF3532D-C360-472E-A295-6DFC1701DA13}"/>
              </a:ext>
            </a:extLst>
          </p:cNvPr>
          <p:cNvSpPr txBox="1"/>
          <p:nvPr/>
        </p:nvSpPr>
        <p:spPr bwMode="auto">
          <a:xfrm>
            <a:off x="2231705" y="145917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6AADE5-88DC-43C9-BC18-3D3173EEFFE8}"/>
              </a:ext>
            </a:extLst>
          </p:cNvPr>
          <p:cNvSpPr txBox="1"/>
          <p:nvPr/>
        </p:nvSpPr>
        <p:spPr bwMode="auto">
          <a:xfrm>
            <a:off x="479424" y="4476858"/>
            <a:ext cx="5550674" cy="231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Account &amp; Catalog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Account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Users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Billing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Connectivity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or Private Network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VPN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CSP Edge / Cloud Connection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Connection Security Profile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36" name="Freeform 51">
            <a:extLst>
              <a:ext uri="{FF2B5EF4-FFF2-40B4-BE49-F238E27FC236}">
                <a16:creationId xmlns:a16="http://schemas.microsoft.com/office/drawing/2014/main" id="{26BB10F1-2003-4E1D-85EB-EB54C707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57" y="177977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67DD73-DBD7-472F-ABAE-C9760DA45573}"/>
              </a:ext>
            </a:extLst>
          </p:cNvPr>
          <p:cNvCxnSpPr>
            <a:cxnSpLocks/>
            <a:stCxn id="5" idx="2"/>
            <a:endCxn id="22" idx="3"/>
          </p:cNvCxnSpPr>
          <p:nvPr/>
        </p:nvCxnSpPr>
        <p:spPr bwMode="auto">
          <a:xfrm rot="5400000" flipH="1" flipV="1">
            <a:off x="4398999" y="214141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DFC84A-1C2E-440F-8F3E-860D10B27FBE}"/>
              </a:ext>
            </a:extLst>
          </p:cNvPr>
          <p:cNvSpPr txBox="1"/>
          <p:nvPr/>
        </p:nvSpPr>
        <p:spPr bwMode="auto">
          <a:xfrm>
            <a:off x="5337136" y="2202326"/>
            <a:ext cx="1756365" cy="838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Resources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App/VNF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Transactions / Conversations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E520FA9-69C2-49C0-B753-AB57091043F1}"/>
              </a:ext>
            </a:extLst>
          </p:cNvPr>
          <p:cNvSpPr/>
          <p:nvPr/>
        </p:nvSpPr>
        <p:spPr>
          <a:xfrm>
            <a:off x="4095198" y="255737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8E04B8C0-E6F4-4880-B808-339426CACC66}"/>
              </a:ext>
            </a:extLst>
          </p:cNvPr>
          <p:cNvSpPr/>
          <p:nvPr/>
        </p:nvSpPr>
        <p:spPr>
          <a:xfrm>
            <a:off x="1150577" y="254646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AA4003-964E-4A01-AA52-B1355924969F}"/>
              </a:ext>
            </a:extLst>
          </p:cNvPr>
          <p:cNvCxnSpPr>
            <a:cxnSpLocks/>
            <a:stCxn id="27" idx="2"/>
            <a:endCxn id="68" idx="3"/>
          </p:cNvCxnSpPr>
          <p:nvPr/>
        </p:nvCxnSpPr>
        <p:spPr bwMode="auto">
          <a:xfrm flipH="1" flipV="1">
            <a:off x="808039" y="271489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C36E68-22E9-4B9F-B001-AA195CAFDEED}"/>
              </a:ext>
            </a:extLst>
          </p:cNvPr>
          <p:cNvCxnSpPr>
            <a:cxnSpLocks/>
            <a:stCxn id="68" idx="0"/>
            <a:endCxn id="3" idx="1"/>
          </p:cNvCxnSpPr>
          <p:nvPr/>
        </p:nvCxnSpPr>
        <p:spPr bwMode="auto">
          <a:xfrm rot="5400000" flipH="1" flipV="1">
            <a:off x="660670" y="201668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34ADFD-0C4E-49CD-8CE1-B3F7303E7B93}"/>
              </a:ext>
            </a:extLst>
          </p:cNvPr>
          <p:cNvSpPr txBox="1"/>
          <p:nvPr/>
        </p:nvSpPr>
        <p:spPr bwMode="auto">
          <a:xfrm>
            <a:off x="275361" y="198003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31" name="Freeform 103">
            <a:extLst>
              <a:ext uri="{FF2B5EF4-FFF2-40B4-BE49-F238E27FC236}">
                <a16:creationId xmlns:a16="http://schemas.microsoft.com/office/drawing/2014/main" id="{4D5729A0-7EFF-4E51-927F-E23730B4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41" y="251287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37290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60">
            <a:extLst>
              <a:ext uri="{FF2B5EF4-FFF2-40B4-BE49-F238E27FC236}">
                <a16:creationId xmlns:a16="http://schemas.microsoft.com/office/drawing/2014/main" id="{5A6744CB-5C27-44CA-B25A-BBCB8B222E61}"/>
              </a:ext>
            </a:extLst>
          </p:cNvPr>
          <p:cNvSpPr/>
          <p:nvPr/>
        </p:nvSpPr>
        <p:spPr>
          <a:xfrm>
            <a:off x="144132" y="19087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1A7802CD-902A-4CEB-A49E-EA31CD259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9" y="1904874"/>
            <a:ext cx="443328" cy="471834"/>
          </a:xfrm>
          <a:prstGeom prst="rect">
            <a:avLst/>
          </a:prstGeom>
        </p:spPr>
      </p:pic>
      <p:sp>
        <p:nvSpPr>
          <p:cNvPr id="133" name="Freeform 103">
            <a:extLst>
              <a:ext uri="{FF2B5EF4-FFF2-40B4-BE49-F238E27FC236}">
                <a16:creationId xmlns:a16="http://schemas.microsoft.com/office/drawing/2014/main" id="{3FD115D7-4C88-4C9B-8090-2BEAC1BF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34" y="209123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01E41A-53AF-4FD1-AAC1-31A353AAEBB1}"/>
              </a:ext>
            </a:extLst>
          </p:cNvPr>
          <p:cNvSpPr txBox="1"/>
          <p:nvPr/>
        </p:nvSpPr>
        <p:spPr bwMode="auto">
          <a:xfrm>
            <a:off x="501909" y="2808345"/>
            <a:ext cx="3756462" cy="8251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7150198" y="280834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B51D86-80A3-42CC-AED3-FF6F9D539825}"/>
              </a:ext>
            </a:extLst>
          </p:cNvPr>
          <p:cNvSpPr txBox="1"/>
          <p:nvPr/>
        </p:nvSpPr>
        <p:spPr bwMode="auto">
          <a:xfrm>
            <a:off x="624620" y="5878094"/>
            <a:ext cx="3756462" cy="979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13343-1929-4679-8378-0307B3A56D21}"/>
              </a:ext>
            </a:extLst>
          </p:cNvPr>
          <p:cNvSpPr txBox="1"/>
          <p:nvPr/>
        </p:nvSpPr>
        <p:spPr bwMode="auto">
          <a:xfrm>
            <a:off x="7035141" y="5878095"/>
            <a:ext cx="3756462" cy="10206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71" name="Rounded Rectangle 21">
            <a:extLst>
              <a:ext uri="{FF2B5EF4-FFF2-40B4-BE49-F238E27FC236}">
                <a16:creationId xmlns:a16="http://schemas.microsoft.com/office/drawing/2014/main" id="{99B4D6E7-3581-4CFF-B568-4AAB88D2B752}"/>
              </a:ext>
            </a:extLst>
          </p:cNvPr>
          <p:cNvSpPr/>
          <p:nvPr/>
        </p:nvSpPr>
        <p:spPr>
          <a:xfrm>
            <a:off x="4093373" y="92213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72" name="Rounded Rectangle 21">
            <a:extLst>
              <a:ext uri="{FF2B5EF4-FFF2-40B4-BE49-F238E27FC236}">
                <a16:creationId xmlns:a16="http://schemas.microsoft.com/office/drawing/2014/main" id="{5C56A4A2-3C3D-4B55-A27D-9F3605D32606}"/>
              </a:ext>
            </a:extLst>
          </p:cNvPr>
          <p:cNvSpPr/>
          <p:nvPr/>
        </p:nvSpPr>
        <p:spPr>
          <a:xfrm>
            <a:off x="4001487" y="97138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73" name="Rounded Rectangle 21">
            <a:extLst>
              <a:ext uri="{FF2B5EF4-FFF2-40B4-BE49-F238E27FC236}">
                <a16:creationId xmlns:a16="http://schemas.microsoft.com/office/drawing/2014/main" id="{1BE683D6-C30F-4042-8AFC-D28443895DB6}"/>
              </a:ext>
            </a:extLst>
          </p:cNvPr>
          <p:cNvSpPr/>
          <p:nvPr/>
        </p:nvSpPr>
        <p:spPr>
          <a:xfrm>
            <a:off x="974326" y="105147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74" name="Picture 200">
            <a:extLst>
              <a:ext uri="{FF2B5EF4-FFF2-40B4-BE49-F238E27FC236}">
                <a16:creationId xmlns:a16="http://schemas.microsoft.com/office/drawing/2014/main" id="{1508EB82-FC52-4A64-9817-FF2277C8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2981" y="157727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Rounded Rectangle 21">
            <a:extLst>
              <a:ext uri="{FF2B5EF4-FFF2-40B4-BE49-F238E27FC236}">
                <a16:creationId xmlns:a16="http://schemas.microsoft.com/office/drawing/2014/main" id="{C46C5569-23E6-435E-BAAE-0C473703BD0E}"/>
              </a:ext>
            </a:extLst>
          </p:cNvPr>
          <p:cNvSpPr/>
          <p:nvPr/>
        </p:nvSpPr>
        <p:spPr>
          <a:xfrm>
            <a:off x="3899440" y="102099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65FC02-6FFB-458A-969B-63AC40B520A0}"/>
              </a:ext>
            </a:extLst>
          </p:cNvPr>
          <p:cNvCxnSpPr>
            <a:cxnSpLocks/>
          </p:cNvCxnSpPr>
          <p:nvPr/>
        </p:nvCxnSpPr>
        <p:spPr bwMode="auto">
          <a:xfrm>
            <a:off x="2119746" y="124798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7FCA9D-6A38-4965-B4AF-61DF586CA21D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9746" y="171624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0603331-800B-40D3-B700-E018A350485E}"/>
              </a:ext>
            </a:extLst>
          </p:cNvPr>
          <p:cNvSpPr txBox="1"/>
          <p:nvPr/>
        </p:nvSpPr>
        <p:spPr bwMode="auto">
          <a:xfrm>
            <a:off x="2375172" y="148019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E924B5-F74A-4D37-B1AC-A9858A37E8F3}"/>
              </a:ext>
            </a:extLst>
          </p:cNvPr>
          <p:cNvCxnSpPr>
            <a:cxnSpLocks/>
          </p:cNvCxnSpPr>
          <p:nvPr/>
        </p:nvCxnSpPr>
        <p:spPr bwMode="auto">
          <a:xfrm>
            <a:off x="2127102" y="198622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EC66A5-D77B-43D0-A83A-280F4D38C39B}"/>
              </a:ext>
            </a:extLst>
          </p:cNvPr>
          <p:cNvSpPr txBox="1"/>
          <p:nvPr/>
        </p:nvSpPr>
        <p:spPr bwMode="auto">
          <a:xfrm>
            <a:off x="2449250" y="175507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C9A015-23DC-46D4-AF7F-B8CF7F21DBC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 bwMode="auto">
          <a:xfrm flipH="1" flipV="1">
            <a:off x="1949262" y="229098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A64A5B-2489-43AE-943A-C3BAB6AAA9BB}"/>
              </a:ext>
            </a:extLst>
          </p:cNvPr>
          <p:cNvSpPr txBox="1"/>
          <p:nvPr/>
        </p:nvSpPr>
        <p:spPr bwMode="auto">
          <a:xfrm>
            <a:off x="2209853" y="205357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06A62C-FED4-49C8-A6F8-1088672B2D32}"/>
              </a:ext>
            </a:extLst>
          </p:cNvPr>
          <p:cNvCxnSpPr>
            <a:cxnSpLocks/>
          </p:cNvCxnSpPr>
          <p:nvPr/>
        </p:nvCxnSpPr>
        <p:spPr bwMode="auto">
          <a:xfrm>
            <a:off x="2127102" y="147119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7BD9F2-2C19-42D9-8B49-C8E236558AF8}"/>
              </a:ext>
            </a:extLst>
          </p:cNvPr>
          <p:cNvSpPr txBox="1"/>
          <p:nvPr/>
        </p:nvSpPr>
        <p:spPr bwMode="auto">
          <a:xfrm>
            <a:off x="2351179" y="124644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406959-1548-4928-B86F-DE2D8C8823DC}"/>
              </a:ext>
            </a:extLst>
          </p:cNvPr>
          <p:cNvSpPr txBox="1"/>
          <p:nvPr/>
        </p:nvSpPr>
        <p:spPr bwMode="auto">
          <a:xfrm>
            <a:off x="2272649" y="103245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90" name="Freeform 51">
            <a:extLst>
              <a:ext uri="{FF2B5EF4-FFF2-40B4-BE49-F238E27FC236}">
                <a16:creationId xmlns:a16="http://schemas.microsoft.com/office/drawing/2014/main" id="{8F1AF2C2-6317-47B2-B7DA-BC8F1BEA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57" y="135305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559AAFA-F2BA-4F6A-BCF1-CAC08E44746F}"/>
              </a:ext>
            </a:extLst>
          </p:cNvPr>
          <p:cNvCxnSpPr>
            <a:cxnSpLocks/>
            <a:stCxn id="77" idx="2"/>
            <a:endCxn id="71" idx="3"/>
          </p:cNvCxnSpPr>
          <p:nvPr/>
        </p:nvCxnSpPr>
        <p:spPr bwMode="auto">
          <a:xfrm rot="5400000" flipH="1" flipV="1">
            <a:off x="4398999" y="171469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Cloud 91">
            <a:extLst>
              <a:ext uri="{FF2B5EF4-FFF2-40B4-BE49-F238E27FC236}">
                <a16:creationId xmlns:a16="http://schemas.microsoft.com/office/drawing/2014/main" id="{AEDC3A28-678F-4738-BB63-3DA09CAD9B50}"/>
              </a:ext>
            </a:extLst>
          </p:cNvPr>
          <p:cNvSpPr/>
          <p:nvPr/>
        </p:nvSpPr>
        <p:spPr>
          <a:xfrm>
            <a:off x="4095198" y="213065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DAADD9E2-FA5F-42FD-AC03-9A5126221721}"/>
              </a:ext>
            </a:extLst>
          </p:cNvPr>
          <p:cNvSpPr/>
          <p:nvPr/>
        </p:nvSpPr>
        <p:spPr>
          <a:xfrm>
            <a:off x="1150577" y="211974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5DC2F9-62DE-429F-8A12-24EB95BFAEC1}"/>
              </a:ext>
            </a:extLst>
          </p:cNvPr>
          <p:cNvCxnSpPr>
            <a:cxnSpLocks/>
            <a:stCxn id="93" idx="2"/>
            <a:endCxn id="131" idx="3"/>
          </p:cNvCxnSpPr>
          <p:nvPr/>
        </p:nvCxnSpPr>
        <p:spPr bwMode="auto">
          <a:xfrm flipH="1">
            <a:off x="817564" y="2290984"/>
            <a:ext cx="335492" cy="22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FE922D1-2A12-491D-B4F6-8BD1371AA9DB}"/>
              </a:ext>
            </a:extLst>
          </p:cNvPr>
          <p:cNvCxnSpPr>
            <a:cxnSpLocks/>
            <a:stCxn id="131" idx="0"/>
            <a:endCxn id="73" idx="1"/>
          </p:cNvCxnSpPr>
          <p:nvPr/>
        </p:nvCxnSpPr>
        <p:spPr bwMode="auto">
          <a:xfrm rot="5400000" flipH="1" flipV="1">
            <a:off x="662893" y="1597269"/>
            <a:ext cx="129389" cy="4934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8A426A2-1385-4D73-B2C0-0348EB38D015}"/>
              </a:ext>
            </a:extLst>
          </p:cNvPr>
          <p:cNvSpPr txBox="1"/>
          <p:nvPr/>
        </p:nvSpPr>
        <p:spPr bwMode="auto">
          <a:xfrm>
            <a:off x="275361" y="155331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97" name="Rounded Rectangle 21">
            <a:extLst>
              <a:ext uri="{FF2B5EF4-FFF2-40B4-BE49-F238E27FC236}">
                <a16:creationId xmlns:a16="http://schemas.microsoft.com/office/drawing/2014/main" id="{1329CB70-8CE4-48A3-9621-441317A435A8}"/>
              </a:ext>
            </a:extLst>
          </p:cNvPr>
          <p:cNvSpPr/>
          <p:nvPr/>
        </p:nvSpPr>
        <p:spPr>
          <a:xfrm>
            <a:off x="10423053" y="93229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98" name="Rounded Rectangle 21">
            <a:extLst>
              <a:ext uri="{FF2B5EF4-FFF2-40B4-BE49-F238E27FC236}">
                <a16:creationId xmlns:a16="http://schemas.microsoft.com/office/drawing/2014/main" id="{AD4162D3-0CA2-461D-AA79-6DCB414B3F1F}"/>
              </a:ext>
            </a:extLst>
          </p:cNvPr>
          <p:cNvSpPr/>
          <p:nvPr/>
        </p:nvSpPr>
        <p:spPr>
          <a:xfrm>
            <a:off x="10331167" y="98154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99" name="Rounded Rectangle 21">
            <a:extLst>
              <a:ext uri="{FF2B5EF4-FFF2-40B4-BE49-F238E27FC236}">
                <a16:creationId xmlns:a16="http://schemas.microsoft.com/office/drawing/2014/main" id="{F8B6A027-E045-4369-9AA7-A78C8DCD1B0A}"/>
              </a:ext>
            </a:extLst>
          </p:cNvPr>
          <p:cNvSpPr/>
          <p:nvPr/>
        </p:nvSpPr>
        <p:spPr>
          <a:xfrm>
            <a:off x="7304006" y="106163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00" name="Picture 200">
            <a:extLst>
              <a:ext uri="{FF2B5EF4-FFF2-40B4-BE49-F238E27FC236}">
                <a16:creationId xmlns:a16="http://schemas.microsoft.com/office/drawing/2014/main" id="{9CFEC40D-8491-4728-8D0B-63DB739D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661" y="158743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" name="Rounded Rectangle 21">
            <a:extLst>
              <a:ext uri="{FF2B5EF4-FFF2-40B4-BE49-F238E27FC236}">
                <a16:creationId xmlns:a16="http://schemas.microsoft.com/office/drawing/2014/main" id="{D524F360-580A-4199-8241-83324D2A5447}"/>
              </a:ext>
            </a:extLst>
          </p:cNvPr>
          <p:cNvSpPr/>
          <p:nvPr/>
        </p:nvSpPr>
        <p:spPr>
          <a:xfrm>
            <a:off x="10229120" y="10311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0DB1E5D-AAC6-4A92-B768-8EB28B4DF981}"/>
              </a:ext>
            </a:extLst>
          </p:cNvPr>
          <p:cNvCxnSpPr>
            <a:cxnSpLocks/>
          </p:cNvCxnSpPr>
          <p:nvPr/>
        </p:nvCxnSpPr>
        <p:spPr bwMode="auto">
          <a:xfrm>
            <a:off x="8449426" y="12581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3EF49ED-3D23-43FE-8A2F-65F8BA818401}"/>
              </a:ext>
            </a:extLst>
          </p:cNvPr>
          <p:cNvCxnSpPr>
            <a:cxnSpLocks/>
          </p:cNvCxnSpPr>
          <p:nvPr/>
        </p:nvCxnSpPr>
        <p:spPr bwMode="auto">
          <a:xfrm flipV="1">
            <a:off x="8449426" y="17264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398D28B-5BDD-4FE3-BF36-8BFDB97EE483}"/>
              </a:ext>
            </a:extLst>
          </p:cNvPr>
          <p:cNvSpPr txBox="1"/>
          <p:nvPr/>
        </p:nvSpPr>
        <p:spPr bwMode="auto">
          <a:xfrm>
            <a:off x="8704852" y="1490358"/>
            <a:ext cx="1593660" cy="2551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Resources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D9A79B2-1854-4C4F-B7E9-924BACE43DD1}"/>
              </a:ext>
            </a:extLst>
          </p:cNvPr>
          <p:cNvCxnSpPr>
            <a:cxnSpLocks/>
          </p:cNvCxnSpPr>
          <p:nvPr/>
        </p:nvCxnSpPr>
        <p:spPr bwMode="auto">
          <a:xfrm>
            <a:off x="8456782" y="19963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2BAF71A-6F38-481D-89C1-3CF8FE8AEC5D}"/>
              </a:ext>
            </a:extLst>
          </p:cNvPr>
          <p:cNvSpPr txBox="1"/>
          <p:nvPr/>
        </p:nvSpPr>
        <p:spPr bwMode="auto">
          <a:xfrm>
            <a:off x="8778930" y="17652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52B58EF-B9AA-4B3D-BC48-045A76601A40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 bwMode="auto">
          <a:xfrm flipH="1" flipV="1">
            <a:off x="8278942" y="230114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9FC71FD-0B6B-4B3B-B7D9-1453FBB21FE1}"/>
              </a:ext>
            </a:extLst>
          </p:cNvPr>
          <p:cNvSpPr txBox="1"/>
          <p:nvPr/>
        </p:nvSpPr>
        <p:spPr bwMode="auto">
          <a:xfrm>
            <a:off x="8539533" y="20637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B0DB67-CC38-4A66-9B1C-6C747CD4DB0C}"/>
              </a:ext>
            </a:extLst>
          </p:cNvPr>
          <p:cNvCxnSpPr>
            <a:cxnSpLocks/>
          </p:cNvCxnSpPr>
          <p:nvPr/>
        </p:nvCxnSpPr>
        <p:spPr bwMode="auto">
          <a:xfrm>
            <a:off x="8456782" y="14813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9A765DD-99D4-4D21-B450-0357391413F4}"/>
              </a:ext>
            </a:extLst>
          </p:cNvPr>
          <p:cNvSpPr txBox="1"/>
          <p:nvPr/>
        </p:nvSpPr>
        <p:spPr bwMode="auto">
          <a:xfrm>
            <a:off x="8680859" y="12566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112" name="Rounded Rectangle 160">
            <a:extLst>
              <a:ext uri="{FF2B5EF4-FFF2-40B4-BE49-F238E27FC236}">
                <a16:creationId xmlns:a16="http://schemas.microsoft.com/office/drawing/2014/main" id="{DC6FE00B-CC9D-4033-8451-025D1BFC19AF}"/>
              </a:ext>
            </a:extLst>
          </p:cNvPr>
          <p:cNvSpPr/>
          <p:nvPr/>
        </p:nvSpPr>
        <p:spPr>
          <a:xfrm>
            <a:off x="6464287" y="191378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A58D5391-0CBC-4B33-ACA6-FF6C0A8E0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14" y="1909954"/>
            <a:ext cx="443328" cy="47183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CE90D94-5A9A-4C99-9D3D-3B095D68543E}"/>
              </a:ext>
            </a:extLst>
          </p:cNvPr>
          <p:cNvSpPr txBox="1"/>
          <p:nvPr/>
        </p:nvSpPr>
        <p:spPr bwMode="auto">
          <a:xfrm>
            <a:off x="8565938" y="104261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115" name="Freeform 51">
            <a:extLst>
              <a:ext uri="{FF2B5EF4-FFF2-40B4-BE49-F238E27FC236}">
                <a16:creationId xmlns:a16="http://schemas.microsoft.com/office/drawing/2014/main" id="{61542AD9-12F8-4347-AC3B-173EE6F9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637" y="13632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0788850-DB93-4092-B45D-9E35BE447779}"/>
              </a:ext>
            </a:extLst>
          </p:cNvPr>
          <p:cNvCxnSpPr>
            <a:cxnSpLocks/>
            <a:stCxn id="101" idx="2"/>
            <a:endCxn id="97" idx="3"/>
          </p:cNvCxnSpPr>
          <p:nvPr/>
        </p:nvCxnSpPr>
        <p:spPr bwMode="auto">
          <a:xfrm rot="5400000" flipH="1" flipV="1">
            <a:off x="10728679" y="172485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Cloud 116">
            <a:extLst>
              <a:ext uri="{FF2B5EF4-FFF2-40B4-BE49-F238E27FC236}">
                <a16:creationId xmlns:a16="http://schemas.microsoft.com/office/drawing/2014/main" id="{44B6E0CB-4352-4552-9B90-B515FB0235EF}"/>
              </a:ext>
            </a:extLst>
          </p:cNvPr>
          <p:cNvSpPr/>
          <p:nvPr/>
        </p:nvSpPr>
        <p:spPr>
          <a:xfrm>
            <a:off x="10424878" y="21408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118" name="Cloud 117">
            <a:extLst>
              <a:ext uri="{FF2B5EF4-FFF2-40B4-BE49-F238E27FC236}">
                <a16:creationId xmlns:a16="http://schemas.microsoft.com/office/drawing/2014/main" id="{EADF9CEA-D360-4009-864C-3F3128F2797E}"/>
              </a:ext>
            </a:extLst>
          </p:cNvPr>
          <p:cNvSpPr/>
          <p:nvPr/>
        </p:nvSpPr>
        <p:spPr>
          <a:xfrm>
            <a:off x="7480257" y="212990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BD3CCD7-89F4-4FCD-A9D8-AAECA31A16A2}"/>
              </a:ext>
            </a:extLst>
          </p:cNvPr>
          <p:cNvCxnSpPr>
            <a:cxnSpLocks/>
            <a:stCxn id="118" idx="2"/>
            <a:endCxn id="112" idx="3"/>
          </p:cNvCxnSpPr>
          <p:nvPr/>
        </p:nvCxnSpPr>
        <p:spPr bwMode="auto">
          <a:xfrm flipH="1" flipV="1">
            <a:off x="7137719" y="229833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D497B57-318C-4E33-BD4C-A44E3116CAA4}"/>
              </a:ext>
            </a:extLst>
          </p:cNvPr>
          <p:cNvCxnSpPr>
            <a:cxnSpLocks/>
            <a:stCxn id="112" idx="0"/>
            <a:endCxn id="99" idx="1"/>
          </p:cNvCxnSpPr>
          <p:nvPr/>
        </p:nvCxnSpPr>
        <p:spPr bwMode="auto">
          <a:xfrm rot="5400000" flipH="1" flipV="1">
            <a:off x="6990350" y="160012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2D7C43-6ABF-4073-886A-BB6B36A8ADC0}"/>
              </a:ext>
            </a:extLst>
          </p:cNvPr>
          <p:cNvSpPr txBox="1"/>
          <p:nvPr/>
        </p:nvSpPr>
        <p:spPr bwMode="auto">
          <a:xfrm>
            <a:off x="6605041" y="156347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122" name="Rounded Rectangle 21">
            <a:extLst>
              <a:ext uri="{FF2B5EF4-FFF2-40B4-BE49-F238E27FC236}">
                <a16:creationId xmlns:a16="http://schemas.microsoft.com/office/drawing/2014/main" id="{3D7AD816-510B-4D5C-B700-CD79C3153159}"/>
              </a:ext>
            </a:extLst>
          </p:cNvPr>
          <p:cNvSpPr/>
          <p:nvPr/>
        </p:nvSpPr>
        <p:spPr>
          <a:xfrm>
            <a:off x="4093373" y="390917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123" name="Rounded Rectangle 21">
            <a:extLst>
              <a:ext uri="{FF2B5EF4-FFF2-40B4-BE49-F238E27FC236}">
                <a16:creationId xmlns:a16="http://schemas.microsoft.com/office/drawing/2014/main" id="{C6B2953F-2B35-4A77-AF8F-DE9C611A0587}"/>
              </a:ext>
            </a:extLst>
          </p:cNvPr>
          <p:cNvSpPr/>
          <p:nvPr/>
        </p:nvSpPr>
        <p:spPr>
          <a:xfrm>
            <a:off x="4001487" y="395842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124" name="Rounded Rectangle 21">
            <a:extLst>
              <a:ext uri="{FF2B5EF4-FFF2-40B4-BE49-F238E27FC236}">
                <a16:creationId xmlns:a16="http://schemas.microsoft.com/office/drawing/2014/main" id="{683EB629-E86F-44C2-86BD-8F503C6A4FA0}"/>
              </a:ext>
            </a:extLst>
          </p:cNvPr>
          <p:cNvSpPr/>
          <p:nvPr/>
        </p:nvSpPr>
        <p:spPr>
          <a:xfrm>
            <a:off x="974326" y="403851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25" name="Picture 200">
            <a:extLst>
              <a:ext uri="{FF2B5EF4-FFF2-40B4-BE49-F238E27FC236}">
                <a16:creationId xmlns:a16="http://schemas.microsoft.com/office/drawing/2014/main" id="{D28DEBFD-2475-4639-ACEB-B961340E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2981" y="456431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1" name="Rounded Rectangle 21">
            <a:extLst>
              <a:ext uri="{FF2B5EF4-FFF2-40B4-BE49-F238E27FC236}">
                <a16:creationId xmlns:a16="http://schemas.microsoft.com/office/drawing/2014/main" id="{4151A23D-5388-44CB-BE3A-05AA26AF3FE3}"/>
              </a:ext>
            </a:extLst>
          </p:cNvPr>
          <p:cNvSpPr/>
          <p:nvPr/>
        </p:nvSpPr>
        <p:spPr>
          <a:xfrm>
            <a:off x="3899440" y="400803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AEAFCB9-DF37-4BBD-9C56-123CBC4F8496}"/>
              </a:ext>
            </a:extLst>
          </p:cNvPr>
          <p:cNvCxnSpPr>
            <a:cxnSpLocks/>
          </p:cNvCxnSpPr>
          <p:nvPr/>
        </p:nvCxnSpPr>
        <p:spPr bwMode="auto">
          <a:xfrm>
            <a:off x="2119746" y="423502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AC1835E-0C59-444F-8E41-99992B825923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9746" y="470328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86249CAF-912C-40D3-B373-6F01EB55025C}"/>
              </a:ext>
            </a:extLst>
          </p:cNvPr>
          <p:cNvSpPr txBox="1"/>
          <p:nvPr/>
        </p:nvSpPr>
        <p:spPr bwMode="auto">
          <a:xfrm>
            <a:off x="2375172" y="446723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84B1E28-4FE2-4774-8003-46F3AD7394A0}"/>
              </a:ext>
            </a:extLst>
          </p:cNvPr>
          <p:cNvCxnSpPr>
            <a:cxnSpLocks/>
          </p:cNvCxnSpPr>
          <p:nvPr/>
        </p:nvCxnSpPr>
        <p:spPr bwMode="auto">
          <a:xfrm>
            <a:off x="2127102" y="497326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2B95450-2F8C-4AE0-A4D4-2E15236761C7}"/>
              </a:ext>
            </a:extLst>
          </p:cNvPr>
          <p:cNvSpPr txBox="1"/>
          <p:nvPr/>
        </p:nvSpPr>
        <p:spPr bwMode="auto">
          <a:xfrm>
            <a:off x="2449250" y="474211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655B41-E822-4804-BBBF-E4C45EDBE12D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 bwMode="auto">
          <a:xfrm flipH="1" flipV="1">
            <a:off x="1949262" y="527802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0DBD36C-F65A-4042-980D-BACBA34610BB}"/>
              </a:ext>
            </a:extLst>
          </p:cNvPr>
          <p:cNvSpPr txBox="1"/>
          <p:nvPr/>
        </p:nvSpPr>
        <p:spPr bwMode="auto">
          <a:xfrm>
            <a:off x="2209853" y="504061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3F1D56D-5226-40C7-9ABA-7762747C2FAE}"/>
              </a:ext>
            </a:extLst>
          </p:cNvPr>
          <p:cNvCxnSpPr>
            <a:cxnSpLocks/>
          </p:cNvCxnSpPr>
          <p:nvPr/>
        </p:nvCxnSpPr>
        <p:spPr bwMode="auto">
          <a:xfrm>
            <a:off x="2127102" y="445823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D8080D-165D-486F-99D0-6665F61D9CF7}"/>
              </a:ext>
            </a:extLst>
          </p:cNvPr>
          <p:cNvSpPr txBox="1"/>
          <p:nvPr/>
        </p:nvSpPr>
        <p:spPr bwMode="auto">
          <a:xfrm>
            <a:off x="2351179" y="423348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199" name="Rounded Rectangle 160">
            <a:extLst>
              <a:ext uri="{FF2B5EF4-FFF2-40B4-BE49-F238E27FC236}">
                <a16:creationId xmlns:a16="http://schemas.microsoft.com/office/drawing/2014/main" id="{9BF344A1-8B9D-4B7C-978E-637B431FC232}"/>
              </a:ext>
            </a:extLst>
          </p:cNvPr>
          <p:cNvSpPr/>
          <p:nvPr/>
        </p:nvSpPr>
        <p:spPr>
          <a:xfrm>
            <a:off x="134607" y="489066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23B37821-218C-472F-98F2-310DC6506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4" y="4886834"/>
            <a:ext cx="443328" cy="471834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BEDF0A5-1228-40B5-88C7-AC0B6BB8C30E}"/>
              </a:ext>
            </a:extLst>
          </p:cNvPr>
          <p:cNvSpPr txBox="1"/>
          <p:nvPr/>
        </p:nvSpPr>
        <p:spPr bwMode="auto">
          <a:xfrm>
            <a:off x="2231705" y="4019498"/>
            <a:ext cx="1593660" cy="259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202" name="Freeform 51">
            <a:extLst>
              <a:ext uri="{FF2B5EF4-FFF2-40B4-BE49-F238E27FC236}">
                <a16:creationId xmlns:a16="http://schemas.microsoft.com/office/drawing/2014/main" id="{1135C854-0463-47CE-BD0E-E2B8A678D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57" y="434009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C9B588C-3B03-4441-B7F3-355AC001527C}"/>
              </a:ext>
            </a:extLst>
          </p:cNvPr>
          <p:cNvCxnSpPr>
            <a:cxnSpLocks/>
            <a:stCxn id="141" idx="2"/>
            <a:endCxn id="122" idx="3"/>
          </p:cNvCxnSpPr>
          <p:nvPr/>
        </p:nvCxnSpPr>
        <p:spPr bwMode="auto">
          <a:xfrm rot="5400000" flipH="1" flipV="1">
            <a:off x="4398999" y="470173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Cloud 203">
            <a:extLst>
              <a:ext uri="{FF2B5EF4-FFF2-40B4-BE49-F238E27FC236}">
                <a16:creationId xmlns:a16="http://schemas.microsoft.com/office/drawing/2014/main" id="{A78E6BF5-A7C5-44F8-B1D5-F37C6E220602}"/>
              </a:ext>
            </a:extLst>
          </p:cNvPr>
          <p:cNvSpPr/>
          <p:nvPr/>
        </p:nvSpPr>
        <p:spPr>
          <a:xfrm>
            <a:off x="4095198" y="511769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205" name="Cloud 204">
            <a:extLst>
              <a:ext uri="{FF2B5EF4-FFF2-40B4-BE49-F238E27FC236}">
                <a16:creationId xmlns:a16="http://schemas.microsoft.com/office/drawing/2014/main" id="{1B2F1359-C7C2-4256-BD0D-7935C039667E}"/>
              </a:ext>
            </a:extLst>
          </p:cNvPr>
          <p:cNvSpPr/>
          <p:nvPr/>
        </p:nvSpPr>
        <p:spPr>
          <a:xfrm>
            <a:off x="1150577" y="510678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C6EEF23-3D9A-4AC0-B9ED-2B7ED2FC848E}"/>
              </a:ext>
            </a:extLst>
          </p:cNvPr>
          <p:cNvCxnSpPr>
            <a:cxnSpLocks/>
            <a:stCxn id="205" idx="2"/>
            <a:endCxn id="199" idx="3"/>
          </p:cNvCxnSpPr>
          <p:nvPr/>
        </p:nvCxnSpPr>
        <p:spPr bwMode="auto">
          <a:xfrm flipH="1" flipV="1">
            <a:off x="808039" y="527521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5637E7A2-AC19-4885-A694-FEF7B61A1A48}"/>
              </a:ext>
            </a:extLst>
          </p:cNvPr>
          <p:cNvCxnSpPr>
            <a:cxnSpLocks/>
            <a:stCxn id="199" idx="0"/>
            <a:endCxn id="124" idx="1"/>
          </p:cNvCxnSpPr>
          <p:nvPr/>
        </p:nvCxnSpPr>
        <p:spPr bwMode="auto">
          <a:xfrm rot="5400000" flipH="1" flipV="1">
            <a:off x="660670" y="457700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462DC81-6FE6-4F24-AC44-FB88D1650674}"/>
              </a:ext>
            </a:extLst>
          </p:cNvPr>
          <p:cNvSpPr txBox="1"/>
          <p:nvPr/>
        </p:nvSpPr>
        <p:spPr bwMode="auto">
          <a:xfrm>
            <a:off x="275361" y="454035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209" name="Rounded Rectangle 21">
            <a:extLst>
              <a:ext uri="{FF2B5EF4-FFF2-40B4-BE49-F238E27FC236}">
                <a16:creationId xmlns:a16="http://schemas.microsoft.com/office/drawing/2014/main" id="{A9A8E689-8E48-4B36-B205-D56F985E0728}"/>
              </a:ext>
            </a:extLst>
          </p:cNvPr>
          <p:cNvSpPr/>
          <p:nvPr/>
        </p:nvSpPr>
        <p:spPr>
          <a:xfrm>
            <a:off x="10423053" y="391933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10" name="Rounded Rectangle 21">
            <a:extLst>
              <a:ext uri="{FF2B5EF4-FFF2-40B4-BE49-F238E27FC236}">
                <a16:creationId xmlns:a16="http://schemas.microsoft.com/office/drawing/2014/main" id="{B9823573-067B-439E-8357-3716CBF8E63A}"/>
              </a:ext>
            </a:extLst>
          </p:cNvPr>
          <p:cNvSpPr/>
          <p:nvPr/>
        </p:nvSpPr>
        <p:spPr>
          <a:xfrm>
            <a:off x="10331167" y="396858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11" name="Rounded Rectangle 21">
            <a:extLst>
              <a:ext uri="{FF2B5EF4-FFF2-40B4-BE49-F238E27FC236}">
                <a16:creationId xmlns:a16="http://schemas.microsoft.com/office/drawing/2014/main" id="{16369FFD-60FF-4E0D-99FA-1C513AAF6F1D}"/>
              </a:ext>
            </a:extLst>
          </p:cNvPr>
          <p:cNvSpPr/>
          <p:nvPr/>
        </p:nvSpPr>
        <p:spPr>
          <a:xfrm>
            <a:off x="7304006" y="404867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212" name="Picture 200">
            <a:extLst>
              <a:ext uri="{FF2B5EF4-FFF2-40B4-BE49-F238E27FC236}">
                <a16:creationId xmlns:a16="http://schemas.microsoft.com/office/drawing/2014/main" id="{6D62442C-9C5C-4302-A84D-11011476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661" y="457447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3" name="Rounded Rectangle 21">
            <a:extLst>
              <a:ext uri="{FF2B5EF4-FFF2-40B4-BE49-F238E27FC236}">
                <a16:creationId xmlns:a16="http://schemas.microsoft.com/office/drawing/2014/main" id="{53DBA0D5-A17A-4179-8B2A-513C9BEF50EC}"/>
              </a:ext>
            </a:extLst>
          </p:cNvPr>
          <p:cNvSpPr/>
          <p:nvPr/>
        </p:nvSpPr>
        <p:spPr>
          <a:xfrm>
            <a:off x="10229120" y="401819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1A95852-A96F-4B74-8F2C-7D60885C94ED}"/>
              </a:ext>
            </a:extLst>
          </p:cNvPr>
          <p:cNvCxnSpPr>
            <a:cxnSpLocks/>
          </p:cNvCxnSpPr>
          <p:nvPr/>
        </p:nvCxnSpPr>
        <p:spPr bwMode="auto">
          <a:xfrm>
            <a:off x="8449426" y="424518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7423466-5012-4AC0-81A5-B2FA9EE7E602}"/>
              </a:ext>
            </a:extLst>
          </p:cNvPr>
          <p:cNvCxnSpPr>
            <a:cxnSpLocks/>
          </p:cNvCxnSpPr>
          <p:nvPr/>
        </p:nvCxnSpPr>
        <p:spPr bwMode="auto">
          <a:xfrm flipV="1">
            <a:off x="8449426" y="471344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2B0A741-9EB6-4931-A78F-66BF7F2BB394}"/>
              </a:ext>
            </a:extLst>
          </p:cNvPr>
          <p:cNvSpPr txBox="1"/>
          <p:nvPr/>
        </p:nvSpPr>
        <p:spPr bwMode="auto">
          <a:xfrm>
            <a:off x="8704852" y="4477398"/>
            <a:ext cx="1593660" cy="2551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Resources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D8199BF-2C21-443E-A3C6-10421010056B}"/>
              </a:ext>
            </a:extLst>
          </p:cNvPr>
          <p:cNvCxnSpPr>
            <a:cxnSpLocks/>
          </p:cNvCxnSpPr>
          <p:nvPr/>
        </p:nvCxnSpPr>
        <p:spPr bwMode="auto">
          <a:xfrm>
            <a:off x="8456782" y="498342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61A21A3-541D-4D6A-BB8E-8DB923F0F514}"/>
              </a:ext>
            </a:extLst>
          </p:cNvPr>
          <p:cNvSpPr txBox="1"/>
          <p:nvPr/>
        </p:nvSpPr>
        <p:spPr bwMode="auto">
          <a:xfrm>
            <a:off x="8778930" y="475227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AF68045-57EE-4A65-A9A6-445FC02B0AC1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 bwMode="auto">
          <a:xfrm flipH="1" flipV="1">
            <a:off x="8278942" y="528818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8A03971E-0666-4C1A-AB61-CDC4888D1B10}"/>
              </a:ext>
            </a:extLst>
          </p:cNvPr>
          <p:cNvSpPr txBox="1"/>
          <p:nvPr/>
        </p:nvSpPr>
        <p:spPr bwMode="auto">
          <a:xfrm>
            <a:off x="8539533" y="505077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E40E37D-F57D-4880-84A7-EA9FE283C198}"/>
              </a:ext>
            </a:extLst>
          </p:cNvPr>
          <p:cNvCxnSpPr>
            <a:cxnSpLocks/>
          </p:cNvCxnSpPr>
          <p:nvPr/>
        </p:nvCxnSpPr>
        <p:spPr bwMode="auto">
          <a:xfrm>
            <a:off x="8456782" y="446839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56A9693-C4FB-40A0-B130-DB3DD22A1D07}"/>
              </a:ext>
            </a:extLst>
          </p:cNvPr>
          <p:cNvSpPr txBox="1"/>
          <p:nvPr/>
        </p:nvSpPr>
        <p:spPr bwMode="auto">
          <a:xfrm>
            <a:off x="8680859" y="424364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223" name="Rounded Rectangle 160">
            <a:extLst>
              <a:ext uri="{FF2B5EF4-FFF2-40B4-BE49-F238E27FC236}">
                <a16:creationId xmlns:a16="http://schemas.microsoft.com/office/drawing/2014/main" id="{12702DD5-9E7F-48B8-A431-57A748C0FA54}"/>
              </a:ext>
            </a:extLst>
          </p:cNvPr>
          <p:cNvSpPr/>
          <p:nvPr/>
        </p:nvSpPr>
        <p:spPr>
          <a:xfrm>
            <a:off x="6464287" y="490082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5A9C3965-ED03-4969-A2A5-6B8EE90B3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44" y="4896994"/>
            <a:ext cx="443328" cy="471834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DFC1734-F74F-4BC0-9661-3DDA816733CB}"/>
              </a:ext>
            </a:extLst>
          </p:cNvPr>
          <p:cNvSpPr txBox="1"/>
          <p:nvPr/>
        </p:nvSpPr>
        <p:spPr bwMode="auto">
          <a:xfrm>
            <a:off x="8593227" y="4029659"/>
            <a:ext cx="1593660" cy="276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226" name="Freeform 51">
            <a:extLst>
              <a:ext uri="{FF2B5EF4-FFF2-40B4-BE49-F238E27FC236}">
                <a16:creationId xmlns:a16="http://schemas.microsoft.com/office/drawing/2014/main" id="{8210CBD1-71E2-4516-81C6-9AFA4A0F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637" y="435025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00D8457-9FA4-4564-A142-2099AE5CA804}"/>
              </a:ext>
            </a:extLst>
          </p:cNvPr>
          <p:cNvCxnSpPr>
            <a:cxnSpLocks/>
            <a:stCxn id="213" idx="2"/>
            <a:endCxn id="209" idx="3"/>
          </p:cNvCxnSpPr>
          <p:nvPr/>
        </p:nvCxnSpPr>
        <p:spPr bwMode="auto">
          <a:xfrm rot="5400000" flipH="1" flipV="1">
            <a:off x="10728679" y="471189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8" name="Cloud 227">
            <a:extLst>
              <a:ext uri="{FF2B5EF4-FFF2-40B4-BE49-F238E27FC236}">
                <a16:creationId xmlns:a16="http://schemas.microsoft.com/office/drawing/2014/main" id="{B70572F9-0A01-49AD-86CD-C103DE9A9EAB}"/>
              </a:ext>
            </a:extLst>
          </p:cNvPr>
          <p:cNvSpPr/>
          <p:nvPr/>
        </p:nvSpPr>
        <p:spPr>
          <a:xfrm>
            <a:off x="10424878" y="512785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B3B54429-7B01-41AC-8041-8A4B7B170553}"/>
              </a:ext>
            </a:extLst>
          </p:cNvPr>
          <p:cNvSpPr/>
          <p:nvPr/>
        </p:nvSpPr>
        <p:spPr>
          <a:xfrm>
            <a:off x="7480257" y="511694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90ECEDC-16EB-42BB-8BBA-C1E315F64DAD}"/>
              </a:ext>
            </a:extLst>
          </p:cNvPr>
          <p:cNvCxnSpPr>
            <a:cxnSpLocks/>
            <a:stCxn id="229" idx="2"/>
            <a:endCxn id="223" idx="3"/>
          </p:cNvCxnSpPr>
          <p:nvPr/>
        </p:nvCxnSpPr>
        <p:spPr bwMode="auto">
          <a:xfrm flipH="1" flipV="1">
            <a:off x="7137719" y="528537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DE6DAAB7-56C1-4439-9191-FDDF4D042896}"/>
              </a:ext>
            </a:extLst>
          </p:cNvPr>
          <p:cNvCxnSpPr>
            <a:cxnSpLocks/>
            <a:stCxn id="223" idx="0"/>
            <a:endCxn id="211" idx="1"/>
          </p:cNvCxnSpPr>
          <p:nvPr/>
        </p:nvCxnSpPr>
        <p:spPr bwMode="auto">
          <a:xfrm rot="5400000" flipH="1" flipV="1">
            <a:off x="6990350" y="458716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AB3C3B0B-147F-480E-A9E1-5CDACD5209C3}"/>
              </a:ext>
            </a:extLst>
          </p:cNvPr>
          <p:cNvSpPr txBox="1"/>
          <p:nvPr/>
        </p:nvSpPr>
        <p:spPr bwMode="auto">
          <a:xfrm>
            <a:off x="6605041" y="455051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128" name="Freeform 103">
            <a:extLst>
              <a:ext uri="{FF2B5EF4-FFF2-40B4-BE49-F238E27FC236}">
                <a16:creationId xmlns:a16="http://schemas.microsoft.com/office/drawing/2014/main" id="{B52F7625-5B7D-4B30-A236-C7D3EAC5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16" y="209631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29" name="Freeform 103">
            <a:extLst>
              <a:ext uri="{FF2B5EF4-FFF2-40B4-BE49-F238E27FC236}">
                <a16:creationId xmlns:a16="http://schemas.microsoft.com/office/drawing/2014/main" id="{92367D78-DF09-4509-9032-F8DC7726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86" y="508335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30" name="Freeform 103">
            <a:extLst>
              <a:ext uri="{FF2B5EF4-FFF2-40B4-BE49-F238E27FC236}">
                <a16:creationId xmlns:a16="http://schemas.microsoft.com/office/drawing/2014/main" id="{4AB2CB60-43CA-4C39-88D2-DE998AA0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30" y="507319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19345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160">
            <a:extLst>
              <a:ext uri="{FF2B5EF4-FFF2-40B4-BE49-F238E27FC236}">
                <a16:creationId xmlns:a16="http://schemas.microsoft.com/office/drawing/2014/main" id="{533A2E50-1D96-4293-A185-13A2D8B806C1}"/>
              </a:ext>
            </a:extLst>
          </p:cNvPr>
          <p:cNvSpPr/>
          <p:nvPr/>
        </p:nvSpPr>
        <p:spPr>
          <a:xfrm>
            <a:off x="182232" y="1861077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10ABBED-8228-4A11-85D3-BF18B6FEE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9" y="1857249"/>
            <a:ext cx="443328" cy="471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1625287" y="2808345"/>
            <a:ext cx="5466070" cy="125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Disaggregated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or 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Wireless Access Edge / Cloud Connectivity Configuration]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742E4-6891-4DD0-A203-0F9FDC43DECB}"/>
              </a:ext>
            </a:extLst>
          </p:cNvPr>
          <p:cNvSpPr txBox="1"/>
          <p:nvPr/>
        </p:nvSpPr>
        <p:spPr bwMode="auto">
          <a:xfrm>
            <a:off x="4221811" y="2799602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Operates without Infrastructure Ownership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Registry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D4688FDC-43A3-4945-A787-FD7726B746C3}"/>
              </a:ext>
            </a:extLst>
          </p:cNvPr>
          <p:cNvSpPr/>
          <p:nvPr/>
        </p:nvSpPr>
        <p:spPr>
          <a:xfrm>
            <a:off x="1025126" y="101083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6C524D63-B59B-4343-B8C8-6E168F79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781" y="153663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481965D8-8DC2-4865-8CAB-38FA7313CDF4}"/>
              </a:ext>
            </a:extLst>
          </p:cNvPr>
          <p:cNvSpPr/>
          <p:nvPr/>
        </p:nvSpPr>
        <p:spPr>
          <a:xfrm>
            <a:off x="3950240" y="980352"/>
            <a:ext cx="1098082" cy="1163585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SaaS Cloud Provider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24C08-385D-468A-9847-ADF9E3FE0895}"/>
              </a:ext>
            </a:extLst>
          </p:cNvPr>
          <p:cNvCxnSpPr>
            <a:cxnSpLocks/>
          </p:cNvCxnSpPr>
          <p:nvPr/>
        </p:nvCxnSpPr>
        <p:spPr bwMode="auto">
          <a:xfrm>
            <a:off x="217054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382A1-50AF-4FD0-9E82-7696FF5E9F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054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A6F887-9EE8-47AA-AECC-48105BB2C389}"/>
              </a:ext>
            </a:extLst>
          </p:cNvPr>
          <p:cNvSpPr txBox="1"/>
          <p:nvPr/>
        </p:nvSpPr>
        <p:spPr bwMode="auto">
          <a:xfrm>
            <a:off x="242597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8ADB8-C489-432A-9F5E-FC333B3E8F24}"/>
              </a:ext>
            </a:extLst>
          </p:cNvPr>
          <p:cNvCxnSpPr>
            <a:cxnSpLocks/>
          </p:cNvCxnSpPr>
          <p:nvPr/>
        </p:nvCxnSpPr>
        <p:spPr bwMode="auto">
          <a:xfrm>
            <a:off x="217790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B344BB-EE97-4B15-9803-745A9CF127C0}"/>
              </a:ext>
            </a:extLst>
          </p:cNvPr>
          <p:cNvSpPr txBox="1"/>
          <p:nvPr/>
        </p:nvSpPr>
        <p:spPr bwMode="auto">
          <a:xfrm>
            <a:off x="250005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DA533-BCC7-4894-BBD5-48D668269F3F}"/>
              </a:ext>
            </a:extLst>
          </p:cNvPr>
          <p:cNvSpPr txBox="1"/>
          <p:nvPr/>
        </p:nvSpPr>
        <p:spPr bwMode="auto">
          <a:xfrm>
            <a:off x="2260653" y="2012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5160F-A1D2-4016-A6F7-672DE470C643}"/>
              </a:ext>
            </a:extLst>
          </p:cNvPr>
          <p:cNvCxnSpPr>
            <a:cxnSpLocks/>
          </p:cNvCxnSpPr>
          <p:nvPr/>
        </p:nvCxnSpPr>
        <p:spPr bwMode="auto">
          <a:xfrm>
            <a:off x="217790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75579-AD1B-4031-AA3C-C2629DCCDC25}"/>
              </a:ext>
            </a:extLst>
          </p:cNvPr>
          <p:cNvSpPr txBox="1"/>
          <p:nvPr/>
        </p:nvSpPr>
        <p:spPr bwMode="auto">
          <a:xfrm>
            <a:off x="240197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66B8C7-7CF7-4AEA-970A-01D559AC1DF5}"/>
              </a:ext>
            </a:extLst>
          </p:cNvPr>
          <p:cNvSpPr txBox="1"/>
          <p:nvPr/>
        </p:nvSpPr>
        <p:spPr bwMode="auto">
          <a:xfrm>
            <a:off x="2327996" y="991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3C2A8BD6-D183-438F-BC9A-6AB387ED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5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026C13E-B88F-4631-872E-EEA5F78CCB13}"/>
              </a:ext>
            </a:extLst>
          </p:cNvPr>
          <p:cNvSpPr/>
          <p:nvPr/>
        </p:nvSpPr>
        <p:spPr>
          <a:xfrm>
            <a:off x="1201377" y="207910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8289A5-DFA4-4178-9795-7869B9463D6D}"/>
              </a:ext>
            </a:extLst>
          </p:cNvPr>
          <p:cNvCxnSpPr>
            <a:cxnSpLocks/>
            <a:stCxn id="52" idx="2"/>
            <a:endCxn id="50" idx="3"/>
          </p:cNvCxnSpPr>
          <p:nvPr/>
        </p:nvCxnSpPr>
        <p:spPr bwMode="auto">
          <a:xfrm flipH="1" flipV="1">
            <a:off x="855664" y="2245631"/>
            <a:ext cx="348192" cy="47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65CC1A-74E1-4C21-81CA-B244503FC302}"/>
              </a:ext>
            </a:extLst>
          </p:cNvPr>
          <p:cNvCxnSpPr>
            <a:cxnSpLocks/>
            <a:stCxn id="50" idx="0"/>
            <a:endCxn id="33" idx="1"/>
          </p:cNvCxnSpPr>
          <p:nvPr/>
        </p:nvCxnSpPr>
        <p:spPr bwMode="auto">
          <a:xfrm rot="5400000" flipH="1" flipV="1">
            <a:off x="710835" y="1546786"/>
            <a:ext cx="122404" cy="50617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5FA00F-96DD-4AC8-A555-E01DE829717E}"/>
              </a:ext>
            </a:extLst>
          </p:cNvPr>
          <p:cNvSpPr txBox="1"/>
          <p:nvPr/>
        </p:nvSpPr>
        <p:spPr bwMode="auto">
          <a:xfrm>
            <a:off x="326161" y="151267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56" name="Rounded Rectangle 21">
            <a:extLst>
              <a:ext uri="{FF2B5EF4-FFF2-40B4-BE49-F238E27FC236}">
                <a16:creationId xmlns:a16="http://schemas.microsoft.com/office/drawing/2014/main" id="{9727F408-0A72-4FBA-9E3F-D912A7857FE4}"/>
              </a:ext>
            </a:extLst>
          </p:cNvPr>
          <p:cNvSpPr/>
          <p:nvPr/>
        </p:nvSpPr>
        <p:spPr>
          <a:xfrm>
            <a:off x="7039773" y="88149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57" name="Rounded Rectangle 21">
            <a:extLst>
              <a:ext uri="{FF2B5EF4-FFF2-40B4-BE49-F238E27FC236}">
                <a16:creationId xmlns:a16="http://schemas.microsoft.com/office/drawing/2014/main" id="{31CF5D89-392F-4954-BBD3-300706DA0C2B}"/>
              </a:ext>
            </a:extLst>
          </p:cNvPr>
          <p:cNvSpPr/>
          <p:nvPr/>
        </p:nvSpPr>
        <p:spPr>
          <a:xfrm>
            <a:off x="6947887" y="93074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58" name="Rounded Rectangle 21">
            <a:extLst>
              <a:ext uri="{FF2B5EF4-FFF2-40B4-BE49-F238E27FC236}">
                <a16:creationId xmlns:a16="http://schemas.microsoft.com/office/drawing/2014/main" id="{F6284BF2-CA4A-4680-936C-8AD473C77827}"/>
              </a:ext>
            </a:extLst>
          </p:cNvPr>
          <p:cNvSpPr/>
          <p:nvPr/>
        </p:nvSpPr>
        <p:spPr>
          <a:xfrm>
            <a:off x="684584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IaaS Cloud Provider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1F16C-BD42-4C38-A8C3-E734F564CA89}"/>
              </a:ext>
            </a:extLst>
          </p:cNvPr>
          <p:cNvCxnSpPr>
            <a:cxnSpLocks/>
          </p:cNvCxnSpPr>
          <p:nvPr/>
        </p:nvCxnSpPr>
        <p:spPr bwMode="auto">
          <a:xfrm>
            <a:off x="506614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80255A-5E7E-4457-9595-241B8E83A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06614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4AFA3-2C6F-4F74-8B76-DF9388BED1DA}"/>
              </a:ext>
            </a:extLst>
          </p:cNvPr>
          <p:cNvSpPr txBox="1"/>
          <p:nvPr/>
        </p:nvSpPr>
        <p:spPr bwMode="auto">
          <a:xfrm>
            <a:off x="532157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C4E1A-002C-4B63-811C-607E4381A849}"/>
              </a:ext>
            </a:extLst>
          </p:cNvPr>
          <p:cNvCxnSpPr>
            <a:cxnSpLocks/>
          </p:cNvCxnSpPr>
          <p:nvPr/>
        </p:nvCxnSpPr>
        <p:spPr bwMode="auto">
          <a:xfrm>
            <a:off x="507350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99E12-FB49-4C44-B886-ABBB8319ED73}"/>
              </a:ext>
            </a:extLst>
          </p:cNvPr>
          <p:cNvSpPr txBox="1"/>
          <p:nvPr/>
        </p:nvSpPr>
        <p:spPr bwMode="auto">
          <a:xfrm>
            <a:off x="539565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5326C5-92FD-4AD2-ADD9-B6943C507BE0}"/>
              </a:ext>
            </a:extLst>
          </p:cNvPr>
          <p:cNvCxnSpPr>
            <a:cxnSpLocks/>
          </p:cNvCxnSpPr>
          <p:nvPr/>
        </p:nvCxnSpPr>
        <p:spPr bwMode="auto">
          <a:xfrm>
            <a:off x="507350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8674A1F-E14A-480D-9C3A-27CAE7DE30DF}"/>
              </a:ext>
            </a:extLst>
          </p:cNvPr>
          <p:cNvSpPr txBox="1"/>
          <p:nvPr/>
        </p:nvSpPr>
        <p:spPr bwMode="auto">
          <a:xfrm>
            <a:off x="529757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987256-6360-4692-BF27-9D56B7B5CD03}"/>
              </a:ext>
            </a:extLst>
          </p:cNvPr>
          <p:cNvSpPr txBox="1"/>
          <p:nvPr/>
        </p:nvSpPr>
        <p:spPr bwMode="auto">
          <a:xfrm>
            <a:off x="5191756" y="991819"/>
            <a:ext cx="1593660" cy="237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70" name="Freeform 51">
            <a:extLst>
              <a:ext uri="{FF2B5EF4-FFF2-40B4-BE49-F238E27FC236}">
                <a16:creationId xmlns:a16="http://schemas.microsoft.com/office/drawing/2014/main" id="{CD8BF25B-B8F0-4A98-B353-200FC2C7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5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909006B-0D8A-451B-8573-1765C19F1860}"/>
              </a:ext>
            </a:extLst>
          </p:cNvPr>
          <p:cNvCxnSpPr>
            <a:cxnSpLocks/>
            <a:stCxn id="58" idx="2"/>
            <a:endCxn id="56" idx="3"/>
          </p:cNvCxnSpPr>
          <p:nvPr/>
        </p:nvCxnSpPr>
        <p:spPr bwMode="auto">
          <a:xfrm rot="5400000" flipH="1" flipV="1">
            <a:off x="7345399" y="167405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0CEA2E-159B-44AC-BA5C-FA16DB6E48B0}"/>
              </a:ext>
            </a:extLst>
          </p:cNvPr>
          <p:cNvSpPr txBox="1"/>
          <p:nvPr/>
        </p:nvSpPr>
        <p:spPr bwMode="auto">
          <a:xfrm>
            <a:off x="8283536" y="1734966"/>
            <a:ext cx="1756365" cy="838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Resources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App/VNF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Transactions / Conversations</a:t>
            </a:r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D311866-7A79-4B1D-A41C-A3BC7F11A6FA}"/>
              </a:ext>
            </a:extLst>
          </p:cNvPr>
          <p:cNvSpPr/>
          <p:nvPr/>
        </p:nvSpPr>
        <p:spPr>
          <a:xfrm>
            <a:off x="7032073" y="20900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22CC76-54F2-4104-95BF-E3AC364DF4F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 bwMode="auto">
          <a:xfrm flipH="1" flipV="1">
            <a:off x="2000062" y="2250344"/>
            <a:ext cx="5034490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5" name="Freeform 103">
            <a:extLst>
              <a:ext uri="{FF2B5EF4-FFF2-40B4-BE49-F238E27FC236}">
                <a16:creationId xmlns:a16="http://schemas.microsoft.com/office/drawing/2014/main" id="{17A375E2-8CB7-4DF9-A914-4FD0B1C1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4" y="2043612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35314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160">
            <a:extLst>
              <a:ext uri="{FF2B5EF4-FFF2-40B4-BE49-F238E27FC236}">
                <a16:creationId xmlns:a16="http://schemas.microsoft.com/office/drawing/2014/main" id="{4B5A266C-6BCE-4811-B19E-3008800282C4}"/>
              </a:ext>
            </a:extLst>
          </p:cNvPr>
          <p:cNvSpPr/>
          <p:nvPr/>
        </p:nvSpPr>
        <p:spPr>
          <a:xfrm>
            <a:off x="591807" y="25945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sp>
        <p:nvSpPr>
          <p:cNvPr id="50" name="Rounded Rectangle 21">
            <a:extLst>
              <a:ext uri="{FF2B5EF4-FFF2-40B4-BE49-F238E27FC236}">
                <a16:creationId xmlns:a16="http://schemas.microsoft.com/office/drawing/2014/main" id="{2186C101-4238-418F-8374-3DE0CF19B76C}"/>
              </a:ext>
            </a:extLst>
          </p:cNvPr>
          <p:cNvSpPr/>
          <p:nvPr/>
        </p:nvSpPr>
        <p:spPr>
          <a:xfrm rot="5400000">
            <a:off x="1299145" y="2360970"/>
            <a:ext cx="2725569" cy="200695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r>
              <a:rPr lang="en-AU" sz="1000" dirty="0">
                <a:solidFill>
                  <a:schemeClr val="tx1"/>
                </a:solidFill>
              </a:rPr>
              <a:t>  API Brokerage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934407" y="447458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API Broker Managed Multi-Cloud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[Optional: Resource Management]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or 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>
              <a:buClr>
                <a:schemeClr val="tx1"/>
              </a:buClr>
            </a:pPr>
            <a:r>
              <a:rPr lang="en-US" sz="1200" dirty="0"/>
              <a:t>[Optional: Wireless Access Edge / Cloud Connectivity Configuration]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D4688FDC-43A3-4945-A787-FD7726B746C3}"/>
              </a:ext>
            </a:extLst>
          </p:cNvPr>
          <p:cNvSpPr/>
          <p:nvPr/>
        </p:nvSpPr>
        <p:spPr>
          <a:xfrm>
            <a:off x="1431526" y="1742352"/>
            <a:ext cx="1145420" cy="1455682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6C524D63-B59B-4343-B8C8-6E168F79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181" y="226815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481965D8-8DC2-4865-8CAB-38FA7313CDF4}"/>
              </a:ext>
            </a:extLst>
          </p:cNvPr>
          <p:cNvSpPr/>
          <p:nvPr/>
        </p:nvSpPr>
        <p:spPr>
          <a:xfrm>
            <a:off x="454968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24C08-385D-468A-9847-ADF9E3FE0895}"/>
              </a:ext>
            </a:extLst>
          </p:cNvPr>
          <p:cNvCxnSpPr>
            <a:cxnSpLocks/>
          </p:cNvCxnSpPr>
          <p:nvPr/>
        </p:nvCxnSpPr>
        <p:spPr bwMode="auto">
          <a:xfrm>
            <a:off x="276998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382A1-50AF-4FD0-9E82-7696FF5E9F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998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A6F887-9EE8-47AA-AECC-48105BB2C389}"/>
              </a:ext>
            </a:extLst>
          </p:cNvPr>
          <p:cNvSpPr txBox="1"/>
          <p:nvPr/>
        </p:nvSpPr>
        <p:spPr bwMode="auto">
          <a:xfrm>
            <a:off x="302541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8ADB8-C489-432A-9F5E-FC333B3E8F24}"/>
              </a:ext>
            </a:extLst>
          </p:cNvPr>
          <p:cNvCxnSpPr>
            <a:cxnSpLocks/>
          </p:cNvCxnSpPr>
          <p:nvPr/>
        </p:nvCxnSpPr>
        <p:spPr bwMode="auto">
          <a:xfrm>
            <a:off x="277734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B344BB-EE97-4B15-9803-745A9CF127C0}"/>
              </a:ext>
            </a:extLst>
          </p:cNvPr>
          <p:cNvSpPr txBox="1"/>
          <p:nvPr/>
        </p:nvSpPr>
        <p:spPr bwMode="auto">
          <a:xfrm>
            <a:off x="309949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DA533-BCC7-4894-BBD5-48D668269F3F}"/>
              </a:ext>
            </a:extLst>
          </p:cNvPr>
          <p:cNvSpPr txBox="1"/>
          <p:nvPr/>
        </p:nvSpPr>
        <p:spPr bwMode="auto">
          <a:xfrm>
            <a:off x="2860093" y="2012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5160F-A1D2-4016-A6F7-672DE470C643}"/>
              </a:ext>
            </a:extLst>
          </p:cNvPr>
          <p:cNvCxnSpPr>
            <a:cxnSpLocks/>
          </p:cNvCxnSpPr>
          <p:nvPr/>
        </p:nvCxnSpPr>
        <p:spPr bwMode="auto">
          <a:xfrm>
            <a:off x="277734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75579-AD1B-4031-AA3C-C2629DCCDC25}"/>
              </a:ext>
            </a:extLst>
          </p:cNvPr>
          <p:cNvSpPr txBox="1"/>
          <p:nvPr/>
        </p:nvSpPr>
        <p:spPr bwMode="auto">
          <a:xfrm>
            <a:off x="300141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66B8C7-7CF7-4AEA-970A-01D559AC1DF5}"/>
              </a:ext>
            </a:extLst>
          </p:cNvPr>
          <p:cNvSpPr txBox="1"/>
          <p:nvPr/>
        </p:nvSpPr>
        <p:spPr bwMode="auto">
          <a:xfrm>
            <a:off x="2909240" y="991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3C2A8BD6-D183-438F-BC9A-6AB387ED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19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D311866-7A79-4B1D-A41C-A3BC7F11A6FA}"/>
              </a:ext>
            </a:extLst>
          </p:cNvPr>
          <p:cNvSpPr/>
          <p:nvPr/>
        </p:nvSpPr>
        <p:spPr>
          <a:xfrm>
            <a:off x="4745438" y="20900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026C13E-B88F-4631-872E-EEA5F78CCB13}"/>
              </a:ext>
            </a:extLst>
          </p:cNvPr>
          <p:cNvSpPr/>
          <p:nvPr/>
        </p:nvSpPr>
        <p:spPr>
          <a:xfrm>
            <a:off x="1607777" y="281062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8289A5-DFA4-4178-9795-7869B9463D6D}"/>
              </a:ext>
            </a:extLst>
          </p:cNvPr>
          <p:cNvCxnSpPr>
            <a:cxnSpLocks/>
            <a:stCxn id="52" idx="2"/>
            <a:endCxn id="56" idx="3"/>
          </p:cNvCxnSpPr>
          <p:nvPr/>
        </p:nvCxnSpPr>
        <p:spPr bwMode="auto">
          <a:xfrm flipH="1" flipV="1">
            <a:off x="1265239" y="297905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65CC1A-74E1-4C21-81CA-B244503FC302}"/>
              </a:ext>
            </a:extLst>
          </p:cNvPr>
          <p:cNvCxnSpPr>
            <a:cxnSpLocks/>
            <a:stCxn id="56" idx="0"/>
            <a:endCxn id="33" idx="1"/>
          </p:cNvCxnSpPr>
          <p:nvPr/>
        </p:nvCxnSpPr>
        <p:spPr bwMode="auto">
          <a:xfrm rot="5400000" flipH="1" flipV="1">
            <a:off x="1117870" y="228084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5FA00F-96DD-4AC8-A555-E01DE829717E}"/>
              </a:ext>
            </a:extLst>
          </p:cNvPr>
          <p:cNvSpPr txBox="1"/>
          <p:nvPr/>
        </p:nvSpPr>
        <p:spPr bwMode="auto">
          <a:xfrm>
            <a:off x="732561" y="224419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58" name="Rounded Rectangle 21">
            <a:extLst>
              <a:ext uri="{FF2B5EF4-FFF2-40B4-BE49-F238E27FC236}">
                <a16:creationId xmlns:a16="http://schemas.microsoft.com/office/drawing/2014/main" id="{F6284BF2-CA4A-4680-936C-8AD473C77827}"/>
              </a:ext>
            </a:extLst>
          </p:cNvPr>
          <p:cNvSpPr/>
          <p:nvPr/>
        </p:nvSpPr>
        <p:spPr>
          <a:xfrm>
            <a:off x="4549680" y="2737229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1F16C-BD42-4C38-A8C3-E734F564CA89}"/>
              </a:ext>
            </a:extLst>
          </p:cNvPr>
          <p:cNvCxnSpPr>
            <a:cxnSpLocks/>
          </p:cNvCxnSpPr>
          <p:nvPr/>
        </p:nvCxnSpPr>
        <p:spPr bwMode="auto">
          <a:xfrm>
            <a:off x="2769986" y="2964220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80255A-5E7E-4457-9595-241B8E83A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9986" y="3432484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4AFA3-2C6F-4F74-8B76-DF9388BED1DA}"/>
              </a:ext>
            </a:extLst>
          </p:cNvPr>
          <p:cNvSpPr txBox="1"/>
          <p:nvPr/>
        </p:nvSpPr>
        <p:spPr bwMode="auto">
          <a:xfrm>
            <a:off x="3025412" y="3196434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C4E1A-002C-4B63-811C-607E4381A849}"/>
              </a:ext>
            </a:extLst>
          </p:cNvPr>
          <p:cNvCxnSpPr>
            <a:cxnSpLocks/>
          </p:cNvCxnSpPr>
          <p:nvPr/>
        </p:nvCxnSpPr>
        <p:spPr bwMode="auto">
          <a:xfrm>
            <a:off x="2777342" y="3702459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99E12-FB49-4C44-B886-ABBB8319ED73}"/>
              </a:ext>
            </a:extLst>
          </p:cNvPr>
          <p:cNvSpPr txBox="1"/>
          <p:nvPr/>
        </p:nvSpPr>
        <p:spPr bwMode="auto">
          <a:xfrm>
            <a:off x="3099490" y="347131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5326C5-92FD-4AD2-ADD9-B6943C507BE0}"/>
              </a:ext>
            </a:extLst>
          </p:cNvPr>
          <p:cNvCxnSpPr>
            <a:cxnSpLocks/>
          </p:cNvCxnSpPr>
          <p:nvPr/>
        </p:nvCxnSpPr>
        <p:spPr bwMode="auto">
          <a:xfrm>
            <a:off x="2777342" y="3187433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8674A1F-E14A-480D-9C3A-27CAE7DE30DF}"/>
              </a:ext>
            </a:extLst>
          </p:cNvPr>
          <p:cNvSpPr txBox="1"/>
          <p:nvPr/>
        </p:nvSpPr>
        <p:spPr bwMode="auto">
          <a:xfrm>
            <a:off x="3001419" y="2962678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987256-6360-4692-BF27-9D56B7B5CD03}"/>
              </a:ext>
            </a:extLst>
          </p:cNvPr>
          <p:cNvSpPr txBox="1"/>
          <p:nvPr/>
        </p:nvSpPr>
        <p:spPr bwMode="auto">
          <a:xfrm>
            <a:off x="2913790" y="2748696"/>
            <a:ext cx="1593660" cy="237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70" name="Freeform 51">
            <a:extLst>
              <a:ext uri="{FF2B5EF4-FFF2-40B4-BE49-F238E27FC236}">
                <a16:creationId xmlns:a16="http://schemas.microsoft.com/office/drawing/2014/main" id="{CD8BF25B-B8F0-4A98-B353-200FC2C7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197" y="3069290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656260B-1465-4232-820B-DA7859A2F7F4}"/>
              </a:ext>
            </a:extLst>
          </p:cNvPr>
          <p:cNvSpPr/>
          <p:nvPr/>
        </p:nvSpPr>
        <p:spPr>
          <a:xfrm>
            <a:off x="4745438" y="385844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2232-7313-4379-9E71-D460490E69D0}"/>
              </a:ext>
            </a:extLst>
          </p:cNvPr>
          <p:cNvSpPr txBox="1"/>
          <p:nvPr/>
        </p:nvSpPr>
        <p:spPr>
          <a:xfrm>
            <a:off x="4927039" y="23380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84A66C-A476-4268-B932-E8CC405494E8}"/>
              </a:ext>
            </a:extLst>
          </p:cNvPr>
          <p:cNvCxnSpPr>
            <a:cxnSpLocks/>
            <a:stCxn id="51" idx="2"/>
          </p:cNvCxnSpPr>
          <p:nvPr/>
        </p:nvCxnSpPr>
        <p:spPr>
          <a:xfrm rot="10800000" flipV="1">
            <a:off x="2416623" y="2261248"/>
            <a:ext cx="2331295" cy="720616"/>
          </a:xfrm>
          <a:prstGeom prst="bentConnector3">
            <a:avLst>
              <a:gd name="adj1" fmla="val 8922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C5E8671-C487-46BC-8DF7-BBC49EFAE6CC}"/>
              </a:ext>
            </a:extLst>
          </p:cNvPr>
          <p:cNvCxnSpPr>
            <a:cxnSpLocks/>
            <a:stCxn id="49" idx="2"/>
          </p:cNvCxnSpPr>
          <p:nvPr/>
        </p:nvCxnSpPr>
        <p:spPr>
          <a:xfrm rot="10800000">
            <a:off x="2416623" y="2981864"/>
            <a:ext cx="2331295" cy="1047814"/>
          </a:xfrm>
          <a:prstGeom prst="bentConnector3">
            <a:avLst>
              <a:gd name="adj1" fmla="val 8922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255ECE-5273-4D14-A5EA-018329509886}"/>
              </a:ext>
            </a:extLst>
          </p:cNvPr>
          <p:cNvSpPr txBox="1"/>
          <p:nvPr/>
        </p:nvSpPr>
        <p:spPr bwMode="auto">
          <a:xfrm>
            <a:off x="2902797" y="3813817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780C951-83EB-4B4B-9D51-7B8D79C099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4" y="2590674"/>
            <a:ext cx="443328" cy="471834"/>
          </a:xfrm>
          <a:prstGeom prst="rect">
            <a:avLst/>
          </a:prstGeom>
        </p:spPr>
      </p:pic>
      <p:sp>
        <p:nvSpPr>
          <p:cNvPr id="71" name="Freeform 103">
            <a:extLst>
              <a:ext uri="{FF2B5EF4-FFF2-40B4-BE49-F238E27FC236}">
                <a16:creationId xmlns:a16="http://schemas.microsoft.com/office/drawing/2014/main" id="{FCC241D2-F1D4-40AE-B86E-B592D7C38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09" y="277703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216992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21">
            <a:extLst>
              <a:ext uri="{FF2B5EF4-FFF2-40B4-BE49-F238E27FC236}">
                <a16:creationId xmlns:a16="http://schemas.microsoft.com/office/drawing/2014/main" id="{2186C101-4238-418F-8374-3DE0CF19B76C}"/>
              </a:ext>
            </a:extLst>
          </p:cNvPr>
          <p:cNvSpPr/>
          <p:nvPr/>
        </p:nvSpPr>
        <p:spPr>
          <a:xfrm rot="5400000">
            <a:off x="4174425" y="2360970"/>
            <a:ext cx="2725569" cy="200695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r>
              <a:rPr lang="en-AU" sz="1000" dirty="0">
                <a:solidFill>
                  <a:schemeClr val="tx1"/>
                </a:solidFill>
              </a:rPr>
              <a:t>  API Brokerage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2143446" y="4474585"/>
            <a:ext cx="5486713" cy="1176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Cloud Broker Managed Multi-Cloud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/ Delegated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or 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Wireless Access Edge / Cloud Connectivity Configuration]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742E4-6891-4DD0-A203-0F9FDC43DECB}"/>
              </a:ext>
            </a:extLst>
          </p:cNvPr>
          <p:cNvSpPr txBox="1"/>
          <p:nvPr/>
        </p:nvSpPr>
        <p:spPr bwMode="auto">
          <a:xfrm>
            <a:off x="5004131" y="4465842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Operates without Infrastructure Ownership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Registry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D4688FDC-43A3-4945-A787-FD7726B746C3}"/>
              </a:ext>
            </a:extLst>
          </p:cNvPr>
          <p:cNvSpPr/>
          <p:nvPr/>
        </p:nvSpPr>
        <p:spPr>
          <a:xfrm>
            <a:off x="1431526" y="1742352"/>
            <a:ext cx="1145420" cy="1455682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6C524D63-B59B-4343-B8C8-6E168F79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181" y="226815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481965D8-8DC2-4865-8CAB-38FA7313CDF4}"/>
              </a:ext>
            </a:extLst>
          </p:cNvPr>
          <p:cNvSpPr/>
          <p:nvPr/>
        </p:nvSpPr>
        <p:spPr>
          <a:xfrm>
            <a:off x="742496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24C08-385D-468A-9847-ADF9E3FE0895}"/>
              </a:ext>
            </a:extLst>
          </p:cNvPr>
          <p:cNvCxnSpPr>
            <a:cxnSpLocks/>
          </p:cNvCxnSpPr>
          <p:nvPr/>
        </p:nvCxnSpPr>
        <p:spPr bwMode="auto">
          <a:xfrm>
            <a:off x="564526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382A1-50AF-4FD0-9E82-7696FF5E9F22}"/>
              </a:ext>
            </a:extLst>
          </p:cNvPr>
          <p:cNvCxnSpPr>
            <a:cxnSpLocks/>
          </p:cNvCxnSpPr>
          <p:nvPr/>
        </p:nvCxnSpPr>
        <p:spPr bwMode="auto">
          <a:xfrm flipV="1">
            <a:off x="564526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A6F887-9EE8-47AA-AECC-48105BB2C389}"/>
              </a:ext>
            </a:extLst>
          </p:cNvPr>
          <p:cNvSpPr txBox="1"/>
          <p:nvPr/>
        </p:nvSpPr>
        <p:spPr bwMode="auto">
          <a:xfrm>
            <a:off x="590069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8ADB8-C489-432A-9F5E-FC333B3E8F24}"/>
              </a:ext>
            </a:extLst>
          </p:cNvPr>
          <p:cNvCxnSpPr>
            <a:cxnSpLocks/>
          </p:cNvCxnSpPr>
          <p:nvPr/>
        </p:nvCxnSpPr>
        <p:spPr bwMode="auto">
          <a:xfrm>
            <a:off x="565262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B344BB-EE97-4B15-9803-745A9CF127C0}"/>
              </a:ext>
            </a:extLst>
          </p:cNvPr>
          <p:cNvSpPr txBox="1"/>
          <p:nvPr/>
        </p:nvSpPr>
        <p:spPr bwMode="auto">
          <a:xfrm>
            <a:off x="597477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DA533-BCC7-4894-BBD5-48D668269F3F}"/>
              </a:ext>
            </a:extLst>
          </p:cNvPr>
          <p:cNvSpPr txBox="1"/>
          <p:nvPr/>
        </p:nvSpPr>
        <p:spPr bwMode="auto">
          <a:xfrm>
            <a:off x="5735373" y="2012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5160F-A1D2-4016-A6F7-672DE470C643}"/>
              </a:ext>
            </a:extLst>
          </p:cNvPr>
          <p:cNvCxnSpPr>
            <a:cxnSpLocks/>
          </p:cNvCxnSpPr>
          <p:nvPr/>
        </p:nvCxnSpPr>
        <p:spPr bwMode="auto">
          <a:xfrm>
            <a:off x="565262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75579-AD1B-4031-AA3C-C2629DCCDC25}"/>
              </a:ext>
            </a:extLst>
          </p:cNvPr>
          <p:cNvSpPr txBox="1"/>
          <p:nvPr/>
        </p:nvSpPr>
        <p:spPr bwMode="auto">
          <a:xfrm>
            <a:off x="587669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45" name="Rounded Rectangle 160">
            <a:extLst>
              <a:ext uri="{FF2B5EF4-FFF2-40B4-BE49-F238E27FC236}">
                <a16:creationId xmlns:a16="http://schemas.microsoft.com/office/drawing/2014/main" id="{23E022B6-D3EC-404D-8D0A-48A711EC51D7}"/>
              </a:ext>
            </a:extLst>
          </p:cNvPr>
          <p:cNvSpPr/>
          <p:nvPr/>
        </p:nvSpPr>
        <p:spPr>
          <a:xfrm>
            <a:off x="591807" y="25945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8729566-346C-4CAA-AF1F-79556851B4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4" y="2590674"/>
            <a:ext cx="443328" cy="4718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D66B8C7-7CF7-4AEA-970A-01D559AC1DF5}"/>
              </a:ext>
            </a:extLst>
          </p:cNvPr>
          <p:cNvSpPr txBox="1"/>
          <p:nvPr/>
        </p:nvSpPr>
        <p:spPr bwMode="auto">
          <a:xfrm>
            <a:off x="5757222" y="991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3C2A8BD6-D183-438F-BC9A-6AB387ED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47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D311866-7A79-4B1D-A41C-A3BC7F11A6FA}"/>
              </a:ext>
            </a:extLst>
          </p:cNvPr>
          <p:cNvSpPr/>
          <p:nvPr/>
        </p:nvSpPr>
        <p:spPr>
          <a:xfrm>
            <a:off x="7620718" y="20900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026C13E-B88F-4631-872E-EEA5F78CCB13}"/>
              </a:ext>
            </a:extLst>
          </p:cNvPr>
          <p:cNvSpPr/>
          <p:nvPr/>
        </p:nvSpPr>
        <p:spPr>
          <a:xfrm>
            <a:off x="1607777" y="281062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8289A5-DFA4-4178-9795-7869B9463D6D}"/>
              </a:ext>
            </a:extLst>
          </p:cNvPr>
          <p:cNvCxnSpPr>
            <a:cxnSpLocks/>
            <a:stCxn id="52" idx="2"/>
            <a:endCxn id="45" idx="3"/>
          </p:cNvCxnSpPr>
          <p:nvPr/>
        </p:nvCxnSpPr>
        <p:spPr bwMode="auto">
          <a:xfrm flipH="1" flipV="1">
            <a:off x="1265239" y="297905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65CC1A-74E1-4C21-81CA-B244503FC302}"/>
              </a:ext>
            </a:extLst>
          </p:cNvPr>
          <p:cNvCxnSpPr>
            <a:cxnSpLocks/>
            <a:stCxn id="45" idx="0"/>
            <a:endCxn id="33" idx="1"/>
          </p:cNvCxnSpPr>
          <p:nvPr/>
        </p:nvCxnSpPr>
        <p:spPr bwMode="auto">
          <a:xfrm rot="5400000" flipH="1" flipV="1">
            <a:off x="1117870" y="228084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5FA00F-96DD-4AC8-A555-E01DE829717E}"/>
              </a:ext>
            </a:extLst>
          </p:cNvPr>
          <p:cNvSpPr txBox="1"/>
          <p:nvPr/>
        </p:nvSpPr>
        <p:spPr bwMode="auto">
          <a:xfrm>
            <a:off x="732561" y="224419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58" name="Rounded Rectangle 21">
            <a:extLst>
              <a:ext uri="{FF2B5EF4-FFF2-40B4-BE49-F238E27FC236}">
                <a16:creationId xmlns:a16="http://schemas.microsoft.com/office/drawing/2014/main" id="{F6284BF2-CA4A-4680-936C-8AD473C77827}"/>
              </a:ext>
            </a:extLst>
          </p:cNvPr>
          <p:cNvSpPr/>
          <p:nvPr/>
        </p:nvSpPr>
        <p:spPr>
          <a:xfrm>
            <a:off x="7424960" y="2737229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1F16C-BD42-4C38-A8C3-E734F564CA89}"/>
              </a:ext>
            </a:extLst>
          </p:cNvPr>
          <p:cNvCxnSpPr>
            <a:cxnSpLocks/>
          </p:cNvCxnSpPr>
          <p:nvPr/>
        </p:nvCxnSpPr>
        <p:spPr bwMode="auto">
          <a:xfrm>
            <a:off x="5645266" y="2964220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80255A-5E7E-4457-9595-241B8E83A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645266" y="3432484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4AFA3-2C6F-4F74-8B76-DF9388BED1DA}"/>
              </a:ext>
            </a:extLst>
          </p:cNvPr>
          <p:cNvSpPr txBox="1"/>
          <p:nvPr/>
        </p:nvSpPr>
        <p:spPr bwMode="auto">
          <a:xfrm>
            <a:off x="5900692" y="3196434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C4E1A-002C-4B63-811C-607E4381A849}"/>
              </a:ext>
            </a:extLst>
          </p:cNvPr>
          <p:cNvCxnSpPr>
            <a:cxnSpLocks/>
          </p:cNvCxnSpPr>
          <p:nvPr/>
        </p:nvCxnSpPr>
        <p:spPr bwMode="auto">
          <a:xfrm>
            <a:off x="5652622" y="3702459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99E12-FB49-4C44-B886-ABBB8319ED73}"/>
              </a:ext>
            </a:extLst>
          </p:cNvPr>
          <p:cNvSpPr txBox="1"/>
          <p:nvPr/>
        </p:nvSpPr>
        <p:spPr bwMode="auto">
          <a:xfrm>
            <a:off x="5974770" y="347131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5326C5-92FD-4AD2-ADD9-B6943C507BE0}"/>
              </a:ext>
            </a:extLst>
          </p:cNvPr>
          <p:cNvCxnSpPr>
            <a:cxnSpLocks/>
          </p:cNvCxnSpPr>
          <p:nvPr/>
        </p:nvCxnSpPr>
        <p:spPr bwMode="auto">
          <a:xfrm>
            <a:off x="5652622" y="3187433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8674A1F-E14A-480D-9C3A-27CAE7DE30DF}"/>
              </a:ext>
            </a:extLst>
          </p:cNvPr>
          <p:cNvSpPr txBox="1"/>
          <p:nvPr/>
        </p:nvSpPr>
        <p:spPr bwMode="auto">
          <a:xfrm>
            <a:off x="5876699" y="2962678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987256-6360-4692-BF27-9D56B7B5CD03}"/>
              </a:ext>
            </a:extLst>
          </p:cNvPr>
          <p:cNvSpPr txBox="1"/>
          <p:nvPr/>
        </p:nvSpPr>
        <p:spPr bwMode="auto">
          <a:xfrm>
            <a:off x="5766325" y="2748696"/>
            <a:ext cx="1593660" cy="237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70" name="Freeform 51">
            <a:extLst>
              <a:ext uri="{FF2B5EF4-FFF2-40B4-BE49-F238E27FC236}">
                <a16:creationId xmlns:a16="http://schemas.microsoft.com/office/drawing/2014/main" id="{CD8BF25B-B8F0-4A98-B353-200FC2C7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477" y="3069290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656260B-1465-4232-820B-DA7859A2F7F4}"/>
              </a:ext>
            </a:extLst>
          </p:cNvPr>
          <p:cNvSpPr/>
          <p:nvPr/>
        </p:nvSpPr>
        <p:spPr>
          <a:xfrm>
            <a:off x="7620718" y="385844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2232-7313-4379-9E71-D460490E69D0}"/>
              </a:ext>
            </a:extLst>
          </p:cNvPr>
          <p:cNvSpPr txBox="1"/>
          <p:nvPr/>
        </p:nvSpPr>
        <p:spPr>
          <a:xfrm>
            <a:off x="7802319" y="23380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84A66C-A476-4268-B932-E8CC405494E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0800000" flipV="1">
            <a:off x="2406463" y="2261248"/>
            <a:ext cx="5216735" cy="720616"/>
          </a:xfrm>
          <a:prstGeom prst="bentConnector3">
            <a:avLst>
              <a:gd name="adj1" fmla="val 394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C5E8671-C487-46BC-8DF7-BBC49EFAE6CC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0800000">
            <a:off x="2406463" y="2981864"/>
            <a:ext cx="5216735" cy="1047814"/>
          </a:xfrm>
          <a:prstGeom prst="bentConnector3">
            <a:avLst>
              <a:gd name="adj1" fmla="val 394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255ECE-5273-4D14-A5EA-018329509886}"/>
              </a:ext>
            </a:extLst>
          </p:cNvPr>
          <p:cNvSpPr txBox="1"/>
          <p:nvPr/>
        </p:nvSpPr>
        <p:spPr bwMode="auto">
          <a:xfrm>
            <a:off x="5778077" y="3813817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sp>
        <p:nvSpPr>
          <p:cNvPr id="41" name="Rounded Rectangle 21">
            <a:extLst>
              <a:ext uri="{FF2B5EF4-FFF2-40B4-BE49-F238E27FC236}">
                <a16:creationId xmlns:a16="http://schemas.microsoft.com/office/drawing/2014/main" id="{C18F8F60-17FB-413B-8C36-ED5415CCE40B}"/>
              </a:ext>
            </a:extLst>
          </p:cNvPr>
          <p:cNvSpPr/>
          <p:nvPr/>
        </p:nvSpPr>
        <p:spPr>
          <a:xfrm>
            <a:off x="4355736" y="1742352"/>
            <a:ext cx="1098082" cy="1136996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Broker Cloud Provider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860F13-5CED-4956-ADCB-4743F7819D69}"/>
              </a:ext>
            </a:extLst>
          </p:cNvPr>
          <p:cNvCxnSpPr>
            <a:cxnSpLocks/>
          </p:cNvCxnSpPr>
          <p:nvPr/>
        </p:nvCxnSpPr>
        <p:spPr bwMode="auto">
          <a:xfrm>
            <a:off x="2576042" y="1969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5DD46D-2049-4DEF-B46B-C454BE172C49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6042" y="2437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8BD410-7FC4-44C0-AC61-246A03DE31DA}"/>
              </a:ext>
            </a:extLst>
          </p:cNvPr>
          <p:cNvSpPr txBox="1"/>
          <p:nvPr/>
        </p:nvSpPr>
        <p:spPr bwMode="auto">
          <a:xfrm>
            <a:off x="2831468" y="2201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6E0E7F-90D0-4ADE-8545-840D329FB854}"/>
              </a:ext>
            </a:extLst>
          </p:cNvPr>
          <p:cNvCxnSpPr>
            <a:cxnSpLocks/>
          </p:cNvCxnSpPr>
          <p:nvPr/>
        </p:nvCxnSpPr>
        <p:spPr bwMode="auto">
          <a:xfrm>
            <a:off x="2583398" y="2707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266201F-3587-42B7-A5F5-BD1BACAE18B6}"/>
              </a:ext>
            </a:extLst>
          </p:cNvPr>
          <p:cNvSpPr txBox="1"/>
          <p:nvPr/>
        </p:nvSpPr>
        <p:spPr bwMode="auto">
          <a:xfrm>
            <a:off x="2905546" y="2476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664C29-BAA3-45DE-ACDA-AD1FE463618E}"/>
              </a:ext>
            </a:extLst>
          </p:cNvPr>
          <p:cNvSpPr txBox="1"/>
          <p:nvPr/>
        </p:nvSpPr>
        <p:spPr bwMode="auto">
          <a:xfrm>
            <a:off x="2666149" y="2774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FF7707-08AA-48AF-BDD6-78FB91D0E000}"/>
              </a:ext>
            </a:extLst>
          </p:cNvPr>
          <p:cNvCxnSpPr>
            <a:cxnSpLocks/>
          </p:cNvCxnSpPr>
          <p:nvPr/>
        </p:nvCxnSpPr>
        <p:spPr bwMode="auto">
          <a:xfrm>
            <a:off x="2583398" y="2192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DE4963-78F7-4576-BF18-D91F6B63C238}"/>
              </a:ext>
            </a:extLst>
          </p:cNvPr>
          <p:cNvSpPr txBox="1"/>
          <p:nvPr/>
        </p:nvSpPr>
        <p:spPr bwMode="auto">
          <a:xfrm>
            <a:off x="2807475" y="1967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FC8B43-9EF7-4A9C-9682-7167722641D4}"/>
              </a:ext>
            </a:extLst>
          </p:cNvPr>
          <p:cNvSpPr txBox="1"/>
          <p:nvPr/>
        </p:nvSpPr>
        <p:spPr bwMode="auto">
          <a:xfrm>
            <a:off x="2724396" y="1753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 &amp; Catalog</a:t>
            </a:r>
          </a:p>
        </p:txBody>
      </p:sp>
      <p:sp>
        <p:nvSpPr>
          <p:cNvPr id="78" name="Freeform 51">
            <a:extLst>
              <a:ext uri="{FF2B5EF4-FFF2-40B4-BE49-F238E27FC236}">
                <a16:creationId xmlns:a16="http://schemas.microsoft.com/office/drawing/2014/main" id="{46B4F3C1-4E7B-4412-923E-4C9F8190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253" y="2074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79" name="Freeform 103">
            <a:extLst>
              <a:ext uri="{FF2B5EF4-FFF2-40B4-BE49-F238E27FC236}">
                <a16:creationId xmlns:a16="http://schemas.microsoft.com/office/drawing/2014/main" id="{D62673D0-409B-48A3-9CD4-CD05A4E5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09" y="2777037"/>
            <a:ext cx="276513" cy="266421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425831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7B0D-7876-4970-ABF8-D5951B4B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2465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782</Words>
  <Application>Microsoft Office PowerPoint</Application>
  <PresentationFormat>Widescreen</PresentationFormat>
  <Paragraphs>234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Anuket Multi-Cloud</vt:lpstr>
      <vt:lpstr>Cloud Integration Models (Dimensions)</vt:lpstr>
      <vt:lpstr>Cloud Integration Models</vt:lpstr>
      <vt:lpstr>Cloud Integration Models</vt:lpstr>
      <vt:lpstr>Cloud Integration Models</vt:lpstr>
      <vt:lpstr>Cloud Integration Models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John Hartley</cp:lastModifiedBy>
  <cp:revision>20</cp:revision>
  <dcterms:created xsi:type="dcterms:W3CDTF">2021-05-31T05:49:58Z</dcterms:created>
  <dcterms:modified xsi:type="dcterms:W3CDTF">2022-06-15T11:03:30Z</dcterms:modified>
</cp:coreProperties>
</file>