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4"/>
  </p:notesMasterIdLst>
  <p:sldIdLst>
    <p:sldId id="287" r:id="rId2"/>
    <p:sldId id="288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0A889-033B-49B5-B259-8715584EFC61}" v="2" dt="2023-05-04T08:31:04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07" autoAdjust="0"/>
  </p:normalViewPr>
  <p:slideViewPr>
    <p:cSldViewPr snapToGrid="0">
      <p:cViewPr varScale="1">
        <p:scale>
          <a:sx n="81" d="100"/>
          <a:sy n="81" d="100"/>
        </p:scale>
        <p:origin x="68" y="4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userDrawn="1">
  <p:cSld name="Custom Layout">
    <p:bg>
      <p:bgPr>
        <a:solidFill>
          <a:schemeClr val="bg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51951" y="1200151"/>
            <a:ext cx="7280107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2398D4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2398D4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2398D4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2398D4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2398D4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8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22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C75B010-9C7B-0F26-3020-88B38951B7DA}"/>
              </a:ext>
            </a:extLst>
          </p:cNvPr>
          <p:cNvGrpSpPr/>
          <p:nvPr/>
        </p:nvGrpSpPr>
        <p:grpSpPr>
          <a:xfrm>
            <a:off x="296897" y="778476"/>
            <a:ext cx="8355078" cy="4017189"/>
            <a:chOff x="754097" y="778476"/>
            <a:chExt cx="8355078" cy="4017189"/>
          </a:xfrm>
        </p:grpSpPr>
        <p:pic>
          <p:nvPicPr>
            <p:cNvPr id="1026" name="Picture 2" descr="Networking Reference Model based on the ETSI NFV">
              <a:extLst>
                <a:ext uri="{FF2B5EF4-FFF2-40B4-BE49-F238E27FC236}">
                  <a16:creationId xmlns:a16="http://schemas.microsoft.com/office/drawing/2014/main" id="{CB244E0D-8175-6551-539D-CCD9F4D9EA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7" t="14965" r="10360" b="7018"/>
            <a:stretch/>
          </p:blipFill>
          <p:spPr bwMode="auto">
            <a:xfrm>
              <a:off x="754097" y="782830"/>
              <a:ext cx="7442612" cy="4012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F7389FDC-ABDC-36C6-CB9E-9335F402C9C6}"/>
                </a:ext>
              </a:extLst>
            </p:cNvPr>
            <p:cNvSpPr/>
            <p:nvPr/>
          </p:nvSpPr>
          <p:spPr>
            <a:xfrm>
              <a:off x="2051032" y="2514051"/>
              <a:ext cx="6085036" cy="1843558"/>
            </a:xfrm>
            <a:custGeom>
              <a:avLst/>
              <a:gdLst>
                <a:gd name="connsiteX0" fmla="*/ 0 w 6085036"/>
                <a:gd name="connsiteY0" fmla="*/ 0 h 1934054"/>
                <a:gd name="connsiteX1" fmla="*/ 6085036 w 6085036"/>
                <a:gd name="connsiteY1" fmla="*/ 0 h 1934054"/>
                <a:gd name="connsiteX2" fmla="*/ 6085036 w 6085036"/>
                <a:gd name="connsiteY2" fmla="*/ 1934054 h 1934054"/>
                <a:gd name="connsiteX3" fmla="*/ 0 w 6085036"/>
                <a:gd name="connsiteY3" fmla="*/ 1934054 h 1934054"/>
                <a:gd name="connsiteX4" fmla="*/ 0 w 6085036"/>
                <a:gd name="connsiteY4" fmla="*/ 0 h 1934054"/>
                <a:gd name="connsiteX0" fmla="*/ 0 w 6085036"/>
                <a:gd name="connsiteY0" fmla="*/ 0 h 1934054"/>
                <a:gd name="connsiteX1" fmla="*/ 6085036 w 6085036"/>
                <a:gd name="connsiteY1" fmla="*/ 0 h 1934054"/>
                <a:gd name="connsiteX2" fmla="*/ 6085036 w 6085036"/>
                <a:gd name="connsiteY2" fmla="*/ 1934054 h 1934054"/>
                <a:gd name="connsiteX3" fmla="*/ 401284 w 6085036"/>
                <a:gd name="connsiteY3" fmla="*/ 1565663 h 1934054"/>
                <a:gd name="connsiteX4" fmla="*/ 0 w 6085036"/>
                <a:gd name="connsiteY4" fmla="*/ 1934054 h 1934054"/>
                <a:gd name="connsiteX5" fmla="*/ 0 w 6085036"/>
                <a:gd name="connsiteY5" fmla="*/ 0 h 1934054"/>
                <a:gd name="connsiteX0" fmla="*/ 0 w 6085036"/>
                <a:gd name="connsiteY0" fmla="*/ 0 h 2077330"/>
                <a:gd name="connsiteX1" fmla="*/ 6085036 w 6085036"/>
                <a:gd name="connsiteY1" fmla="*/ 0 h 2077330"/>
                <a:gd name="connsiteX2" fmla="*/ 6085036 w 6085036"/>
                <a:gd name="connsiteY2" fmla="*/ 1934054 h 2077330"/>
                <a:gd name="connsiteX3" fmla="*/ 776254 w 6085036"/>
                <a:gd name="connsiteY3" fmla="*/ 1947211 h 2077330"/>
                <a:gd name="connsiteX4" fmla="*/ 401284 w 6085036"/>
                <a:gd name="connsiteY4" fmla="*/ 1565663 h 2077330"/>
                <a:gd name="connsiteX5" fmla="*/ 0 w 6085036"/>
                <a:gd name="connsiteY5" fmla="*/ 1934054 h 2077330"/>
                <a:gd name="connsiteX6" fmla="*/ 0 w 6085036"/>
                <a:gd name="connsiteY6" fmla="*/ 0 h 2077330"/>
                <a:gd name="connsiteX0" fmla="*/ 0 w 6085036"/>
                <a:gd name="connsiteY0" fmla="*/ 0 h 2097026"/>
                <a:gd name="connsiteX1" fmla="*/ 6085036 w 6085036"/>
                <a:gd name="connsiteY1" fmla="*/ 0 h 2097026"/>
                <a:gd name="connsiteX2" fmla="*/ 6085036 w 6085036"/>
                <a:gd name="connsiteY2" fmla="*/ 1934054 h 2097026"/>
                <a:gd name="connsiteX3" fmla="*/ 776254 w 6085036"/>
                <a:gd name="connsiteY3" fmla="*/ 1947211 h 2097026"/>
                <a:gd name="connsiteX4" fmla="*/ 401284 w 6085036"/>
                <a:gd name="connsiteY4" fmla="*/ 1565663 h 2097026"/>
                <a:gd name="connsiteX5" fmla="*/ 0 w 6085036"/>
                <a:gd name="connsiteY5" fmla="*/ 1934054 h 2097026"/>
                <a:gd name="connsiteX6" fmla="*/ 0 w 6085036"/>
                <a:gd name="connsiteY6" fmla="*/ 0 h 2097026"/>
                <a:gd name="connsiteX0" fmla="*/ 0 w 6085036"/>
                <a:gd name="connsiteY0" fmla="*/ 0 h 2084755"/>
                <a:gd name="connsiteX1" fmla="*/ 6085036 w 6085036"/>
                <a:gd name="connsiteY1" fmla="*/ 0 h 2084755"/>
                <a:gd name="connsiteX2" fmla="*/ 6085036 w 6085036"/>
                <a:gd name="connsiteY2" fmla="*/ 1934054 h 2084755"/>
                <a:gd name="connsiteX3" fmla="*/ 776254 w 6085036"/>
                <a:gd name="connsiteY3" fmla="*/ 1947211 h 2084755"/>
                <a:gd name="connsiteX4" fmla="*/ 401284 w 6085036"/>
                <a:gd name="connsiteY4" fmla="*/ 1565663 h 2084755"/>
                <a:gd name="connsiteX5" fmla="*/ 0 w 6085036"/>
                <a:gd name="connsiteY5" fmla="*/ 1934054 h 2084755"/>
                <a:gd name="connsiteX6" fmla="*/ 0 w 6085036"/>
                <a:gd name="connsiteY6" fmla="*/ 0 h 2084755"/>
                <a:gd name="connsiteX0" fmla="*/ 0 w 6085036"/>
                <a:gd name="connsiteY0" fmla="*/ 0 h 2084755"/>
                <a:gd name="connsiteX1" fmla="*/ 6085036 w 6085036"/>
                <a:gd name="connsiteY1" fmla="*/ 0 h 2084755"/>
                <a:gd name="connsiteX2" fmla="*/ 6085036 w 6085036"/>
                <a:gd name="connsiteY2" fmla="*/ 1934054 h 2084755"/>
                <a:gd name="connsiteX3" fmla="*/ 776254 w 6085036"/>
                <a:gd name="connsiteY3" fmla="*/ 1947211 h 2084755"/>
                <a:gd name="connsiteX4" fmla="*/ 401284 w 6085036"/>
                <a:gd name="connsiteY4" fmla="*/ 1565663 h 2084755"/>
                <a:gd name="connsiteX5" fmla="*/ 0 w 6085036"/>
                <a:gd name="connsiteY5" fmla="*/ 1934054 h 2084755"/>
                <a:gd name="connsiteX6" fmla="*/ 0 w 6085036"/>
                <a:gd name="connsiteY6" fmla="*/ 0 h 2084755"/>
                <a:gd name="connsiteX0" fmla="*/ 0 w 6085036"/>
                <a:gd name="connsiteY0" fmla="*/ 0 h 2084755"/>
                <a:gd name="connsiteX1" fmla="*/ 6085036 w 6085036"/>
                <a:gd name="connsiteY1" fmla="*/ 0 h 2084755"/>
                <a:gd name="connsiteX2" fmla="*/ 6085036 w 6085036"/>
                <a:gd name="connsiteY2" fmla="*/ 1934054 h 2084755"/>
                <a:gd name="connsiteX3" fmla="*/ 776254 w 6085036"/>
                <a:gd name="connsiteY3" fmla="*/ 1947211 h 2084755"/>
                <a:gd name="connsiteX4" fmla="*/ 401284 w 6085036"/>
                <a:gd name="connsiteY4" fmla="*/ 1565663 h 2084755"/>
                <a:gd name="connsiteX5" fmla="*/ 0 w 6085036"/>
                <a:gd name="connsiteY5" fmla="*/ 1934054 h 2084755"/>
                <a:gd name="connsiteX6" fmla="*/ 0 w 6085036"/>
                <a:gd name="connsiteY6" fmla="*/ 0 h 2084755"/>
                <a:gd name="connsiteX0" fmla="*/ 0 w 6085036"/>
                <a:gd name="connsiteY0" fmla="*/ 0 h 2023765"/>
                <a:gd name="connsiteX1" fmla="*/ 6085036 w 6085036"/>
                <a:gd name="connsiteY1" fmla="*/ 0 h 2023765"/>
                <a:gd name="connsiteX2" fmla="*/ 6085036 w 6085036"/>
                <a:gd name="connsiteY2" fmla="*/ 1934054 h 2023765"/>
                <a:gd name="connsiteX3" fmla="*/ 1217007 w 6085036"/>
                <a:gd name="connsiteY3" fmla="*/ 1591978 h 2023765"/>
                <a:gd name="connsiteX4" fmla="*/ 776254 w 6085036"/>
                <a:gd name="connsiteY4" fmla="*/ 1947211 h 2023765"/>
                <a:gd name="connsiteX5" fmla="*/ 401284 w 6085036"/>
                <a:gd name="connsiteY5" fmla="*/ 1565663 h 2023765"/>
                <a:gd name="connsiteX6" fmla="*/ 0 w 6085036"/>
                <a:gd name="connsiteY6" fmla="*/ 1934054 h 2023765"/>
                <a:gd name="connsiteX7" fmla="*/ 0 w 6085036"/>
                <a:gd name="connsiteY7" fmla="*/ 0 h 2023765"/>
                <a:gd name="connsiteX0" fmla="*/ 0 w 6085036"/>
                <a:gd name="connsiteY0" fmla="*/ 0 h 2027555"/>
                <a:gd name="connsiteX1" fmla="*/ 6085036 w 6085036"/>
                <a:gd name="connsiteY1" fmla="*/ 0 h 2027555"/>
                <a:gd name="connsiteX2" fmla="*/ 6085036 w 6085036"/>
                <a:gd name="connsiteY2" fmla="*/ 1934054 h 2027555"/>
                <a:gd name="connsiteX3" fmla="*/ 1217007 w 6085036"/>
                <a:gd name="connsiteY3" fmla="*/ 1591978 h 2027555"/>
                <a:gd name="connsiteX4" fmla="*/ 776254 w 6085036"/>
                <a:gd name="connsiteY4" fmla="*/ 1947211 h 2027555"/>
                <a:gd name="connsiteX5" fmla="*/ 401284 w 6085036"/>
                <a:gd name="connsiteY5" fmla="*/ 1565663 h 2027555"/>
                <a:gd name="connsiteX6" fmla="*/ 0 w 6085036"/>
                <a:gd name="connsiteY6" fmla="*/ 1934054 h 2027555"/>
                <a:gd name="connsiteX7" fmla="*/ 0 w 6085036"/>
                <a:gd name="connsiteY7" fmla="*/ 0 h 2027555"/>
                <a:gd name="connsiteX0" fmla="*/ 0 w 6085036"/>
                <a:gd name="connsiteY0" fmla="*/ 0 h 2000962"/>
                <a:gd name="connsiteX1" fmla="*/ 6085036 w 6085036"/>
                <a:gd name="connsiteY1" fmla="*/ 0 h 2000962"/>
                <a:gd name="connsiteX2" fmla="*/ 6085036 w 6085036"/>
                <a:gd name="connsiteY2" fmla="*/ 1934054 h 2000962"/>
                <a:gd name="connsiteX3" fmla="*/ 1217007 w 6085036"/>
                <a:gd name="connsiteY3" fmla="*/ 1591978 h 2000962"/>
                <a:gd name="connsiteX4" fmla="*/ 776254 w 6085036"/>
                <a:gd name="connsiteY4" fmla="*/ 1947211 h 2000962"/>
                <a:gd name="connsiteX5" fmla="*/ 401284 w 6085036"/>
                <a:gd name="connsiteY5" fmla="*/ 1565663 h 2000962"/>
                <a:gd name="connsiteX6" fmla="*/ 0 w 6085036"/>
                <a:gd name="connsiteY6" fmla="*/ 1934054 h 2000962"/>
                <a:gd name="connsiteX7" fmla="*/ 0 w 6085036"/>
                <a:gd name="connsiteY7" fmla="*/ 0 h 2000962"/>
                <a:gd name="connsiteX0" fmla="*/ 0 w 6085036"/>
                <a:gd name="connsiteY0" fmla="*/ 0 h 2000447"/>
                <a:gd name="connsiteX1" fmla="*/ 6085036 w 6085036"/>
                <a:gd name="connsiteY1" fmla="*/ 0 h 2000447"/>
                <a:gd name="connsiteX2" fmla="*/ 6085036 w 6085036"/>
                <a:gd name="connsiteY2" fmla="*/ 1934054 h 2000447"/>
                <a:gd name="connsiteX3" fmla="*/ 1217007 w 6085036"/>
                <a:gd name="connsiteY3" fmla="*/ 1591978 h 2000447"/>
                <a:gd name="connsiteX4" fmla="*/ 776254 w 6085036"/>
                <a:gd name="connsiteY4" fmla="*/ 1947211 h 2000447"/>
                <a:gd name="connsiteX5" fmla="*/ 401284 w 6085036"/>
                <a:gd name="connsiteY5" fmla="*/ 1565663 h 2000447"/>
                <a:gd name="connsiteX6" fmla="*/ 0 w 6085036"/>
                <a:gd name="connsiteY6" fmla="*/ 1934054 h 2000447"/>
                <a:gd name="connsiteX7" fmla="*/ 0 w 6085036"/>
                <a:gd name="connsiteY7" fmla="*/ 0 h 2000447"/>
                <a:gd name="connsiteX0" fmla="*/ 0 w 6085036"/>
                <a:gd name="connsiteY0" fmla="*/ 0 h 2003564"/>
                <a:gd name="connsiteX1" fmla="*/ 6085036 w 6085036"/>
                <a:gd name="connsiteY1" fmla="*/ 0 h 2003564"/>
                <a:gd name="connsiteX2" fmla="*/ 6085036 w 6085036"/>
                <a:gd name="connsiteY2" fmla="*/ 1934054 h 2003564"/>
                <a:gd name="connsiteX3" fmla="*/ 1217007 w 6085036"/>
                <a:gd name="connsiteY3" fmla="*/ 1591978 h 2003564"/>
                <a:gd name="connsiteX4" fmla="*/ 776254 w 6085036"/>
                <a:gd name="connsiteY4" fmla="*/ 1947211 h 2003564"/>
                <a:gd name="connsiteX5" fmla="*/ 401284 w 6085036"/>
                <a:gd name="connsiteY5" fmla="*/ 1565663 h 2003564"/>
                <a:gd name="connsiteX6" fmla="*/ 0 w 6085036"/>
                <a:gd name="connsiteY6" fmla="*/ 1934054 h 2003564"/>
                <a:gd name="connsiteX7" fmla="*/ 0 w 6085036"/>
                <a:gd name="connsiteY7" fmla="*/ 0 h 2003564"/>
                <a:gd name="connsiteX0" fmla="*/ 0 w 6085036"/>
                <a:gd name="connsiteY0" fmla="*/ 0 h 2077831"/>
                <a:gd name="connsiteX1" fmla="*/ 6085036 w 6085036"/>
                <a:gd name="connsiteY1" fmla="*/ 0 h 2077831"/>
                <a:gd name="connsiteX2" fmla="*/ 6085036 w 6085036"/>
                <a:gd name="connsiteY2" fmla="*/ 1934054 h 2077831"/>
                <a:gd name="connsiteX3" fmla="*/ 1585399 w 6085036"/>
                <a:gd name="connsiteY3" fmla="*/ 1953791 h 2077831"/>
                <a:gd name="connsiteX4" fmla="*/ 1217007 w 6085036"/>
                <a:gd name="connsiteY4" fmla="*/ 1591978 h 2077831"/>
                <a:gd name="connsiteX5" fmla="*/ 776254 w 6085036"/>
                <a:gd name="connsiteY5" fmla="*/ 1947211 h 2077831"/>
                <a:gd name="connsiteX6" fmla="*/ 401284 w 6085036"/>
                <a:gd name="connsiteY6" fmla="*/ 1565663 h 2077831"/>
                <a:gd name="connsiteX7" fmla="*/ 0 w 6085036"/>
                <a:gd name="connsiteY7" fmla="*/ 1934054 h 2077831"/>
                <a:gd name="connsiteX8" fmla="*/ 0 w 6085036"/>
                <a:gd name="connsiteY8" fmla="*/ 0 h 2077831"/>
                <a:gd name="connsiteX0" fmla="*/ 0 w 6085036"/>
                <a:gd name="connsiteY0" fmla="*/ 0 h 2065814"/>
                <a:gd name="connsiteX1" fmla="*/ 6085036 w 6085036"/>
                <a:gd name="connsiteY1" fmla="*/ 0 h 2065814"/>
                <a:gd name="connsiteX2" fmla="*/ 6085036 w 6085036"/>
                <a:gd name="connsiteY2" fmla="*/ 1934054 h 2065814"/>
                <a:gd name="connsiteX3" fmla="*/ 1585399 w 6085036"/>
                <a:gd name="connsiteY3" fmla="*/ 1953791 h 2065814"/>
                <a:gd name="connsiteX4" fmla="*/ 1217007 w 6085036"/>
                <a:gd name="connsiteY4" fmla="*/ 1591978 h 2065814"/>
                <a:gd name="connsiteX5" fmla="*/ 776254 w 6085036"/>
                <a:gd name="connsiteY5" fmla="*/ 1947211 h 2065814"/>
                <a:gd name="connsiteX6" fmla="*/ 401284 w 6085036"/>
                <a:gd name="connsiteY6" fmla="*/ 1565663 h 2065814"/>
                <a:gd name="connsiteX7" fmla="*/ 0 w 6085036"/>
                <a:gd name="connsiteY7" fmla="*/ 1934054 h 2065814"/>
                <a:gd name="connsiteX8" fmla="*/ 0 w 6085036"/>
                <a:gd name="connsiteY8" fmla="*/ 0 h 2065814"/>
                <a:gd name="connsiteX0" fmla="*/ 0 w 6085036"/>
                <a:gd name="connsiteY0" fmla="*/ 0 h 2065814"/>
                <a:gd name="connsiteX1" fmla="*/ 6085036 w 6085036"/>
                <a:gd name="connsiteY1" fmla="*/ 0 h 2065814"/>
                <a:gd name="connsiteX2" fmla="*/ 6085036 w 6085036"/>
                <a:gd name="connsiteY2" fmla="*/ 1934054 h 2065814"/>
                <a:gd name="connsiteX3" fmla="*/ 1585399 w 6085036"/>
                <a:gd name="connsiteY3" fmla="*/ 1953791 h 2065814"/>
                <a:gd name="connsiteX4" fmla="*/ 1217007 w 6085036"/>
                <a:gd name="connsiteY4" fmla="*/ 1591978 h 2065814"/>
                <a:gd name="connsiteX5" fmla="*/ 776254 w 6085036"/>
                <a:gd name="connsiteY5" fmla="*/ 1947211 h 2065814"/>
                <a:gd name="connsiteX6" fmla="*/ 401284 w 6085036"/>
                <a:gd name="connsiteY6" fmla="*/ 1565663 h 2065814"/>
                <a:gd name="connsiteX7" fmla="*/ 0 w 6085036"/>
                <a:gd name="connsiteY7" fmla="*/ 1934054 h 2065814"/>
                <a:gd name="connsiteX8" fmla="*/ 0 w 6085036"/>
                <a:gd name="connsiteY8" fmla="*/ 0 h 2065814"/>
                <a:gd name="connsiteX0" fmla="*/ 0 w 6085036"/>
                <a:gd name="connsiteY0" fmla="*/ 0 h 2024673"/>
                <a:gd name="connsiteX1" fmla="*/ 6085036 w 6085036"/>
                <a:gd name="connsiteY1" fmla="*/ 0 h 2024673"/>
                <a:gd name="connsiteX2" fmla="*/ 6085036 w 6085036"/>
                <a:gd name="connsiteY2" fmla="*/ 1934054 h 2024673"/>
                <a:gd name="connsiteX3" fmla="*/ 1973525 w 6085036"/>
                <a:gd name="connsiteY3" fmla="*/ 1585399 h 2024673"/>
                <a:gd name="connsiteX4" fmla="*/ 1585399 w 6085036"/>
                <a:gd name="connsiteY4" fmla="*/ 1953791 h 2024673"/>
                <a:gd name="connsiteX5" fmla="*/ 1217007 w 6085036"/>
                <a:gd name="connsiteY5" fmla="*/ 1591978 h 2024673"/>
                <a:gd name="connsiteX6" fmla="*/ 776254 w 6085036"/>
                <a:gd name="connsiteY6" fmla="*/ 1947211 h 2024673"/>
                <a:gd name="connsiteX7" fmla="*/ 401284 w 6085036"/>
                <a:gd name="connsiteY7" fmla="*/ 1565663 h 2024673"/>
                <a:gd name="connsiteX8" fmla="*/ 0 w 6085036"/>
                <a:gd name="connsiteY8" fmla="*/ 1934054 h 2024673"/>
                <a:gd name="connsiteX9" fmla="*/ 0 w 6085036"/>
                <a:gd name="connsiteY9" fmla="*/ 0 h 2024673"/>
                <a:gd name="connsiteX0" fmla="*/ 0 w 6085036"/>
                <a:gd name="connsiteY0" fmla="*/ 0 h 2022890"/>
                <a:gd name="connsiteX1" fmla="*/ 6085036 w 6085036"/>
                <a:gd name="connsiteY1" fmla="*/ 0 h 2022890"/>
                <a:gd name="connsiteX2" fmla="*/ 6085036 w 6085036"/>
                <a:gd name="connsiteY2" fmla="*/ 1934054 h 2022890"/>
                <a:gd name="connsiteX3" fmla="*/ 1973525 w 6085036"/>
                <a:gd name="connsiteY3" fmla="*/ 1585399 h 2022890"/>
                <a:gd name="connsiteX4" fmla="*/ 1585399 w 6085036"/>
                <a:gd name="connsiteY4" fmla="*/ 1953791 h 2022890"/>
                <a:gd name="connsiteX5" fmla="*/ 1217007 w 6085036"/>
                <a:gd name="connsiteY5" fmla="*/ 1591978 h 2022890"/>
                <a:gd name="connsiteX6" fmla="*/ 776254 w 6085036"/>
                <a:gd name="connsiteY6" fmla="*/ 1947211 h 2022890"/>
                <a:gd name="connsiteX7" fmla="*/ 401284 w 6085036"/>
                <a:gd name="connsiteY7" fmla="*/ 1565663 h 2022890"/>
                <a:gd name="connsiteX8" fmla="*/ 0 w 6085036"/>
                <a:gd name="connsiteY8" fmla="*/ 1934054 h 2022890"/>
                <a:gd name="connsiteX9" fmla="*/ 0 w 6085036"/>
                <a:gd name="connsiteY9" fmla="*/ 0 h 2022890"/>
                <a:gd name="connsiteX0" fmla="*/ 0 w 6085036"/>
                <a:gd name="connsiteY0" fmla="*/ 0 h 2074998"/>
                <a:gd name="connsiteX1" fmla="*/ 6085036 w 6085036"/>
                <a:gd name="connsiteY1" fmla="*/ 0 h 2074998"/>
                <a:gd name="connsiteX2" fmla="*/ 6085036 w 6085036"/>
                <a:gd name="connsiteY2" fmla="*/ 1934054 h 2074998"/>
                <a:gd name="connsiteX3" fmla="*/ 2381387 w 6085036"/>
                <a:gd name="connsiteY3" fmla="*/ 1947213 h 2074998"/>
                <a:gd name="connsiteX4" fmla="*/ 1973525 w 6085036"/>
                <a:gd name="connsiteY4" fmla="*/ 1585399 h 2074998"/>
                <a:gd name="connsiteX5" fmla="*/ 1585399 w 6085036"/>
                <a:gd name="connsiteY5" fmla="*/ 1953791 h 2074998"/>
                <a:gd name="connsiteX6" fmla="*/ 1217007 w 6085036"/>
                <a:gd name="connsiteY6" fmla="*/ 1591978 h 2074998"/>
                <a:gd name="connsiteX7" fmla="*/ 776254 w 6085036"/>
                <a:gd name="connsiteY7" fmla="*/ 1947211 h 2074998"/>
                <a:gd name="connsiteX8" fmla="*/ 401284 w 6085036"/>
                <a:gd name="connsiteY8" fmla="*/ 1565663 h 2074998"/>
                <a:gd name="connsiteX9" fmla="*/ 0 w 6085036"/>
                <a:gd name="connsiteY9" fmla="*/ 1934054 h 2074998"/>
                <a:gd name="connsiteX10" fmla="*/ 0 w 6085036"/>
                <a:gd name="connsiteY10" fmla="*/ 0 h 2074998"/>
                <a:gd name="connsiteX0" fmla="*/ 0 w 6085036"/>
                <a:gd name="connsiteY0" fmla="*/ 0 h 2096157"/>
                <a:gd name="connsiteX1" fmla="*/ 6085036 w 6085036"/>
                <a:gd name="connsiteY1" fmla="*/ 0 h 2096157"/>
                <a:gd name="connsiteX2" fmla="*/ 6085036 w 6085036"/>
                <a:gd name="connsiteY2" fmla="*/ 1934054 h 2096157"/>
                <a:gd name="connsiteX3" fmla="*/ 2381387 w 6085036"/>
                <a:gd name="connsiteY3" fmla="*/ 1947213 h 2096157"/>
                <a:gd name="connsiteX4" fmla="*/ 1973525 w 6085036"/>
                <a:gd name="connsiteY4" fmla="*/ 1585399 h 2096157"/>
                <a:gd name="connsiteX5" fmla="*/ 1585399 w 6085036"/>
                <a:gd name="connsiteY5" fmla="*/ 1953791 h 2096157"/>
                <a:gd name="connsiteX6" fmla="*/ 1217007 w 6085036"/>
                <a:gd name="connsiteY6" fmla="*/ 1591978 h 2096157"/>
                <a:gd name="connsiteX7" fmla="*/ 776254 w 6085036"/>
                <a:gd name="connsiteY7" fmla="*/ 1947211 h 2096157"/>
                <a:gd name="connsiteX8" fmla="*/ 401284 w 6085036"/>
                <a:gd name="connsiteY8" fmla="*/ 1565663 h 2096157"/>
                <a:gd name="connsiteX9" fmla="*/ 0 w 6085036"/>
                <a:gd name="connsiteY9" fmla="*/ 1934054 h 2096157"/>
                <a:gd name="connsiteX10" fmla="*/ 0 w 6085036"/>
                <a:gd name="connsiteY10" fmla="*/ 0 h 2096157"/>
                <a:gd name="connsiteX0" fmla="*/ 0 w 6085036"/>
                <a:gd name="connsiteY0" fmla="*/ 0 h 2080936"/>
                <a:gd name="connsiteX1" fmla="*/ 6085036 w 6085036"/>
                <a:gd name="connsiteY1" fmla="*/ 0 h 2080936"/>
                <a:gd name="connsiteX2" fmla="*/ 6085036 w 6085036"/>
                <a:gd name="connsiteY2" fmla="*/ 1934054 h 2080936"/>
                <a:gd name="connsiteX3" fmla="*/ 2381387 w 6085036"/>
                <a:gd name="connsiteY3" fmla="*/ 1947213 h 2080936"/>
                <a:gd name="connsiteX4" fmla="*/ 1973525 w 6085036"/>
                <a:gd name="connsiteY4" fmla="*/ 1585399 h 2080936"/>
                <a:gd name="connsiteX5" fmla="*/ 1585399 w 6085036"/>
                <a:gd name="connsiteY5" fmla="*/ 1953791 h 2080936"/>
                <a:gd name="connsiteX6" fmla="*/ 1217007 w 6085036"/>
                <a:gd name="connsiteY6" fmla="*/ 1591978 h 2080936"/>
                <a:gd name="connsiteX7" fmla="*/ 776254 w 6085036"/>
                <a:gd name="connsiteY7" fmla="*/ 1947211 h 2080936"/>
                <a:gd name="connsiteX8" fmla="*/ 401284 w 6085036"/>
                <a:gd name="connsiteY8" fmla="*/ 1565663 h 2080936"/>
                <a:gd name="connsiteX9" fmla="*/ 0 w 6085036"/>
                <a:gd name="connsiteY9" fmla="*/ 1934054 h 2080936"/>
                <a:gd name="connsiteX10" fmla="*/ 0 w 6085036"/>
                <a:gd name="connsiteY10" fmla="*/ 0 h 2080936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217007 w 6085036"/>
                <a:gd name="connsiteY6" fmla="*/ 1591978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217007 w 6085036"/>
                <a:gd name="connsiteY6" fmla="*/ 1591978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217007 w 6085036"/>
                <a:gd name="connsiteY6" fmla="*/ 1591978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217007 w 6085036"/>
                <a:gd name="connsiteY6" fmla="*/ 1591978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480144 w 6085036"/>
                <a:gd name="connsiteY6" fmla="*/ 1578821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480144 w 6085036"/>
                <a:gd name="connsiteY6" fmla="*/ 1578821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164380 w 6085036"/>
                <a:gd name="connsiteY6" fmla="*/ 1591978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23455"/>
                <a:gd name="connsiteX1" fmla="*/ 6085036 w 6085036"/>
                <a:gd name="connsiteY1" fmla="*/ 0 h 2023455"/>
                <a:gd name="connsiteX2" fmla="*/ 6085036 w 6085036"/>
                <a:gd name="connsiteY2" fmla="*/ 1934054 h 2023455"/>
                <a:gd name="connsiteX3" fmla="*/ 2789249 w 6085036"/>
                <a:gd name="connsiteY3" fmla="*/ 1559087 h 2023455"/>
                <a:gd name="connsiteX4" fmla="*/ 2381387 w 6085036"/>
                <a:gd name="connsiteY4" fmla="*/ 1947213 h 2023455"/>
                <a:gd name="connsiteX5" fmla="*/ 1973525 w 6085036"/>
                <a:gd name="connsiteY5" fmla="*/ 1585399 h 2023455"/>
                <a:gd name="connsiteX6" fmla="*/ 1585399 w 6085036"/>
                <a:gd name="connsiteY6" fmla="*/ 1953791 h 2023455"/>
                <a:gd name="connsiteX7" fmla="*/ 1164380 w 6085036"/>
                <a:gd name="connsiteY7" fmla="*/ 1591978 h 2023455"/>
                <a:gd name="connsiteX8" fmla="*/ 776254 w 6085036"/>
                <a:gd name="connsiteY8" fmla="*/ 1947211 h 2023455"/>
                <a:gd name="connsiteX9" fmla="*/ 401284 w 6085036"/>
                <a:gd name="connsiteY9" fmla="*/ 1565663 h 2023455"/>
                <a:gd name="connsiteX10" fmla="*/ 0 w 6085036"/>
                <a:gd name="connsiteY10" fmla="*/ 1934054 h 2023455"/>
                <a:gd name="connsiteX11" fmla="*/ 0 w 6085036"/>
                <a:gd name="connsiteY11" fmla="*/ 0 h 2023455"/>
                <a:gd name="connsiteX0" fmla="*/ 0 w 6085036"/>
                <a:gd name="connsiteY0" fmla="*/ 0 h 1996366"/>
                <a:gd name="connsiteX1" fmla="*/ 6085036 w 6085036"/>
                <a:gd name="connsiteY1" fmla="*/ 0 h 1996366"/>
                <a:gd name="connsiteX2" fmla="*/ 6085036 w 6085036"/>
                <a:gd name="connsiteY2" fmla="*/ 1934054 h 1996366"/>
                <a:gd name="connsiteX3" fmla="*/ 2789249 w 6085036"/>
                <a:gd name="connsiteY3" fmla="*/ 1559087 h 1996366"/>
                <a:gd name="connsiteX4" fmla="*/ 2381387 w 6085036"/>
                <a:gd name="connsiteY4" fmla="*/ 1947213 h 1996366"/>
                <a:gd name="connsiteX5" fmla="*/ 1973525 w 6085036"/>
                <a:gd name="connsiteY5" fmla="*/ 1585399 h 1996366"/>
                <a:gd name="connsiteX6" fmla="*/ 1585399 w 6085036"/>
                <a:gd name="connsiteY6" fmla="*/ 1953791 h 1996366"/>
                <a:gd name="connsiteX7" fmla="*/ 1164380 w 6085036"/>
                <a:gd name="connsiteY7" fmla="*/ 1591978 h 1996366"/>
                <a:gd name="connsiteX8" fmla="*/ 776254 w 6085036"/>
                <a:gd name="connsiteY8" fmla="*/ 1947211 h 1996366"/>
                <a:gd name="connsiteX9" fmla="*/ 401284 w 6085036"/>
                <a:gd name="connsiteY9" fmla="*/ 1565663 h 1996366"/>
                <a:gd name="connsiteX10" fmla="*/ 0 w 6085036"/>
                <a:gd name="connsiteY10" fmla="*/ 1934054 h 1996366"/>
                <a:gd name="connsiteX11" fmla="*/ 0 w 6085036"/>
                <a:gd name="connsiteY11" fmla="*/ 0 h 1996366"/>
                <a:gd name="connsiteX0" fmla="*/ 0 w 6085036"/>
                <a:gd name="connsiteY0" fmla="*/ 0 h 1996062"/>
                <a:gd name="connsiteX1" fmla="*/ 6085036 w 6085036"/>
                <a:gd name="connsiteY1" fmla="*/ 0 h 1996062"/>
                <a:gd name="connsiteX2" fmla="*/ 6085036 w 6085036"/>
                <a:gd name="connsiteY2" fmla="*/ 1934054 h 1996062"/>
                <a:gd name="connsiteX3" fmla="*/ 2789249 w 6085036"/>
                <a:gd name="connsiteY3" fmla="*/ 1559087 h 1996062"/>
                <a:gd name="connsiteX4" fmla="*/ 2381387 w 6085036"/>
                <a:gd name="connsiteY4" fmla="*/ 1947213 h 1996062"/>
                <a:gd name="connsiteX5" fmla="*/ 1973525 w 6085036"/>
                <a:gd name="connsiteY5" fmla="*/ 1585399 h 1996062"/>
                <a:gd name="connsiteX6" fmla="*/ 1585399 w 6085036"/>
                <a:gd name="connsiteY6" fmla="*/ 1953791 h 1996062"/>
                <a:gd name="connsiteX7" fmla="*/ 1164380 w 6085036"/>
                <a:gd name="connsiteY7" fmla="*/ 1591978 h 1996062"/>
                <a:gd name="connsiteX8" fmla="*/ 776254 w 6085036"/>
                <a:gd name="connsiteY8" fmla="*/ 1947211 h 1996062"/>
                <a:gd name="connsiteX9" fmla="*/ 401284 w 6085036"/>
                <a:gd name="connsiteY9" fmla="*/ 1565663 h 1996062"/>
                <a:gd name="connsiteX10" fmla="*/ 0 w 6085036"/>
                <a:gd name="connsiteY10" fmla="*/ 1934054 h 1996062"/>
                <a:gd name="connsiteX11" fmla="*/ 0 w 6085036"/>
                <a:gd name="connsiteY11" fmla="*/ 0 h 1996062"/>
                <a:gd name="connsiteX0" fmla="*/ 0 w 6085036"/>
                <a:gd name="connsiteY0" fmla="*/ 0 h 1996062"/>
                <a:gd name="connsiteX1" fmla="*/ 6085036 w 6085036"/>
                <a:gd name="connsiteY1" fmla="*/ 0 h 1996062"/>
                <a:gd name="connsiteX2" fmla="*/ 6085036 w 6085036"/>
                <a:gd name="connsiteY2" fmla="*/ 1934054 h 1996062"/>
                <a:gd name="connsiteX3" fmla="*/ 2789249 w 6085036"/>
                <a:gd name="connsiteY3" fmla="*/ 1559087 h 1996062"/>
                <a:gd name="connsiteX4" fmla="*/ 2381387 w 6085036"/>
                <a:gd name="connsiteY4" fmla="*/ 1947213 h 1996062"/>
                <a:gd name="connsiteX5" fmla="*/ 1973525 w 6085036"/>
                <a:gd name="connsiteY5" fmla="*/ 1585399 h 1996062"/>
                <a:gd name="connsiteX6" fmla="*/ 1585399 w 6085036"/>
                <a:gd name="connsiteY6" fmla="*/ 1953791 h 1996062"/>
                <a:gd name="connsiteX7" fmla="*/ 1164380 w 6085036"/>
                <a:gd name="connsiteY7" fmla="*/ 1591978 h 1996062"/>
                <a:gd name="connsiteX8" fmla="*/ 776254 w 6085036"/>
                <a:gd name="connsiteY8" fmla="*/ 1947211 h 1996062"/>
                <a:gd name="connsiteX9" fmla="*/ 401284 w 6085036"/>
                <a:gd name="connsiteY9" fmla="*/ 1565663 h 1996062"/>
                <a:gd name="connsiteX10" fmla="*/ 0 w 6085036"/>
                <a:gd name="connsiteY10" fmla="*/ 1934054 h 1996062"/>
                <a:gd name="connsiteX11" fmla="*/ 0 w 6085036"/>
                <a:gd name="connsiteY11" fmla="*/ 0 h 1996062"/>
                <a:gd name="connsiteX0" fmla="*/ 0 w 6085036"/>
                <a:gd name="connsiteY0" fmla="*/ 0 h 2075006"/>
                <a:gd name="connsiteX1" fmla="*/ 6085036 w 6085036"/>
                <a:gd name="connsiteY1" fmla="*/ 0 h 2075006"/>
                <a:gd name="connsiteX2" fmla="*/ 6085036 w 6085036"/>
                <a:gd name="connsiteY2" fmla="*/ 1934054 h 2075006"/>
                <a:gd name="connsiteX3" fmla="*/ 3249738 w 6085036"/>
                <a:gd name="connsiteY3" fmla="*/ 1940635 h 2075006"/>
                <a:gd name="connsiteX4" fmla="*/ 2789249 w 6085036"/>
                <a:gd name="connsiteY4" fmla="*/ 1559087 h 2075006"/>
                <a:gd name="connsiteX5" fmla="*/ 2381387 w 6085036"/>
                <a:gd name="connsiteY5" fmla="*/ 1947213 h 2075006"/>
                <a:gd name="connsiteX6" fmla="*/ 1973525 w 6085036"/>
                <a:gd name="connsiteY6" fmla="*/ 1585399 h 2075006"/>
                <a:gd name="connsiteX7" fmla="*/ 1585399 w 6085036"/>
                <a:gd name="connsiteY7" fmla="*/ 1953791 h 2075006"/>
                <a:gd name="connsiteX8" fmla="*/ 1164380 w 6085036"/>
                <a:gd name="connsiteY8" fmla="*/ 1591978 h 2075006"/>
                <a:gd name="connsiteX9" fmla="*/ 776254 w 6085036"/>
                <a:gd name="connsiteY9" fmla="*/ 1947211 h 2075006"/>
                <a:gd name="connsiteX10" fmla="*/ 401284 w 6085036"/>
                <a:gd name="connsiteY10" fmla="*/ 1565663 h 2075006"/>
                <a:gd name="connsiteX11" fmla="*/ 0 w 6085036"/>
                <a:gd name="connsiteY11" fmla="*/ 1934054 h 2075006"/>
                <a:gd name="connsiteX12" fmla="*/ 0 w 6085036"/>
                <a:gd name="connsiteY12" fmla="*/ 0 h 2075006"/>
                <a:gd name="connsiteX0" fmla="*/ 0 w 6085036"/>
                <a:gd name="connsiteY0" fmla="*/ 0 h 2094757"/>
                <a:gd name="connsiteX1" fmla="*/ 6085036 w 6085036"/>
                <a:gd name="connsiteY1" fmla="*/ 0 h 2094757"/>
                <a:gd name="connsiteX2" fmla="*/ 6085036 w 6085036"/>
                <a:gd name="connsiteY2" fmla="*/ 1934054 h 2094757"/>
                <a:gd name="connsiteX3" fmla="*/ 3249738 w 6085036"/>
                <a:gd name="connsiteY3" fmla="*/ 1940635 h 2094757"/>
                <a:gd name="connsiteX4" fmla="*/ 2789249 w 6085036"/>
                <a:gd name="connsiteY4" fmla="*/ 1559087 h 2094757"/>
                <a:gd name="connsiteX5" fmla="*/ 2381387 w 6085036"/>
                <a:gd name="connsiteY5" fmla="*/ 1947213 h 2094757"/>
                <a:gd name="connsiteX6" fmla="*/ 1973525 w 6085036"/>
                <a:gd name="connsiteY6" fmla="*/ 1585399 h 2094757"/>
                <a:gd name="connsiteX7" fmla="*/ 1585399 w 6085036"/>
                <a:gd name="connsiteY7" fmla="*/ 1953791 h 2094757"/>
                <a:gd name="connsiteX8" fmla="*/ 1164380 w 6085036"/>
                <a:gd name="connsiteY8" fmla="*/ 1591978 h 2094757"/>
                <a:gd name="connsiteX9" fmla="*/ 776254 w 6085036"/>
                <a:gd name="connsiteY9" fmla="*/ 1947211 h 2094757"/>
                <a:gd name="connsiteX10" fmla="*/ 401284 w 6085036"/>
                <a:gd name="connsiteY10" fmla="*/ 1565663 h 2094757"/>
                <a:gd name="connsiteX11" fmla="*/ 0 w 6085036"/>
                <a:gd name="connsiteY11" fmla="*/ 1934054 h 2094757"/>
                <a:gd name="connsiteX12" fmla="*/ 0 w 6085036"/>
                <a:gd name="connsiteY12" fmla="*/ 0 h 2094757"/>
                <a:gd name="connsiteX0" fmla="*/ 0 w 6085036"/>
                <a:gd name="connsiteY0" fmla="*/ 0 h 2077915"/>
                <a:gd name="connsiteX1" fmla="*/ 6085036 w 6085036"/>
                <a:gd name="connsiteY1" fmla="*/ 0 h 2077915"/>
                <a:gd name="connsiteX2" fmla="*/ 6085036 w 6085036"/>
                <a:gd name="connsiteY2" fmla="*/ 1934054 h 2077915"/>
                <a:gd name="connsiteX3" fmla="*/ 3249738 w 6085036"/>
                <a:gd name="connsiteY3" fmla="*/ 1940635 h 2077915"/>
                <a:gd name="connsiteX4" fmla="*/ 2789249 w 6085036"/>
                <a:gd name="connsiteY4" fmla="*/ 1559087 h 2077915"/>
                <a:gd name="connsiteX5" fmla="*/ 2381387 w 6085036"/>
                <a:gd name="connsiteY5" fmla="*/ 1947213 h 2077915"/>
                <a:gd name="connsiteX6" fmla="*/ 1973525 w 6085036"/>
                <a:gd name="connsiteY6" fmla="*/ 1585399 h 2077915"/>
                <a:gd name="connsiteX7" fmla="*/ 1585399 w 6085036"/>
                <a:gd name="connsiteY7" fmla="*/ 1953791 h 2077915"/>
                <a:gd name="connsiteX8" fmla="*/ 1164380 w 6085036"/>
                <a:gd name="connsiteY8" fmla="*/ 1591978 h 2077915"/>
                <a:gd name="connsiteX9" fmla="*/ 776254 w 6085036"/>
                <a:gd name="connsiteY9" fmla="*/ 1947211 h 2077915"/>
                <a:gd name="connsiteX10" fmla="*/ 401284 w 6085036"/>
                <a:gd name="connsiteY10" fmla="*/ 1565663 h 2077915"/>
                <a:gd name="connsiteX11" fmla="*/ 0 w 6085036"/>
                <a:gd name="connsiteY11" fmla="*/ 1934054 h 2077915"/>
                <a:gd name="connsiteX12" fmla="*/ 0 w 6085036"/>
                <a:gd name="connsiteY12" fmla="*/ 0 h 2077915"/>
                <a:gd name="connsiteX0" fmla="*/ 0 w 6085036"/>
                <a:gd name="connsiteY0" fmla="*/ 0 h 2076459"/>
                <a:gd name="connsiteX1" fmla="*/ 6085036 w 6085036"/>
                <a:gd name="connsiteY1" fmla="*/ 0 h 2076459"/>
                <a:gd name="connsiteX2" fmla="*/ 6085036 w 6085036"/>
                <a:gd name="connsiteY2" fmla="*/ 1934054 h 2076459"/>
                <a:gd name="connsiteX3" fmla="*/ 3249738 w 6085036"/>
                <a:gd name="connsiteY3" fmla="*/ 1940635 h 2076459"/>
                <a:gd name="connsiteX4" fmla="*/ 2789249 w 6085036"/>
                <a:gd name="connsiteY4" fmla="*/ 1559087 h 2076459"/>
                <a:gd name="connsiteX5" fmla="*/ 2381387 w 6085036"/>
                <a:gd name="connsiteY5" fmla="*/ 1947213 h 2076459"/>
                <a:gd name="connsiteX6" fmla="*/ 1973525 w 6085036"/>
                <a:gd name="connsiteY6" fmla="*/ 1585399 h 2076459"/>
                <a:gd name="connsiteX7" fmla="*/ 1585399 w 6085036"/>
                <a:gd name="connsiteY7" fmla="*/ 1953791 h 2076459"/>
                <a:gd name="connsiteX8" fmla="*/ 1164380 w 6085036"/>
                <a:gd name="connsiteY8" fmla="*/ 1591978 h 2076459"/>
                <a:gd name="connsiteX9" fmla="*/ 776254 w 6085036"/>
                <a:gd name="connsiteY9" fmla="*/ 1947211 h 2076459"/>
                <a:gd name="connsiteX10" fmla="*/ 401284 w 6085036"/>
                <a:gd name="connsiteY10" fmla="*/ 1565663 h 2076459"/>
                <a:gd name="connsiteX11" fmla="*/ 0 w 6085036"/>
                <a:gd name="connsiteY11" fmla="*/ 1934054 h 2076459"/>
                <a:gd name="connsiteX12" fmla="*/ 0 w 6085036"/>
                <a:gd name="connsiteY12" fmla="*/ 0 h 2076459"/>
                <a:gd name="connsiteX0" fmla="*/ 0 w 6085036"/>
                <a:gd name="connsiteY0" fmla="*/ 0 h 2017550"/>
                <a:gd name="connsiteX1" fmla="*/ 6085036 w 6085036"/>
                <a:gd name="connsiteY1" fmla="*/ 0 h 2017550"/>
                <a:gd name="connsiteX2" fmla="*/ 6085036 w 6085036"/>
                <a:gd name="connsiteY2" fmla="*/ 1934054 h 2017550"/>
                <a:gd name="connsiteX3" fmla="*/ 3670757 w 6085036"/>
                <a:gd name="connsiteY3" fmla="*/ 1519616 h 2017550"/>
                <a:gd name="connsiteX4" fmla="*/ 3249738 w 6085036"/>
                <a:gd name="connsiteY4" fmla="*/ 1940635 h 2017550"/>
                <a:gd name="connsiteX5" fmla="*/ 2789249 w 6085036"/>
                <a:gd name="connsiteY5" fmla="*/ 1559087 h 2017550"/>
                <a:gd name="connsiteX6" fmla="*/ 2381387 w 6085036"/>
                <a:gd name="connsiteY6" fmla="*/ 1947213 h 2017550"/>
                <a:gd name="connsiteX7" fmla="*/ 1973525 w 6085036"/>
                <a:gd name="connsiteY7" fmla="*/ 1585399 h 2017550"/>
                <a:gd name="connsiteX8" fmla="*/ 1585399 w 6085036"/>
                <a:gd name="connsiteY8" fmla="*/ 1953791 h 2017550"/>
                <a:gd name="connsiteX9" fmla="*/ 1164380 w 6085036"/>
                <a:gd name="connsiteY9" fmla="*/ 1591978 h 2017550"/>
                <a:gd name="connsiteX10" fmla="*/ 776254 w 6085036"/>
                <a:gd name="connsiteY10" fmla="*/ 1947211 h 2017550"/>
                <a:gd name="connsiteX11" fmla="*/ 401284 w 6085036"/>
                <a:gd name="connsiteY11" fmla="*/ 1565663 h 2017550"/>
                <a:gd name="connsiteX12" fmla="*/ 0 w 6085036"/>
                <a:gd name="connsiteY12" fmla="*/ 1934054 h 2017550"/>
                <a:gd name="connsiteX13" fmla="*/ 0 w 6085036"/>
                <a:gd name="connsiteY13" fmla="*/ 0 h 2017550"/>
                <a:gd name="connsiteX0" fmla="*/ 0 w 6085036"/>
                <a:gd name="connsiteY0" fmla="*/ 0 h 1991329"/>
                <a:gd name="connsiteX1" fmla="*/ 6085036 w 6085036"/>
                <a:gd name="connsiteY1" fmla="*/ 0 h 1991329"/>
                <a:gd name="connsiteX2" fmla="*/ 6085036 w 6085036"/>
                <a:gd name="connsiteY2" fmla="*/ 1934054 h 1991329"/>
                <a:gd name="connsiteX3" fmla="*/ 3670757 w 6085036"/>
                <a:gd name="connsiteY3" fmla="*/ 1519616 h 1991329"/>
                <a:gd name="connsiteX4" fmla="*/ 3249738 w 6085036"/>
                <a:gd name="connsiteY4" fmla="*/ 1940635 h 1991329"/>
                <a:gd name="connsiteX5" fmla="*/ 2789249 w 6085036"/>
                <a:gd name="connsiteY5" fmla="*/ 1559087 h 1991329"/>
                <a:gd name="connsiteX6" fmla="*/ 2381387 w 6085036"/>
                <a:gd name="connsiteY6" fmla="*/ 1947213 h 1991329"/>
                <a:gd name="connsiteX7" fmla="*/ 1973525 w 6085036"/>
                <a:gd name="connsiteY7" fmla="*/ 1585399 h 1991329"/>
                <a:gd name="connsiteX8" fmla="*/ 1585399 w 6085036"/>
                <a:gd name="connsiteY8" fmla="*/ 1953791 h 1991329"/>
                <a:gd name="connsiteX9" fmla="*/ 1164380 w 6085036"/>
                <a:gd name="connsiteY9" fmla="*/ 1591978 h 1991329"/>
                <a:gd name="connsiteX10" fmla="*/ 776254 w 6085036"/>
                <a:gd name="connsiteY10" fmla="*/ 1947211 h 1991329"/>
                <a:gd name="connsiteX11" fmla="*/ 401284 w 6085036"/>
                <a:gd name="connsiteY11" fmla="*/ 1565663 h 1991329"/>
                <a:gd name="connsiteX12" fmla="*/ 0 w 6085036"/>
                <a:gd name="connsiteY12" fmla="*/ 1934054 h 1991329"/>
                <a:gd name="connsiteX13" fmla="*/ 0 w 6085036"/>
                <a:gd name="connsiteY13" fmla="*/ 0 h 1991329"/>
                <a:gd name="connsiteX0" fmla="*/ 0 w 6085036"/>
                <a:gd name="connsiteY0" fmla="*/ 0 h 1990455"/>
                <a:gd name="connsiteX1" fmla="*/ 6085036 w 6085036"/>
                <a:gd name="connsiteY1" fmla="*/ 0 h 1990455"/>
                <a:gd name="connsiteX2" fmla="*/ 6085036 w 6085036"/>
                <a:gd name="connsiteY2" fmla="*/ 1934054 h 1990455"/>
                <a:gd name="connsiteX3" fmla="*/ 3670757 w 6085036"/>
                <a:gd name="connsiteY3" fmla="*/ 1519616 h 1990455"/>
                <a:gd name="connsiteX4" fmla="*/ 3249738 w 6085036"/>
                <a:gd name="connsiteY4" fmla="*/ 1940635 h 1990455"/>
                <a:gd name="connsiteX5" fmla="*/ 2789249 w 6085036"/>
                <a:gd name="connsiteY5" fmla="*/ 1559087 h 1990455"/>
                <a:gd name="connsiteX6" fmla="*/ 2381387 w 6085036"/>
                <a:gd name="connsiteY6" fmla="*/ 1947213 h 1990455"/>
                <a:gd name="connsiteX7" fmla="*/ 1973525 w 6085036"/>
                <a:gd name="connsiteY7" fmla="*/ 1585399 h 1990455"/>
                <a:gd name="connsiteX8" fmla="*/ 1585399 w 6085036"/>
                <a:gd name="connsiteY8" fmla="*/ 1953791 h 1990455"/>
                <a:gd name="connsiteX9" fmla="*/ 1164380 w 6085036"/>
                <a:gd name="connsiteY9" fmla="*/ 1591978 h 1990455"/>
                <a:gd name="connsiteX10" fmla="*/ 776254 w 6085036"/>
                <a:gd name="connsiteY10" fmla="*/ 1947211 h 1990455"/>
                <a:gd name="connsiteX11" fmla="*/ 401284 w 6085036"/>
                <a:gd name="connsiteY11" fmla="*/ 1565663 h 1990455"/>
                <a:gd name="connsiteX12" fmla="*/ 0 w 6085036"/>
                <a:gd name="connsiteY12" fmla="*/ 1934054 h 1990455"/>
                <a:gd name="connsiteX13" fmla="*/ 0 w 6085036"/>
                <a:gd name="connsiteY13" fmla="*/ 0 h 1990455"/>
                <a:gd name="connsiteX0" fmla="*/ 0 w 6085036"/>
                <a:gd name="connsiteY0" fmla="*/ 0 h 1992570"/>
                <a:gd name="connsiteX1" fmla="*/ 6085036 w 6085036"/>
                <a:gd name="connsiteY1" fmla="*/ 0 h 1992570"/>
                <a:gd name="connsiteX2" fmla="*/ 6085036 w 6085036"/>
                <a:gd name="connsiteY2" fmla="*/ 1934054 h 1992570"/>
                <a:gd name="connsiteX3" fmla="*/ 3670757 w 6085036"/>
                <a:gd name="connsiteY3" fmla="*/ 1519616 h 1992570"/>
                <a:gd name="connsiteX4" fmla="*/ 3249738 w 6085036"/>
                <a:gd name="connsiteY4" fmla="*/ 1940635 h 1992570"/>
                <a:gd name="connsiteX5" fmla="*/ 2789249 w 6085036"/>
                <a:gd name="connsiteY5" fmla="*/ 1559087 h 1992570"/>
                <a:gd name="connsiteX6" fmla="*/ 2381387 w 6085036"/>
                <a:gd name="connsiteY6" fmla="*/ 1947213 h 1992570"/>
                <a:gd name="connsiteX7" fmla="*/ 1973525 w 6085036"/>
                <a:gd name="connsiteY7" fmla="*/ 1585399 h 1992570"/>
                <a:gd name="connsiteX8" fmla="*/ 1585399 w 6085036"/>
                <a:gd name="connsiteY8" fmla="*/ 1953791 h 1992570"/>
                <a:gd name="connsiteX9" fmla="*/ 1164380 w 6085036"/>
                <a:gd name="connsiteY9" fmla="*/ 1591978 h 1992570"/>
                <a:gd name="connsiteX10" fmla="*/ 776254 w 6085036"/>
                <a:gd name="connsiteY10" fmla="*/ 1947211 h 1992570"/>
                <a:gd name="connsiteX11" fmla="*/ 401284 w 6085036"/>
                <a:gd name="connsiteY11" fmla="*/ 1565663 h 1992570"/>
                <a:gd name="connsiteX12" fmla="*/ 0 w 6085036"/>
                <a:gd name="connsiteY12" fmla="*/ 1934054 h 1992570"/>
                <a:gd name="connsiteX13" fmla="*/ 0 w 6085036"/>
                <a:gd name="connsiteY13" fmla="*/ 0 h 1992570"/>
                <a:gd name="connsiteX0" fmla="*/ 0 w 6085036"/>
                <a:gd name="connsiteY0" fmla="*/ 0 h 2075340"/>
                <a:gd name="connsiteX1" fmla="*/ 6085036 w 6085036"/>
                <a:gd name="connsiteY1" fmla="*/ 0 h 2075340"/>
                <a:gd name="connsiteX2" fmla="*/ 6085036 w 6085036"/>
                <a:gd name="connsiteY2" fmla="*/ 1934054 h 2075340"/>
                <a:gd name="connsiteX3" fmla="*/ 4104933 w 6085036"/>
                <a:gd name="connsiteY3" fmla="*/ 1940635 h 2075340"/>
                <a:gd name="connsiteX4" fmla="*/ 3670757 w 6085036"/>
                <a:gd name="connsiteY4" fmla="*/ 1519616 h 2075340"/>
                <a:gd name="connsiteX5" fmla="*/ 3249738 w 6085036"/>
                <a:gd name="connsiteY5" fmla="*/ 1940635 h 2075340"/>
                <a:gd name="connsiteX6" fmla="*/ 2789249 w 6085036"/>
                <a:gd name="connsiteY6" fmla="*/ 1559087 h 2075340"/>
                <a:gd name="connsiteX7" fmla="*/ 2381387 w 6085036"/>
                <a:gd name="connsiteY7" fmla="*/ 1947213 h 2075340"/>
                <a:gd name="connsiteX8" fmla="*/ 1973525 w 6085036"/>
                <a:gd name="connsiteY8" fmla="*/ 1585399 h 2075340"/>
                <a:gd name="connsiteX9" fmla="*/ 1585399 w 6085036"/>
                <a:gd name="connsiteY9" fmla="*/ 1953791 h 2075340"/>
                <a:gd name="connsiteX10" fmla="*/ 1164380 w 6085036"/>
                <a:gd name="connsiteY10" fmla="*/ 1591978 h 2075340"/>
                <a:gd name="connsiteX11" fmla="*/ 776254 w 6085036"/>
                <a:gd name="connsiteY11" fmla="*/ 1947211 h 2075340"/>
                <a:gd name="connsiteX12" fmla="*/ 401284 w 6085036"/>
                <a:gd name="connsiteY12" fmla="*/ 1565663 h 2075340"/>
                <a:gd name="connsiteX13" fmla="*/ 0 w 6085036"/>
                <a:gd name="connsiteY13" fmla="*/ 1934054 h 2075340"/>
                <a:gd name="connsiteX14" fmla="*/ 0 w 6085036"/>
                <a:gd name="connsiteY14" fmla="*/ 0 h 2075340"/>
                <a:gd name="connsiteX0" fmla="*/ 0 w 6085036"/>
                <a:gd name="connsiteY0" fmla="*/ 0 h 2096485"/>
                <a:gd name="connsiteX1" fmla="*/ 6085036 w 6085036"/>
                <a:gd name="connsiteY1" fmla="*/ 0 h 2096485"/>
                <a:gd name="connsiteX2" fmla="*/ 6085036 w 6085036"/>
                <a:gd name="connsiteY2" fmla="*/ 1934054 h 2096485"/>
                <a:gd name="connsiteX3" fmla="*/ 4104933 w 6085036"/>
                <a:gd name="connsiteY3" fmla="*/ 1940635 h 2096485"/>
                <a:gd name="connsiteX4" fmla="*/ 3670757 w 6085036"/>
                <a:gd name="connsiteY4" fmla="*/ 1519616 h 2096485"/>
                <a:gd name="connsiteX5" fmla="*/ 3249738 w 6085036"/>
                <a:gd name="connsiteY5" fmla="*/ 1940635 h 2096485"/>
                <a:gd name="connsiteX6" fmla="*/ 2789249 w 6085036"/>
                <a:gd name="connsiteY6" fmla="*/ 1559087 h 2096485"/>
                <a:gd name="connsiteX7" fmla="*/ 2381387 w 6085036"/>
                <a:gd name="connsiteY7" fmla="*/ 1947213 h 2096485"/>
                <a:gd name="connsiteX8" fmla="*/ 1973525 w 6085036"/>
                <a:gd name="connsiteY8" fmla="*/ 1585399 h 2096485"/>
                <a:gd name="connsiteX9" fmla="*/ 1585399 w 6085036"/>
                <a:gd name="connsiteY9" fmla="*/ 1953791 h 2096485"/>
                <a:gd name="connsiteX10" fmla="*/ 1164380 w 6085036"/>
                <a:gd name="connsiteY10" fmla="*/ 1591978 h 2096485"/>
                <a:gd name="connsiteX11" fmla="*/ 776254 w 6085036"/>
                <a:gd name="connsiteY11" fmla="*/ 1947211 h 2096485"/>
                <a:gd name="connsiteX12" fmla="*/ 401284 w 6085036"/>
                <a:gd name="connsiteY12" fmla="*/ 1565663 h 2096485"/>
                <a:gd name="connsiteX13" fmla="*/ 0 w 6085036"/>
                <a:gd name="connsiteY13" fmla="*/ 1934054 h 2096485"/>
                <a:gd name="connsiteX14" fmla="*/ 0 w 6085036"/>
                <a:gd name="connsiteY14" fmla="*/ 0 h 2096485"/>
                <a:gd name="connsiteX0" fmla="*/ 0 w 6085036"/>
                <a:gd name="connsiteY0" fmla="*/ 0 h 2081249"/>
                <a:gd name="connsiteX1" fmla="*/ 6085036 w 6085036"/>
                <a:gd name="connsiteY1" fmla="*/ 0 h 2081249"/>
                <a:gd name="connsiteX2" fmla="*/ 6085036 w 6085036"/>
                <a:gd name="connsiteY2" fmla="*/ 1934054 h 2081249"/>
                <a:gd name="connsiteX3" fmla="*/ 4104933 w 6085036"/>
                <a:gd name="connsiteY3" fmla="*/ 1940635 h 2081249"/>
                <a:gd name="connsiteX4" fmla="*/ 3670757 w 6085036"/>
                <a:gd name="connsiteY4" fmla="*/ 1519616 h 2081249"/>
                <a:gd name="connsiteX5" fmla="*/ 3249738 w 6085036"/>
                <a:gd name="connsiteY5" fmla="*/ 1940635 h 2081249"/>
                <a:gd name="connsiteX6" fmla="*/ 2789249 w 6085036"/>
                <a:gd name="connsiteY6" fmla="*/ 1559087 h 2081249"/>
                <a:gd name="connsiteX7" fmla="*/ 2381387 w 6085036"/>
                <a:gd name="connsiteY7" fmla="*/ 1947213 h 2081249"/>
                <a:gd name="connsiteX8" fmla="*/ 1973525 w 6085036"/>
                <a:gd name="connsiteY8" fmla="*/ 1585399 h 2081249"/>
                <a:gd name="connsiteX9" fmla="*/ 1585399 w 6085036"/>
                <a:gd name="connsiteY9" fmla="*/ 1953791 h 2081249"/>
                <a:gd name="connsiteX10" fmla="*/ 1164380 w 6085036"/>
                <a:gd name="connsiteY10" fmla="*/ 1591978 h 2081249"/>
                <a:gd name="connsiteX11" fmla="*/ 776254 w 6085036"/>
                <a:gd name="connsiteY11" fmla="*/ 1947211 h 2081249"/>
                <a:gd name="connsiteX12" fmla="*/ 401284 w 6085036"/>
                <a:gd name="connsiteY12" fmla="*/ 1565663 h 2081249"/>
                <a:gd name="connsiteX13" fmla="*/ 0 w 6085036"/>
                <a:gd name="connsiteY13" fmla="*/ 1934054 h 2081249"/>
                <a:gd name="connsiteX14" fmla="*/ 0 w 6085036"/>
                <a:gd name="connsiteY14" fmla="*/ 0 h 2081249"/>
                <a:gd name="connsiteX0" fmla="*/ 0 w 6085036"/>
                <a:gd name="connsiteY0" fmla="*/ 0 h 2082778"/>
                <a:gd name="connsiteX1" fmla="*/ 6085036 w 6085036"/>
                <a:gd name="connsiteY1" fmla="*/ 0 h 2082778"/>
                <a:gd name="connsiteX2" fmla="*/ 6085036 w 6085036"/>
                <a:gd name="connsiteY2" fmla="*/ 1934054 h 2082778"/>
                <a:gd name="connsiteX3" fmla="*/ 4104933 w 6085036"/>
                <a:gd name="connsiteY3" fmla="*/ 1940635 h 2082778"/>
                <a:gd name="connsiteX4" fmla="*/ 3670757 w 6085036"/>
                <a:gd name="connsiteY4" fmla="*/ 1519616 h 2082778"/>
                <a:gd name="connsiteX5" fmla="*/ 3249738 w 6085036"/>
                <a:gd name="connsiteY5" fmla="*/ 1940635 h 2082778"/>
                <a:gd name="connsiteX6" fmla="*/ 2789249 w 6085036"/>
                <a:gd name="connsiteY6" fmla="*/ 1559087 h 2082778"/>
                <a:gd name="connsiteX7" fmla="*/ 2381387 w 6085036"/>
                <a:gd name="connsiteY7" fmla="*/ 1947213 h 2082778"/>
                <a:gd name="connsiteX8" fmla="*/ 1973525 w 6085036"/>
                <a:gd name="connsiteY8" fmla="*/ 1585399 h 2082778"/>
                <a:gd name="connsiteX9" fmla="*/ 1585399 w 6085036"/>
                <a:gd name="connsiteY9" fmla="*/ 1953791 h 2082778"/>
                <a:gd name="connsiteX10" fmla="*/ 1164380 w 6085036"/>
                <a:gd name="connsiteY10" fmla="*/ 1591978 h 2082778"/>
                <a:gd name="connsiteX11" fmla="*/ 776254 w 6085036"/>
                <a:gd name="connsiteY11" fmla="*/ 1947211 h 2082778"/>
                <a:gd name="connsiteX12" fmla="*/ 401284 w 6085036"/>
                <a:gd name="connsiteY12" fmla="*/ 1565663 h 2082778"/>
                <a:gd name="connsiteX13" fmla="*/ 0 w 6085036"/>
                <a:gd name="connsiteY13" fmla="*/ 1934054 h 2082778"/>
                <a:gd name="connsiteX14" fmla="*/ 0 w 6085036"/>
                <a:gd name="connsiteY14" fmla="*/ 0 h 2082778"/>
                <a:gd name="connsiteX0" fmla="*/ 0 w 6085036"/>
                <a:gd name="connsiteY0" fmla="*/ 0 h 2017462"/>
                <a:gd name="connsiteX1" fmla="*/ 6085036 w 6085036"/>
                <a:gd name="connsiteY1" fmla="*/ 0 h 2017462"/>
                <a:gd name="connsiteX2" fmla="*/ 6085036 w 6085036"/>
                <a:gd name="connsiteY2" fmla="*/ 1934054 h 2017462"/>
                <a:gd name="connsiteX3" fmla="*/ 4558843 w 6085036"/>
                <a:gd name="connsiteY3" fmla="*/ 1499880 h 2017462"/>
                <a:gd name="connsiteX4" fmla="*/ 4104933 w 6085036"/>
                <a:gd name="connsiteY4" fmla="*/ 1940635 h 2017462"/>
                <a:gd name="connsiteX5" fmla="*/ 3670757 w 6085036"/>
                <a:gd name="connsiteY5" fmla="*/ 1519616 h 2017462"/>
                <a:gd name="connsiteX6" fmla="*/ 3249738 w 6085036"/>
                <a:gd name="connsiteY6" fmla="*/ 1940635 h 2017462"/>
                <a:gd name="connsiteX7" fmla="*/ 2789249 w 6085036"/>
                <a:gd name="connsiteY7" fmla="*/ 1559087 h 2017462"/>
                <a:gd name="connsiteX8" fmla="*/ 2381387 w 6085036"/>
                <a:gd name="connsiteY8" fmla="*/ 1947213 h 2017462"/>
                <a:gd name="connsiteX9" fmla="*/ 1973525 w 6085036"/>
                <a:gd name="connsiteY9" fmla="*/ 1585399 h 2017462"/>
                <a:gd name="connsiteX10" fmla="*/ 1585399 w 6085036"/>
                <a:gd name="connsiteY10" fmla="*/ 1953791 h 2017462"/>
                <a:gd name="connsiteX11" fmla="*/ 1164380 w 6085036"/>
                <a:gd name="connsiteY11" fmla="*/ 1591978 h 2017462"/>
                <a:gd name="connsiteX12" fmla="*/ 776254 w 6085036"/>
                <a:gd name="connsiteY12" fmla="*/ 1947211 h 2017462"/>
                <a:gd name="connsiteX13" fmla="*/ 401284 w 6085036"/>
                <a:gd name="connsiteY13" fmla="*/ 1565663 h 2017462"/>
                <a:gd name="connsiteX14" fmla="*/ 0 w 6085036"/>
                <a:gd name="connsiteY14" fmla="*/ 1934054 h 2017462"/>
                <a:gd name="connsiteX15" fmla="*/ 0 w 6085036"/>
                <a:gd name="connsiteY15" fmla="*/ 0 h 2017462"/>
                <a:gd name="connsiteX0" fmla="*/ 0 w 6085036"/>
                <a:gd name="connsiteY0" fmla="*/ 0 h 2017462"/>
                <a:gd name="connsiteX1" fmla="*/ 6085036 w 6085036"/>
                <a:gd name="connsiteY1" fmla="*/ 0 h 2017462"/>
                <a:gd name="connsiteX2" fmla="*/ 6085036 w 6085036"/>
                <a:gd name="connsiteY2" fmla="*/ 1934054 h 2017462"/>
                <a:gd name="connsiteX3" fmla="*/ 4558843 w 6085036"/>
                <a:gd name="connsiteY3" fmla="*/ 1499880 h 2017462"/>
                <a:gd name="connsiteX4" fmla="*/ 4104933 w 6085036"/>
                <a:gd name="connsiteY4" fmla="*/ 1940635 h 2017462"/>
                <a:gd name="connsiteX5" fmla="*/ 3670757 w 6085036"/>
                <a:gd name="connsiteY5" fmla="*/ 1519616 h 2017462"/>
                <a:gd name="connsiteX6" fmla="*/ 3249738 w 6085036"/>
                <a:gd name="connsiteY6" fmla="*/ 1940635 h 2017462"/>
                <a:gd name="connsiteX7" fmla="*/ 2789249 w 6085036"/>
                <a:gd name="connsiteY7" fmla="*/ 1559087 h 2017462"/>
                <a:gd name="connsiteX8" fmla="*/ 2381387 w 6085036"/>
                <a:gd name="connsiteY8" fmla="*/ 1947213 h 2017462"/>
                <a:gd name="connsiteX9" fmla="*/ 1973525 w 6085036"/>
                <a:gd name="connsiteY9" fmla="*/ 1585399 h 2017462"/>
                <a:gd name="connsiteX10" fmla="*/ 1585399 w 6085036"/>
                <a:gd name="connsiteY10" fmla="*/ 1953791 h 2017462"/>
                <a:gd name="connsiteX11" fmla="*/ 1164380 w 6085036"/>
                <a:gd name="connsiteY11" fmla="*/ 1591978 h 2017462"/>
                <a:gd name="connsiteX12" fmla="*/ 776254 w 6085036"/>
                <a:gd name="connsiteY12" fmla="*/ 1947211 h 2017462"/>
                <a:gd name="connsiteX13" fmla="*/ 401284 w 6085036"/>
                <a:gd name="connsiteY13" fmla="*/ 1565663 h 2017462"/>
                <a:gd name="connsiteX14" fmla="*/ 0 w 6085036"/>
                <a:gd name="connsiteY14" fmla="*/ 1934054 h 2017462"/>
                <a:gd name="connsiteX15" fmla="*/ 0 w 6085036"/>
                <a:gd name="connsiteY15" fmla="*/ 0 h 2017462"/>
                <a:gd name="connsiteX0" fmla="*/ 0 w 6085036"/>
                <a:gd name="connsiteY0" fmla="*/ 0 h 2016952"/>
                <a:gd name="connsiteX1" fmla="*/ 6085036 w 6085036"/>
                <a:gd name="connsiteY1" fmla="*/ 0 h 2016952"/>
                <a:gd name="connsiteX2" fmla="*/ 6085036 w 6085036"/>
                <a:gd name="connsiteY2" fmla="*/ 1934054 h 2016952"/>
                <a:gd name="connsiteX3" fmla="*/ 4558843 w 6085036"/>
                <a:gd name="connsiteY3" fmla="*/ 1499880 h 2016952"/>
                <a:gd name="connsiteX4" fmla="*/ 4104933 w 6085036"/>
                <a:gd name="connsiteY4" fmla="*/ 1940635 h 2016952"/>
                <a:gd name="connsiteX5" fmla="*/ 3670757 w 6085036"/>
                <a:gd name="connsiteY5" fmla="*/ 1519616 h 2016952"/>
                <a:gd name="connsiteX6" fmla="*/ 3249738 w 6085036"/>
                <a:gd name="connsiteY6" fmla="*/ 1940635 h 2016952"/>
                <a:gd name="connsiteX7" fmla="*/ 2789249 w 6085036"/>
                <a:gd name="connsiteY7" fmla="*/ 1559087 h 2016952"/>
                <a:gd name="connsiteX8" fmla="*/ 2381387 w 6085036"/>
                <a:gd name="connsiteY8" fmla="*/ 1947213 h 2016952"/>
                <a:gd name="connsiteX9" fmla="*/ 1973525 w 6085036"/>
                <a:gd name="connsiteY9" fmla="*/ 1585399 h 2016952"/>
                <a:gd name="connsiteX10" fmla="*/ 1585399 w 6085036"/>
                <a:gd name="connsiteY10" fmla="*/ 1953791 h 2016952"/>
                <a:gd name="connsiteX11" fmla="*/ 1164380 w 6085036"/>
                <a:gd name="connsiteY11" fmla="*/ 1591978 h 2016952"/>
                <a:gd name="connsiteX12" fmla="*/ 776254 w 6085036"/>
                <a:gd name="connsiteY12" fmla="*/ 1947211 h 2016952"/>
                <a:gd name="connsiteX13" fmla="*/ 401284 w 6085036"/>
                <a:gd name="connsiteY13" fmla="*/ 1565663 h 2016952"/>
                <a:gd name="connsiteX14" fmla="*/ 0 w 6085036"/>
                <a:gd name="connsiteY14" fmla="*/ 1934054 h 2016952"/>
                <a:gd name="connsiteX15" fmla="*/ 0 w 6085036"/>
                <a:gd name="connsiteY15" fmla="*/ 0 h 2016952"/>
                <a:gd name="connsiteX0" fmla="*/ 0 w 6085036"/>
                <a:gd name="connsiteY0" fmla="*/ 0 h 2066588"/>
                <a:gd name="connsiteX1" fmla="*/ 6085036 w 6085036"/>
                <a:gd name="connsiteY1" fmla="*/ 0 h 2066588"/>
                <a:gd name="connsiteX2" fmla="*/ 6085036 w 6085036"/>
                <a:gd name="connsiteY2" fmla="*/ 1934054 h 2066588"/>
                <a:gd name="connsiteX3" fmla="*/ 5012754 w 6085036"/>
                <a:gd name="connsiteY3" fmla="*/ 1901163 h 2066588"/>
                <a:gd name="connsiteX4" fmla="*/ 4558843 w 6085036"/>
                <a:gd name="connsiteY4" fmla="*/ 1499880 h 2066588"/>
                <a:gd name="connsiteX5" fmla="*/ 4104933 w 6085036"/>
                <a:gd name="connsiteY5" fmla="*/ 1940635 h 2066588"/>
                <a:gd name="connsiteX6" fmla="*/ 3670757 w 6085036"/>
                <a:gd name="connsiteY6" fmla="*/ 1519616 h 2066588"/>
                <a:gd name="connsiteX7" fmla="*/ 3249738 w 6085036"/>
                <a:gd name="connsiteY7" fmla="*/ 1940635 h 2066588"/>
                <a:gd name="connsiteX8" fmla="*/ 2789249 w 6085036"/>
                <a:gd name="connsiteY8" fmla="*/ 1559087 h 2066588"/>
                <a:gd name="connsiteX9" fmla="*/ 2381387 w 6085036"/>
                <a:gd name="connsiteY9" fmla="*/ 1947213 h 2066588"/>
                <a:gd name="connsiteX10" fmla="*/ 1973525 w 6085036"/>
                <a:gd name="connsiteY10" fmla="*/ 1585399 h 2066588"/>
                <a:gd name="connsiteX11" fmla="*/ 1585399 w 6085036"/>
                <a:gd name="connsiteY11" fmla="*/ 1953791 h 2066588"/>
                <a:gd name="connsiteX12" fmla="*/ 1164380 w 6085036"/>
                <a:gd name="connsiteY12" fmla="*/ 1591978 h 2066588"/>
                <a:gd name="connsiteX13" fmla="*/ 776254 w 6085036"/>
                <a:gd name="connsiteY13" fmla="*/ 1947211 h 2066588"/>
                <a:gd name="connsiteX14" fmla="*/ 401284 w 6085036"/>
                <a:gd name="connsiteY14" fmla="*/ 1565663 h 2066588"/>
                <a:gd name="connsiteX15" fmla="*/ 0 w 6085036"/>
                <a:gd name="connsiteY15" fmla="*/ 1934054 h 2066588"/>
                <a:gd name="connsiteX16" fmla="*/ 0 w 6085036"/>
                <a:gd name="connsiteY16" fmla="*/ 0 h 2066588"/>
                <a:gd name="connsiteX0" fmla="*/ 0 w 6085036"/>
                <a:gd name="connsiteY0" fmla="*/ 0 h 2019737"/>
                <a:gd name="connsiteX1" fmla="*/ 6085036 w 6085036"/>
                <a:gd name="connsiteY1" fmla="*/ 0 h 2019737"/>
                <a:gd name="connsiteX2" fmla="*/ 6085036 w 6085036"/>
                <a:gd name="connsiteY2" fmla="*/ 1934054 h 2019737"/>
                <a:gd name="connsiteX3" fmla="*/ 5506136 w 6085036"/>
                <a:gd name="connsiteY3" fmla="*/ 1506458 h 2019737"/>
                <a:gd name="connsiteX4" fmla="*/ 5012754 w 6085036"/>
                <a:gd name="connsiteY4" fmla="*/ 1901163 h 2019737"/>
                <a:gd name="connsiteX5" fmla="*/ 4558843 w 6085036"/>
                <a:gd name="connsiteY5" fmla="*/ 1499880 h 2019737"/>
                <a:gd name="connsiteX6" fmla="*/ 4104933 w 6085036"/>
                <a:gd name="connsiteY6" fmla="*/ 1940635 h 2019737"/>
                <a:gd name="connsiteX7" fmla="*/ 3670757 w 6085036"/>
                <a:gd name="connsiteY7" fmla="*/ 1519616 h 2019737"/>
                <a:gd name="connsiteX8" fmla="*/ 3249738 w 6085036"/>
                <a:gd name="connsiteY8" fmla="*/ 1940635 h 2019737"/>
                <a:gd name="connsiteX9" fmla="*/ 2789249 w 6085036"/>
                <a:gd name="connsiteY9" fmla="*/ 1559087 h 2019737"/>
                <a:gd name="connsiteX10" fmla="*/ 2381387 w 6085036"/>
                <a:gd name="connsiteY10" fmla="*/ 1947213 h 2019737"/>
                <a:gd name="connsiteX11" fmla="*/ 1973525 w 6085036"/>
                <a:gd name="connsiteY11" fmla="*/ 1585399 h 2019737"/>
                <a:gd name="connsiteX12" fmla="*/ 1585399 w 6085036"/>
                <a:gd name="connsiteY12" fmla="*/ 1953791 h 2019737"/>
                <a:gd name="connsiteX13" fmla="*/ 1164380 w 6085036"/>
                <a:gd name="connsiteY13" fmla="*/ 1591978 h 2019737"/>
                <a:gd name="connsiteX14" fmla="*/ 776254 w 6085036"/>
                <a:gd name="connsiteY14" fmla="*/ 1947211 h 2019737"/>
                <a:gd name="connsiteX15" fmla="*/ 401284 w 6085036"/>
                <a:gd name="connsiteY15" fmla="*/ 1565663 h 2019737"/>
                <a:gd name="connsiteX16" fmla="*/ 0 w 6085036"/>
                <a:gd name="connsiteY16" fmla="*/ 1934054 h 2019737"/>
                <a:gd name="connsiteX17" fmla="*/ 0 w 6085036"/>
                <a:gd name="connsiteY17" fmla="*/ 0 h 2019737"/>
                <a:gd name="connsiteX0" fmla="*/ 0 w 6085036"/>
                <a:gd name="connsiteY0" fmla="*/ 0 h 2019737"/>
                <a:gd name="connsiteX1" fmla="*/ 6085036 w 6085036"/>
                <a:gd name="connsiteY1" fmla="*/ 0 h 2019737"/>
                <a:gd name="connsiteX2" fmla="*/ 6085036 w 6085036"/>
                <a:gd name="connsiteY2" fmla="*/ 1934054 h 2019737"/>
                <a:gd name="connsiteX3" fmla="*/ 5506136 w 6085036"/>
                <a:gd name="connsiteY3" fmla="*/ 1506458 h 2019737"/>
                <a:gd name="connsiteX4" fmla="*/ 5012754 w 6085036"/>
                <a:gd name="connsiteY4" fmla="*/ 1901163 h 2019737"/>
                <a:gd name="connsiteX5" fmla="*/ 4558843 w 6085036"/>
                <a:gd name="connsiteY5" fmla="*/ 1499880 h 2019737"/>
                <a:gd name="connsiteX6" fmla="*/ 4104933 w 6085036"/>
                <a:gd name="connsiteY6" fmla="*/ 1940635 h 2019737"/>
                <a:gd name="connsiteX7" fmla="*/ 3670757 w 6085036"/>
                <a:gd name="connsiteY7" fmla="*/ 1519616 h 2019737"/>
                <a:gd name="connsiteX8" fmla="*/ 3249738 w 6085036"/>
                <a:gd name="connsiteY8" fmla="*/ 1940635 h 2019737"/>
                <a:gd name="connsiteX9" fmla="*/ 2789249 w 6085036"/>
                <a:gd name="connsiteY9" fmla="*/ 1559087 h 2019737"/>
                <a:gd name="connsiteX10" fmla="*/ 2381387 w 6085036"/>
                <a:gd name="connsiteY10" fmla="*/ 1947213 h 2019737"/>
                <a:gd name="connsiteX11" fmla="*/ 1973525 w 6085036"/>
                <a:gd name="connsiteY11" fmla="*/ 1585399 h 2019737"/>
                <a:gd name="connsiteX12" fmla="*/ 1585399 w 6085036"/>
                <a:gd name="connsiteY12" fmla="*/ 1953791 h 2019737"/>
                <a:gd name="connsiteX13" fmla="*/ 1164380 w 6085036"/>
                <a:gd name="connsiteY13" fmla="*/ 1591978 h 2019737"/>
                <a:gd name="connsiteX14" fmla="*/ 776254 w 6085036"/>
                <a:gd name="connsiteY14" fmla="*/ 1947211 h 2019737"/>
                <a:gd name="connsiteX15" fmla="*/ 401284 w 6085036"/>
                <a:gd name="connsiteY15" fmla="*/ 1565663 h 2019737"/>
                <a:gd name="connsiteX16" fmla="*/ 0 w 6085036"/>
                <a:gd name="connsiteY16" fmla="*/ 1934054 h 2019737"/>
                <a:gd name="connsiteX17" fmla="*/ 0 w 6085036"/>
                <a:gd name="connsiteY17" fmla="*/ 0 h 2019737"/>
                <a:gd name="connsiteX0" fmla="*/ 0 w 6085036"/>
                <a:gd name="connsiteY0" fmla="*/ 0 h 1953793"/>
                <a:gd name="connsiteX1" fmla="*/ 6085036 w 6085036"/>
                <a:gd name="connsiteY1" fmla="*/ 0 h 1953793"/>
                <a:gd name="connsiteX2" fmla="*/ 6085036 w 6085036"/>
                <a:gd name="connsiteY2" fmla="*/ 1934054 h 1953793"/>
                <a:gd name="connsiteX3" fmla="*/ 5506136 w 6085036"/>
                <a:gd name="connsiteY3" fmla="*/ 1506458 h 1953793"/>
                <a:gd name="connsiteX4" fmla="*/ 5012754 w 6085036"/>
                <a:gd name="connsiteY4" fmla="*/ 1901163 h 1953793"/>
                <a:gd name="connsiteX5" fmla="*/ 4558843 w 6085036"/>
                <a:gd name="connsiteY5" fmla="*/ 1499880 h 1953793"/>
                <a:gd name="connsiteX6" fmla="*/ 4104933 w 6085036"/>
                <a:gd name="connsiteY6" fmla="*/ 1940635 h 1953793"/>
                <a:gd name="connsiteX7" fmla="*/ 3670757 w 6085036"/>
                <a:gd name="connsiteY7" fmla="*/ 1519616 h 1953793"/>
                <a:gd name="connsiteX8" fmla="*/ 3249738 w 6085036"/>
                <a:gd name="connsiteY8" fmla="*/ 1940635 h 1953793"/>
                <a:gd name="connsiteX9" fmla="*/ 2789249 w 6085036"/>
                <a:gd name="connsiteY9" fmla="*/ 1559087 h 1953793"/>
                <a:gd name="connsiteX10" fmla="*/ 2381387 w 6085036"/>
                <a:gd name="connsiteY10" fmla="*/ 1947213 h 1953793"/>
                <a:gd name="connsiteX11" fmla="*/ 1973525 w 6085036"/>
                <a:gd name="connsiteY11" fmla="*/ 1585399 h 1953793"/>
                <a:gd name="connsiteX12" fmla="*/ 1585399 w 6085036"/>
                <a:gd name="connsiteY12" fmla="*/ 1953791 h 1953793"/>
                <a:gd name="connsiteX13" fmla="*/ 1164380 w 6085036"/>
                <a:gd name="connsiteY13" fmla="*/ 1591978 h 1953793"/>
                <a:gd name="connsiteX14" fmla="*/ 776254 w 6085036"/>
                <a:gd name="connsiteY14" fmla="*/ 1947211 h 1953793"/>
                <a:gd name="connsiteX15" fmla="*/ 401284 w 6085036"/>
                <a:gd name="connsiteY15" fmla="*/ 1565663 h 1953793"/>
                <a:gd name="connsiteX16" fmla="*/ 0 w 6085036"/>
                <a:gd name="connsiteY16" fmla="*/ 1934054 h 1953793"/>
                <a:gd name="connsiteX17" fmla="*/ 0 w 6085036"/>
                <a:gd name="connsiteY17" fmla="*/ 0 h 1953793"/>
                <a:gd name="connsiteX0" fmla="*/ 0 w 6085036"/>
                <a:gd name="connsiteY0" fmla="*/ 0 h 2095868"/>
                <a:gd name="connsiteX1" fmla="*/ 6085036 w 6085036"/>
                <a:gd name="connsiteY1" fmla="*/ 0 h 2095868"/>
                <a:gd name="connsiteX2" fmla="*/ 6085036 w 6085036"/>
                <a:gd name="connsiteY2" fmla="*/ 1934054 h 2095868"/>
                <a:gd name="connsiteX3" fmla="*/ 5506136 w 6085036"/>
                <a:gd name="connsiteY3" fmla="*/ 1506458 h 2095868"/>
                <a:gd name="connsiteX4" fmla="*/ 5012754 w 6085036"/>
                <a:gd name="connsiteY4" fmla="*/ 1901163 h 2095868"/>
                <a:gd name="connsiteX5" fmla="*/ 4558843 w 6085036"/>
                <a:gd name="connsiteY5" fmla="*/ 1499880 h 2095868"/>
                <a:gd name="connsiteX6" fmla="*/ 4104933 w 6085036"/>
                <a:gd name="connsiteY6" fmla="*/ 1940635 h 2095868"/>
                <a:gd name="connsiteX7" fmla="*/ 3670757 w 6085036"/>
                <a:gd name="connsiteY7" fmla="*/ 1519616 h 2095868"/>
                <a:gd name="connsiteX8" fmla="*/ 3249738 w 6085036"/>
                <a:gd name="connsiteY8" fmla="*/ 1940635 h 2095868"/>
                <a:gd name="connsiteX9" fmla="*/ 2789249 w 6085036"/>
                <a:gd name="connsiteY9" fmla="*/ 1559087 h 2095868"/>
                <a:gd name="connsiteX10" fmla="*/ 2381387 w 6085036"/>
                <a:gd name="connsiteY10" fmla="*/ 1947213 h 2095868"/>
                <a:gd name="connsiteX11" fmla="*/ 1973525 w 6085036"/>
                <a:gd name="connsiteY11" fmla="*/ 1585399 h 2095868"/>
                <a:gd name="connsiteX12" fmla="*/ 1585399 w 6085036"/>
                <a:gd name="connsiteY12" fmla="*/ 1953791 h 2095868"/>
                <a:gd name="connsiteX13" fmla="*/ 1164380 w 6085036"/>
                <a:gd name="connsiteY13" fmla="*/ 1591978 h 2095868"/>
                <a:gd name="connsiteX14" fmla="*/ 776254 w 6085036"/>
                <a:gd name="connsiteY14" fmla="*/ 1947211 h 2095868"/>
                <a:gd name="connsiteX15" fmla="*/ 0 w 6085036"/>
                <a:gd name="connsiteY15" fmla="*/ 1934054 h 2095868"/>
                <a:gd name="connsiteX16" fmla="*/ 0 w 6085036"/>
                <a:gd name="connsiteY16" fmla="*/ 0 h 2095868"/>
                <a:gd name="connsiteX0" fmla="*/ 0 w 6085036"/>
                <a:gd name="connsiteY0" fmla="*/ 0 h 2000876"/>
                <a:gd name="connsiteX1" fmla="*/ 6085036 w 6085036"/>
                <a:gd name="connsiteY1" fmla="*/ 0 h 2000876"/>
                <a:gd name="connsiteX2" fmla="*/ 6085036 w 6085036"/>
                <a:gd name="connsiteY2" fmla="*/ 1934054 h 2000876"/>
                <a:gd name="connsiteX3" fmla="*/ 5506136 w 6085036"/>
                <a:gd name="connsiteY3" fmla="*/ 1506458 h 2000876"/>
                <a:gd name="connsiteX4" fmla="*/ 5012754 w 6085036"/>
                <a:gd name="connsiteY4" fmla="*/ 1901163 h 2000876"/>
                <a:gd name="connsiteX5" fmla="*/ 4558843 w 6085036"/>
                <a:gd name="connsiteY5" fmla="*/ 1499880 h 2000876"/>
                <a:gd name="connsiteX6" fmla="*/ 4104933 w 6085036"/>
                <a:gd name="connsiteY6" fmla="*/ 1940635 h 2000876"/>
                <a:gd name="connsiteX7" fmla="*/ 3670757 w 6085036"/>
                <a:gd name="connsiteY7" fmla="*/ 1519616 h 2000876"/>
                <a:gd name="connsiteX8" fmla="*/ 3249738 w 6085036"/>
                <a:gd name="connsiteY8" fmla="*/ 1940635 h 2000876"/>
                <a:gd name="connsiteX9" fmla="*/ 2789249 w 6085036"/>
                <a:gd name="connsiteY9" fmla="*/ 1559087 h 2000876"/>
                <a:gd name="connsiteX10" fmla="*/ 2381387 w 6085036"/>
                <a:gd name="connsiteY10" fmla="*/ 1947213 h 2000876"/>
                <a:gd name="connsiteX11" fmla="*/ 1973525 w 6085036"/>
                <a:gd name="connsiteY11" fmla="*/ 1585399 h 2000876"/>
                <a:gd name="connsiteX12" fmla="*/ 1585399 w 6085036"/>
                <a:gd name="connsiteY12" fmla="*/ 1953791 h 2000876"/>
                <a:gd name="connsiteX13" fmla="*/ 1164380 w 6085036"/>
                <a:gd name="connsiteY13" fmla="*/ 1591978 h 2000876"/>
                <a:gd name="connsiteX14" fmla="*/ 0 w 6085036"/>
                <a:gd name="connsiteY14" fmla="*/ 1934054 h 2000876"/>
                <a:gd name="connsiteX15" fmla="*/ 0 w 6085036"/>
                <a:gd name="connsiteY15" fmla="*/ 0 h 2000876"/>
                <a:gd name="connsiteX0" fmla="*/ 0 w 6085036"/>
                <a:gd name="connsiteY0" fmla="*/ 0 h 2098742"/>
                <a:gd name="connsiteX1" fmla="*/ 6085036 w 6085036"/>
                <a:gd name="connsiteY1" fmla="*/ 0 h 2098742"/>
                <a:gd name="connsiteX2" fmla="*/ 6085036 w 6085036"/>
                <a:gd name="connsiteY2" fmla="*/ 1934054 h 2098742"/>
                <a:gd name="connsiteX3" fmla="*/ 5506136 w 6085036"/>
                <a:gd name="connsiteY3" fmla="*/ 1506458 h 2098742"/>
                <a:gd name="connsiteX4" fmla="*/ 5012754 w 6085036"/>
                <a:gd name="connsiteY4" fmla="*/ 1901163 h 2098742"/>
                <a:gd name="connsiteX5" fmla="*/ 4558843 w 6085036"/>
                <a:gd name="connsiteY5" fmla="*/ 1499880 h 2098742"/>
                <a:gd name="connsiteX6" fmla="*/ 4104933 w 6085036"/>
                <a:gd name="connsiteY6" fmla="*/ 1940635 h 2098742"/>
                <a:gd name="connsiteX7" fmla="*/ 3670757 w 6085036"/>
                <a:gd name="connsiteY7" fmla="*/ 1519616 h 2098742"/>
                <a:gd name="connsiteX8" fmla="*/ 3249738 w 6085036"/>
                <a:gd name="connsiteY8" fmla="*/ 1940635 h 2098742"/>
                <a:gd name="connsiteX9" fmla="*/ 2789249 w 6085036"/>
                <a:gd name="connsiteY9" fmla="*/ 1559087 h 2098742"/>
                <a:gd name="connsiteX10" fmla="*/ 2381387 w 6085036"/>
                <a:gd name="connsiteY10" fmla="*/ 1947213 h 2098742"/>
                <a:gd name="connsiteX11" fmla="*/ 1973525 w 6085036"/>
                <a:gd name="connsiteY11" fmla="*/ 1585399 h 2098742"/>
                <a:gd name="connsiteX12" fmla="*/ 1585399 w 6085036"/>
                <a:gd name="connsiteY12" fmla="*/ 1953791 h 2098742"/>
                <a:gd name="connsiteX13" fmla="*/ 0 w 6085036"/>
                <a:gd name="connsiteY13" fmla="*/ 1934054 h 2098742"/>
                <a:gd name="connsiteX14" fmla="*/ 0 w 6085036"/>
                <a:gd name="connsiteY14" fmla="*/ 0 h 2098742"/>
                <a:gd name="connsiteX0" fmla="*/ 0 w 6085036"/>
                <a:gd name="connsiteY0" fmla="*/ 0 h 2000016"/>
                <a:gd name="connsiteX1" fmla="*/ 6085036 w 6085036"/>
                <a:gd name="connsiteY1" fmla="*/ 0 h 2000016"/>
                <a:gd name="connsiteX2" fmla="*/ 6085036 w 6085036"/>
                <a:gd name="connsiteY2" fmla="*/ 1934054 h 2000016"/>
                <a:gd name="connsiteX3" fmla="*/ 5506136 w 6085036"/>
                <a:gd name="connsiteY3" fmla="*/ 1506458 h 2000016"/>
                <a:gd name="connsiteX4" fmla="*/ 5012754 w 6085036"/>
                <a:gd name="connsiteY4" fmla="*/ 1901163 h 2000016"/>
                <a:gd name="connsiteX5" fmla="*/ 4558843 w 6085036"/>
                <a:gd name="connsiteY5" fmla="*/ 1499880 h 2000016"/>
                <a:gd name="connsiteX6" fmla="*/ 4104933 w 6085036"/>
                <a:gd name="connsiteY6" fmla="*/ 1940635 h 2000016"/>
                <a:gd name="connsiteX7" fmla="*/ 3670757 w 6085036"/>
                <a:gd name="connsiteY7" fmla="*/ 1519616 h 2000016"/>
                <a:gd name="connsiteX8" fmla="*/ 3249738 w 6085036"/>
                <a:gd name="connsiteY8" fmla="*/ 1940635 h 2000016"/>
                <a:gd name="connsiteX9" fmla="*/ 2789249 w 6085036"/>
                <a:gd name="connsiteY9" fmla="*/ 1559087 h 2000016"/>
                <a:gd name="connsiteX10" fmla="*/ 2381387 w 6085036"/>
                <a:gd name="connsiteY10" fmla="*/ 1947213 h 2000016"/>
                <a:gd name="connsiteX11" fmla="*/ 1973525 w 6085036"/>
                <a:gd name="connsiteY11" fmla="*/ 1585399 h 2000016"/>
                <a:gd name="connsiteX12" fmla="*/ 0 w 6085036"/>
                <a:gd name="connsiteY12" fmla="*/ 1934054 h 2000016"/>
                <a:gd name="connsiteX13" fmla="*/ 0 w 6085036"/>
                <a:gd name="connsiteY13" fmla="*/ 0 h 2000016"/>
                <a:gd name="connsiteX0" fmla="*/ 0 w 6085036"/>
                <a:gd name="connsiteY0" fmla="*/ 0 h 2097318"/>
                <a:gd name="connsiteX1" fmla="*/ 6085036 w 6085036"/>
                <a:gd name="connsiteY1" fmla="*/ 0 h 2097318"/>
                <a:gd name="connsiteX2" fmla="*/ 6085036 w 6085036"/>
                <a:gd name="connsiteY2" fmla="*/ 1934054 h 2097318"/>
                <a:gd name="connsiteX3" fmla="*/ 5506136 w 6085036"/>
                <a:gd name="connsiteY3" fmla="*/ 1506458 h 2097318"/>
                <a:gd name="connsiteX4" fmla="*/ 5012754 w 6085036"/>
                <a:gd name="connsiteY4" fmla="*/ 1901163 h 2097318"/>
                <a:gd name="connsiteX5" fmla="*/ 4558843 w 6085036"/>
                <a:gd name="connsiteY5" fmla="*/ 1499880 h 2097318"/>
                <a:gd name="connsiteX6" fmla="*/ 4104933 w 6085036"/>
                <a:gd name="connsiteY6" fmla="*/ 1940635 h 2097318"/>
                <a:gd name="connsiteX7" fmla="*/ 3670757 w 6085036"/>
                <a:gd name="connsiteY7" fmla="*/ 1519616 h 2097318"/>
                <a:gd name="connsiteX8" fmla="*/ 3249738 w 6085036"/>
                <a:gd name="connsiteY8" fmla="*/ 1940635 h 2097318"/>
                <a:gd name="connsiteX9" fmla="*/ 2789249 w 6085036"/>
                <a:gd name="connsiteY9" fmla="*/ 1559087 h 2097318"/>
                <a:gd name="connsiteX10" fmla="*/ 2381387 w 6085036"/>
                <a:gd name="connsiteY10" fmla="*/ 1947213 h 2097318"/>
                <a:gd name="connsiteX11" fmla="*/ 0 w 6085036"/>
                <a:gd name="connsiteY11" fmla="*/ 1934054 h 2097318"/>
                <a:gd name="connsiteX12" fmla="*/ 0 w 6085036"/>
                <a:gd name="connsiteY12" fmla="*/ 0 h 2097318"/>
                <a:gd name="connsiteX0" fmla="*/ 0 w 6085036"/>
                <a:gd name="connsiteY0" fmla="*/ 0 h 1996444"/>
                <a:gd name="connsiteX1" fmla="*/ 6085036 w 6085036"/>
                <a:gd name="connsiteY1" fmla="*/ 0 h 1996444"/>
                <a:gd name="connsiteX2" fmla="*/ 6085036 w 6085036"/>
                <a:gd name="connsiteY2" fmla="*/ 1934054 h 1996444"/>
                <a:gd name="connsiteX3" fmla="*/ 5506136 w 6085036"/>
                <a:gd name="connsiteY3" fmla="*/ 1506458 h 1996444"/>
                <a:gd name="connsiteX4" fmla="*/ 5012754 w 6085036"/>
                <a:gd name="connsiteY4" fmla="*/ 1901163 h 1996444"/>
                <a:gd name="connsiteX5" fmla="*/ 4558843 w 6085036"/>
                <a:gd name="connsiteY5" fmla="*/ 1499880 h 1996444"/>
                <a:gd name="connsiteX6" fmla="*/ 4104933 w 6085036"/>
                <a:gd name="connsiteY6" fmla="*/ 1940635 h 1996444"/>
                <a:gd name="connsiteX7" fmla="*/ 3670757 w 6085036"/>
                <a:gd name="connsiteY7" fmla="*/ 1519616 h 1996444"/>
                <a:gd name="connsiteX8" fmla="*/ 3249738 w 6085036"/>
                <a:gd name="connsiteY8" fmla="*/ 1940635 h 1996444"/>
                <a:gd name="connsiteX9" fmla="*/ 2789249 w 6085036"/>
                <a:gd name="connsiteY9" fmla="*/ 1559087 h 1996444"/>
                <a:gd name="connsiteX10" fmla="*/ 0 w 6085036"/>
                <a:gd name="connsiteY10" fmla="*/ 1934054 h 1996444"/>
                <a:gd name="connsiteX11" fmla="*/ 0 w 6085036"/>
                <a:gd name="connsiteY11" fmla="*/ 0 h 1996444"/>
                <a:gd name="connsiteX0" fmla="*/ 0 w 6085036"/>
                <a:gd name="connsiteY0" fmla="*/ 0 h 2096485"/>
                <a:gd name="connsiteX1" fmla="*/ 6085036 w 6085036"/>
                <a:gd name="connsiteY1" fmla="*/ 0 h 2096485"/>
                <a:gd name="connsiteX2" fmla="*/ 6085036 w 6085036"/>
                <a:gd name="connsiteY2" fmla="*/ 1934054 h 2096485"/>
                <a:gd name="connsiteX3" fmla="*/ 5506136 w 6085036"/>
                <a:gd name="connsiteY3" fmla="*/ 1506458 h 2096485"/>
                <a:gd name="connsiteX4" fmla="*/ 5012754 w 6085036"/>
                <a:gd name="connsiteY4" fmla="*/ 1901163 h 2096485"/>
                <a:gd name="connsiteX5" fmla="*/ 4558843 w 6085036"/>
                <a:gd name="connsiteY5" fmla="*/ 1499880 h 2096485"/>
                <a:gd name="connsiteX6" fmla="*/ 4104933 w 6085036"/>
                <a:gd name="connsiteY6" fmla="*/ 1940635 h 2096485"/>
                <a:gd name="connsiteX7" fmla="*/ 3670757 w 6085036"/>
                <a:gd name="connsiteY7" fmla="*/ 1519616 h 2096485"/>
                <a:gd name="connsiteX8" fmla="*/ 3249738 w 6085036"/>
                <a:gd name="connsiteY8" fmla="*/ 1940635 h 2096485"/>
                <a:gd name="connsiteX9" fmla="*/ 0 w 6085036"/>
                <a:gd name="connsiteY9" fmla="*/ 1934054 h 2096485"/>
                <a:gd name="connsiteX10" fmla="*/ 0 w 6085036"/>
                <a:gd name="connsiteY10" fmla="*/ 0 h 2096485"/>
                <a:gd name="connsiteX0" fmla="*/ 0 w 6085036"/>
                <a:gd name="connsiteY0" fmla="*/ 0 h 1991329"/>
                <a:gd name="connsiteX1" fmla="*/ 6085036 w 6085036"/>
                <a:gd name="connsiteY1" fmla="*/ 0 h 1991329"/>
                <a:gd name="connsiteX2" fmla="*/ 6085036 w 6085036"/>
                <a:gd name="connsiteY2" fmla="*/ 1934054 h 1991329"/>
                <a:gd name="connsiteX3" fmla="*/ 5506136 w 6085036"/>
                <a:gd name="connsiteY3" fmla="*/ 1506458 h 1991329"/>
                <a:gd name="connsiteX4" fmla="*/ 5012754 w 6085036"/>
                <a:gd name="connsiteY4" fmla="*/ 1901163 h 1991329"/>
                <a:gd name="connsiteX5" fmla="*/ 4558843 w 6085036"/>
                <a:gd name="connsiteY5" fmla="*/ 1499880 h 1991329"/>
                <a:gd name="connsiteX6" fmla="*/ 4104933 w 6085036"/>
                <a:gd name="connsiteY6" fmla="*/ 1940635 h 1991329"/>
                <a:gd name="connsiteX7" fmla="*/ 3670757 w 6085036"/>
                <a:gd name="connsiteY7" fmla="*/ 1519616 h 1991329"/>
                <a:gd name="connsiteX8" fmla="*/ 0 w 6085036"/>
                <a:gd name="connsiteY8" fmla="*/ 1934054 h 1991329"/>
                <a:gd name="connsiteX9" fmla="*/ 0 w 6085036"/>
                <a:gd name="connsiteY9" fmla="*/ 0 h 1991329"/>
                <a:gd name="connsiteX0" fmla="*/ 0 w 6085036"/>
                <a:gd name="connsiteY0" fmla="*/ 0 h 2097358"/>
                <a:gd name="connsiteX1" fmla="*/ 6085036 w 6085036"/>
                <a:gd name="connsiteY1" fmla="*/ 0 h 2097358"/>
                <a:gd name="connsiteX2" fmla="*/ 6085036 w 6085036"/>
                <a:gd name="connsiteY2" fmla="*/ 1934054 h 2097358"/>
                <a:gd name="connsiteX3" fmla="*/ 5506136 w 6085036"/>
                <a:gd name="connsiteY3" fmla="*/ 1506458 h 2097358"/>
                <a:gd name="connsiteX4" fmla="*/ 5012754 w 6085036"/>
                <a:gd name="connsiteY4" fmla="*/ 1901163 h 2097358"/>
                <a:gd name="connsiteX5" fmla="*/ 4558843 w 6085036"/>
                <a:gd name="connsiteY5" fmla="*/ 1499880 h 2097358"/>
                <a:gd name="connsiteX6" fmla="*/ 4104933 w 6085036"/>
                <a:gd name="connsiteY6" fmla="*/ 1940635 h 2097358"/>
                <a:gd name="connsiteX7" fmla="*/ 0 w 6085036"/>
                <a:gd name="connsiteY7" fmla="*/ 1934054 h 2097358"/>
                <a:gd name="connsiteX8" fmla="*/ 0 w 6085036"/>
                <a:gd name="connsiteY8" fmla="*/ 0 h 2097358"/>
                <a:gd name="connsiteX0" fmla="*/ 0 w 6085036"/>
                <a:gd name="connsiteY0" fmla="*/ 0 h 1989327"/>
                <a:gd name="connsiteX1" fmla="*/ 6085036 w 6085036"/>
                <a:gd name="connsiteY1" fmla="*/ 0 h 1989327"/>
                <a:gd name="connsiteX2" fmla="*/ 6085036 w 6085036"/>
                <a:gd name="connsiteY2" fmla="*/ 1934054 h 1989327"/>
                <a:gd name="connsiteX3" fmla="*/ 5506136 w 6085036"/>
                <a:gd name="connsiteY3" fmla="*/ 1506458 h 1989327"/>
                <a:gd name="connsiteX4" fmla="*/ 5012754 w 6085036"/>
                <a:gd name="connsiteY4" fmla="*/ 1901163 h 1989327"/>
                <a:gd name="connsiteX5" fmla="*/ 4558843 w 6085036"/>
                <a:gd name="connsiteY5" fmla="*/ 1499880 h 1989327"/>
                <a:gd name="connsiteX6" fmla="*/ 0 w 6085036"/>
                <a:gd name="connsiteY6" fmla="*/ 1934054 h 1989327"/>
                <a:gd name="connsiteX7" fmla="*/ 0 w 6085036"/>
                <a:gd name="connsiteY7" fmla="*/ 0 h 1989327"/>
                <a:gd name="connsiteX0" fmla="*/ 0 w 6085036"/>
                <a:gd name="connsiteY0" fmla="*/ 0 h 2082383"/>
                <a:gd name="connsiteX1" fmla="*/ 6085036 w 6085036"/>
                <a:gd name="connsiteY1" fmla="*/ 0 h 2082383"/>
                <a:gd name="connsiteX2" fmla="*/ 6085036 w 6085036"/>
                <a:gd name="connsiteY2" fmla="*/ 1934054 h 2082383"/>
                <a:gd name="connsiteX3" fmla="*/ 5506136 w 6085036"/>
                <a:gd name="connsiteY3" fmla="*/ 1506458 h 2082383"/>
                <a:gd name="connsiteX4" fmla="*/ 5012754 w 6085036"/>
                <a:gd name="connsiteY4" fmla="*/ 1901163 h 2082383"/>
                <a:gd name="connsiteX5" fmla="*/ 0 w 6085036"/>
                <a:gd name="connsiteY5" fmla="*/ 1934054 h 2082383"/>
                <a:gd name="connsiteX6" fmla="*/ 0 w 6085036"/>
                <a:gd name="connsiteY6" fmla="*/ 0 h 2082383"/>
                <a:gd name="connsiteX0" fmla="*/ 0 w 6085036"/>
                <a:gd name="connsiteY0" fmla="*/ 0 h 1989784"/>
                <a:gd name="connsiteX1" fmla="*/ 6085036 w 6085036"/>
                <a:gd name="connsiteY1" fmla="*/ 0 h 1989784"/>
                <a:gd name="connsiteX2" fmla="*/ 6085036 w 6085036"/>
                <a:gd name="connsiteY2" fmla="*/ 1934054 h 1989784"/>
                <a:gd name="connsiteX3" fmla="*/ 5506136 w 6085036"/>
                <a:gd name="connsiteY3" fmla="*/ 1506458 h 1989784"/>
                <a:gd name="connsiteX4" fmla="*/ 0 w 6085036"/>
                <a:gd name="connsiteY4" fmla="*/ 1934054 h 1989784"/>
                <a:gd name="connsiteX5" fmla="*/ 0 w 6085036"/>
                <a:gd name="connsiteY5" fmla="*/ 0 h 1989784"/>
                <a:gd name="connsiteX0" fmla="*/ 0 w 6085036"/>
                <a:gd name="connsiteY0" fmla="*/ 0 h 2175810"/>
                <a:gd name="connsiteX1" fmla="*/ 6085036 w 6085036"/>
                <a:gd name="connsiteY1" fmla="*/ 0 h 2175810"/>
                <a:gd name="connsiteX2" fmla="*/ 6085036 w 6085036"/>
                <a:gd name="connsiteY2" fmla="*/ 1934054 h 2175810"/>
                <a:gd name="connsiteX3" fmla="*/ 0 w 6085036"/>
                <a:gd name="connsiteY3" fmla="*/ 1934054 h 2175810"/>
                <a:gd name="connsiteX4" fmla="*/ 0 w 6085036"/>
                <a:gd name="connsiteY4" fmla="*/ 0 h 2175810"/>
                <a:gd name="connsiteX0" fmla="*/ 0 w 6085036"/>
                <a:gd name="connsiteY0" fmla="*/ 0 h 2077554"/>
                <a:gd name="connsiteX1" fmla="*/ 6085036 w 6085036"/>
                <a:gd name="connsiteY1" fmla="*/ 0 h 2077554"/>
                <a:gd name="connsiteX2" fmla="*/ 6085036 w 6085036"/>
                <a:gd name="connsiteY2" fmla="*/ 1934054 h 2077554"/>
                <a:gd name="connsiteX3" fmla="*/ 0 w 6085036"/>
                <a:gd name="connsiteY3" fmla="*/ 1934054 h 2077554"/>
                <a:gd name="connsiteX4" fmla="*/ 0 w 6085036"/>
                <a:gd name="connsiteY4" fmla="*/ 0 h 2077554"/>
                <a:gd name="connsiteX0" fmla="*/ 0 w 6085036"/>
                <a:gd name="connsiteY0" fmla="*/ 0 h 1934120"/>
                <a:gd name="connsiteX1" fmla="*/ 6085036 w 6085036"/>
                <a:gd name="connsiteY1" fmla="*/ 0 h 1934120"/>
                <a:gd name="connsiteX2" fmla="*/ 6085036 w 6085036"/>
                <a:gd name="connsiteY2" fmla="*/ 1934054 h 1934120"/>
                <a:gd name="connsiteX3" fmla="*/ 0 w 6085036"/>
                <a:gd name="connsiteY3" fmla="*/ 1934054 h 1934120"/>
                <a:gd name="connsiteX4" fmla="*/ 0 w 6085036"/>
                <a:gd name="connsiteY4" fmla="*/ 0 h 19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5036" h="1934120">
                  <a:moveTo>
                    <a:pt x="0" y="0"/>
                  </a:moveTo>
                  <a:lnTo>
                    <a:pt x="6085036" y="0"/>
                  </a:lnTo>
                  <a:lnTo>
                    <a:pt x="6085036" y="1934054"/>
                  </a:lnTo>
                  <a:cubicBezTo>
                    <a:pt x="4593" y="1935120"/>
                    <a:pt x="6092801" y="1922764"/>
                    <a:pt x="0" y="19340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99">
                <a:alpha val="4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14725E-395D-F6AD-F28C-F710F7A84D5D}"/>
                </a:ext>
              </a:extLst>
            </p:cNvPr>
            <p:cNvSpPr/>
            <p:nvPr/>
          </p:nvSpPr>
          <p:spPr>
            <a:xfrm>
              <a:off x="2164299" y="2361651"/>
              <a:ext cx="6085036" cy="1934120"/>
            </a:xfrm>
            <a:custGeom>
              <a:avLst/>
              <a:gdLst>
                <a:gd name="connsiteX0" fmla="*/ 0 w 6085036"/>
                <a:gd name="connsiteY0" fmla="*/ 0 h 1934054"/>
                <a:gd name="connsiteX1" fmla="*/ 6085036 w 6085036"/>
                <a:gd name="connsiteY1" fmla="*/ 0 h 1934054"/>
                <a:gd name="connsiteX2" fmla="*/ 6085036 w 6085036"/>
                <a:gd name="connsiteY2" fmla="*/ 1934054 h 1934054"/>
                <a:gd name="connsiteX3" fmla="*/ 0 w 6085036"/>
                <a:gd name="connsiteY3" fmla="*/ 1934054 h 1934054"/>
                <a:gd name="connsiteX4" fmla="*/ 0 w 6085036"/>
                <a:gd name="connsiteY4" fmla="*/ 0 h 1934054"/>
                <a:gd name="connsiteX0" fmla="*/ 0 w 6085036"/>
                <a:gd name="connsiteY0" fmla="*/ 0 h 1934054"/>
                <a:gd name="connsiteX1" fmla="*/ 6085036 w 6085036"/>
                <a:gd name="connsiteY1" fmla="*/ 0 h 1934054"/>
                <a:gd name="connsiteX2" fmla="*/ 6085036 w 6085036"/>
                <a:gd name="connsiteY2" fmla="*/ 1934054 h 1934054"/>
                <a:gd name="connsiteX3" fmla="*/ 401284 w 6085036"/>
                <a:gd name="connsiteY3" fmla="*/ 1565663 h 1934054"/>
                <a:gd name="connsiteX4" fmla="*/ 0 w 6085036"/>
                <a:gd name="connsiteY4" fmla="*/ 1934054 h 1934054"/>
                <a:gd name="connsiteX5" fmla="*/ 0 w 6085036"/>
                <a:gd name="connsiteY5" fmla="*/ 0 h 1934054"/>
                <a:gd name="connsiteX0" fmla="*/ 0 w 6085036"/>
                <a:gd name="connsiteY0" fmla="*/ 0 h 2077330"/>
                <a:gd name="connsiteX1" fmla="*/ 6085036 w 6085036"/>
                <a:gd name="connsiteY1" fmla="*/ 0 h 2077330"/>
                <a:gd name="connsiteX2" fmla="*/ 6085036 w 6085036"/>
                <a:gd name="connsiteY2" fmla="*/ 1934054 h 2077330"/>
                <a:gd name="connsiteX3" fmla="*/ 776254 w 6085036"/>
                <a:gd name="connsiteY3" fmla="*/ 1947211 h 2077330"/>
                <a:gd name="connsiteX4" fmla="*/ 401284 w 6085036"/>
                <a:gd name="connsiteY4" fmla="*/ 1565663 h 2077330"/>
                <a:gd name="connsiteX5" fmla="*/ 0 w 6085036"/>
                <a:gd name="connsiteY5" fmla="*/ 1934054 h 2077330"/>
                <a:gd name="connsiteX6" fmla="*/ 0 w 6085036"/>
                <a:gd name="connsiteY6" fmla="*/ 0 h 2077330"/>
                <a:gd name="connsiteX0" fmla="*/ 0 w 6085036"/>
                <a:gd name="connsiteY0" fmla="*/ 0 h 2097026"/>
                <a:gd name="connsiteX1" fmla="*/ 6085036 w 6085036"/>
                <a:gd name="connsiteY1" fmla="*/ 0 h 2097026"/>
                <a:gd name="connsiteX2" fmla="*/ 6085036 w 6085036"/>
                <a:gd name="connsiteY2" fmla="*/ 1934054 h 2097026"/>
                <a:gd name="connsiteX3" fmla="*/ 776254 w 6085036"/>
                <a:gd name="connsiteY3" fmla="*/ 1947211 h 2097026"/>
                <a:gd name="connsiteX4" fmla="*/ 401284 w 6085036"/>
                <a:gd name="connsiteY4" fmla="*/ 1565663 h 2097026"/>
                <a:gd name="connsiteX5" fmla="*/ 0 w 6085036"/>
                <a:gd name="connsiteY5" fmla="*/ 1934054 h 2097026"/>
                <a:gd name="connsiteX6" fmla="*/ 0 w 6085036"/>
                <a:gd name="connsiteY6" fmla="*/ 0 h 2097026"/>
                <a:gd name="connsiteX0" fmla="*/ 0 w 6085036"/>
                <a:gd name="connsiteY0" fmla="*/ 0 h 2084755"/>
                <a:gd name="connsiteX1" fmla="*/ 6085036 w 6085036"/>
                <a:gd name="connsiteY1" fmla="*/ 0 h 2084755"/>
                <a:gd name="connsiteX2" fmla="*/ 6085036 w 6085036"/>
                <a:gd name="connsiteY2" fmla="*/ 1934054 h 2084755"/>
                <a:gd name="connsiteX3" fmla="*/ 776254 w 6085036"/>
                <a:gd name="connsiteY3" fmla="*/ 1947211 h 2084755"/>
                <a:gd name="connsiteX4" fmla="*/ 401284 w 6085036"/>
                <a:gd name="connsiteY4" fmla="*/ 1565663 h 2084755"/>
                <a:gd name="connsiteX5" fmla="*/ 0 w 6085036"/>
                <a:gd name="connsiteY5" fmla="*/ 1934054 h 2084755"/>
                <a:gd name="connsiteX6" fmla="*/ 0 w 6085036"/>
                <a:gd name="connsiteY6" fmla="*/ 0 h 2084755"/>
                <a:gd name="connsiteX0" fmla="*/ 0 w 6085036"/>
                <a:gd name="connsiteY0" fmla="*/ 0 h 2084755"/>
                <a:gd name="connsiteX1" fmla="*/ 6085036 w 6085036"/>
                <a:gd name="connsiteY1" fmla="*/ 0 h 2084755"/>
                <a:gd name="connsiteX2" fmla="*/ 6085036 w 6085036"/>
                <a:gd name="connsiteY2" fmla="*/ 1934054 h 2084755"/>
                <a:gd name="connsiteX3" fmla="*/ 776254 w 6085036"/>
                <a:gd name="connsiteY3" fmla="*/ 1947211 h 2084755"/>
                <a:gd name="connsiteX4" fmla="*/ 401284 w 6085036"/>
                <a:gd name="connsiteY4" fmla="*/ 1565663 h 2084755"/>
                <a:gd name="connsiteX5" fmla="*/ 0 w 6085036"/>
                <a:gd name="connsiteY5" fmla="*/ 1934054 h 2084755"/>
                <a:gd name="connsiteX6" fmla="*/ 0 w 6085036"/>
                <a:gd name="connsiteY6" fmla="*/ 0 h 2084755"/>
                <a:gd name="connsiteX0" fmla="*/ 0 w 6085036"/>
                <a:gd name="connsiteY0" fmla="*/ 0 h 2084755"/>
                <a:gd name="connsiteX1" fmla="*/ 6085036 w 6085036"/>
                <a:gd name="connsiteY1" fmla="*/ 0 h 2084755"/>
                <a:gd name="connsiteX2" fmla="*/ 6085036 w 6085036"/>
                <a:gd name="connsiteY2" fmla="*/ 1934054 h 2084755"/>
                <a:gd name="connsiteX3" fmla="*/ 776254 w 6085036"/>
                <a:gd name="connsiteY3" fmla="*/ 1947211 h 2084755"/>
                <a:gd name="connsiteX4" fmla="*/ 401284 w 6085036"/>
                <a:gd name="connsiteY4" fmla="*/ 1565663 h 2084755"/>
                <a:gd name="connsiteX5" fmla="*/ 0 w 6085036"/>
                <a:gd name="connsiteY5" fmla="*/ 1934054 h 2084755"/>
                <a:gd name="connsiteX6" fmla="*/ 0 w 6085036"/>
                <a:gd name="connsiteY6" fmla="*/ 0 h 2084755"/>
                <a:gd name="connsiteX0" fmla="*/ 0 w 6085036"/>
                <a:gd name="connsiteY0" fmla="*/ 0 h 2023765"/>
                <a:gd name="connsiteX1" fmla="*/ 6085036 w 6085036"/>
                <a:gd name="connsiteY1" fmla="*/ 0 h 2023765"/>
                <a:gd name="connsiteX2" fmla="*/ 6085036 w 6085036"/>
                <a:gd name="connsiteY2" fmla="*/ 1934054 h 2023765"/>
                <a:gd name="connsiteX3" fmla="*/ 1217007 w 6085036"/>
                <a:gd name="connsiteY3" fmla="*/ 1591978 h 2023765"/>
                <a:gd name="connsiteX4" fmla="*/ 776254 w 6085036"/>
                <a:gd name="connsiteY4" fmla="*/ 1947211 h 2023765"/>
                <a:gd name="connsiteX5" fmla="*/ 401284 w 6085036"/>
                <a:gd name="connsiteY5" fmla="*/ 1565663 h 2023765"/>
                <a:gd name="connsiteX6" fmla="*/ 0 w 6085036"/>
                <a:gd name="connsiteY6" fmla="*/ 1934054 h 2023765"/>
                <a:gd name="connsiteX7" fmla="*/ 0 w 6085036"/>
                <a:gd name="connsiteY7" fmla="*/ 0 h 2023765"/>
                <a:gd name="connsiteX0" fmla="*/ 0 w 6085036"/>
                <a:gd name="connsiteY0" fmla="*/ 0 h 2027555"/>
                <a:gd name="connsiteX1" fmla="*/ 6085036 w 6085036"/>
                <a:gd name="connsiteY1" fmla="*/ 0 h 2027555"/>
                <a:gd name="connsiteX2" fmla="*/ 6085036 w 6085036"/>
                <a:gd name="connsiteY2" fmla="*/ 1934054 h 2027555"/>
                <a:gd name="connsiteX3" fmla="*/ 1217007 w 6085036"/>
                <a:gd name="connsiteY3" fmla="*/ 1591978 h 2027555"/>
                <a:gd name="connsiteX4" fmla="*/ 776254 w 6085036"/>
                <a:gd name="connsiteY4" fmla="*/ 1947211 h 2027555"/>
                <a:gd name="connsiteX5" fmla="*/ 401284 w 6085036"/>
                <a:gd name="connsiteY5" fmla="*/ 1565663 h 2027555"/>
                <a:gd name="connsiteX6" fmla="*/ 0 w 6085036"/>
                <a:gd name="connsiteY6" fmla="*/ 1934054 h 2027555"/>
                <a:gd name="connsiteX7" fmla="*/ 0 w 6085036"/>
                <a:gd name="connsiteY7" fmla="*/ 0 h 2027555"/>
                <a:gd name="connsiteX0" fmla="*/ 0 w 6085036"/>
                <a:gd name="connsiteY0" fmla="*/ 0 h 2000962"/>
                <a:gd name="connsiteX1" fmla="*/ 6085036 w 6085036"/>
                <a:gd name="connsiteY1" fmla="*/ 0 h 2000962"/>
                <a:gd name="connsiteX2" fmla="*/ 6085036 w 6085036"/>
                <a:gd name="connsiteY2" fmla="*/ 1934054 h 2000962"/>
                <a:gd name="connsiteX3" fmla="*/ 1217007 w 6085036"/>
                <a:gd name="connsiteY3" fmla="*/ 1591978 h 2000962"/>
                <a:gd name="connsiteX4" fmla="*/ 776254 w 6085036"/>
                <a:gd name="connsiteY4" fmla="*/ 1947211 h 2000962"/>
                <a:gd name="connsiteX5" fmla="*/ 401284 w 6085036"/>
                <a:gd name="connsiteY5" fmla="*/ 1565663 h 2000962"/>
                <a:gd name="connsiteX6" fmla="*/ 0 w 6085036"/>
                <a:gd name="connsiteY6" fmla="*/ 1934054 h 2000962"/>
                <a:gd name="connsiteX7" fmla="*/ 0 w 6085036"/>
                <a:gd name="connsiteY7" fmla="*/ 0 h 2000962"/>
                <a:gd name="connsiteX0" fmla="*/ 0 w 6085036"/>
                <a:gd name="connsiteY0" fmla="*/ 0 h 2000447"/>
                <a:gd name="connsiteX1" fmla="*/ 6085036 w 6085036"/>
                <a:gd name="connsiteY1" fmla="*/ 0 h 2000447"/>
                <a:gd name="connsiteX2" fmla="*/ 6085036 w 6085036"/>
                <a:gd name="connsiteY2" fmla="*/ 1934054 h 2000447"/>
                <a:gd name="connsiteX3" fmla="*/ 1217007 w 6085036"/>
                <a:gd name="connsiteY3" fmla="*/ 1591978 h 2000447"/>
                <a:gd name="connsiteX4" fmla="*/ 776254 w 6085036"/>
                <a:gd name="connsiteY4" fmla="*/ 1947211 h 2000447"/>
                <a:gd name="connsiteX5" fmla="*/ 401284 w 6085036"/>
                <a:gd name="connsiteY5" fmla="*/ 1565663 h 2000447"/>
                <a:gd name="connsiteX6" fmla="*/ 0 w 6085036"/>
                <a:gd name="connsiteY6" fmla="*/ 1934054 h 2000447"/>
                <a:gd name="connsiteX7" fmla="*/ 0 w 6085036"/>
                <a:gd name="connsiteY7" fmla="*/ 0 h 2000447"/>
                <a:gd name="connsiteX0" fmla="*/ 0 w 6085036"/>
                <a:gd name="connsiteY0" fmla="*/ 0 h 2003564"/>
                <a:gd name="connsiteX1" fmla="*/ 6085036 w 6085036"/>
                <a:gd name="connsiteY1" fmla="*/ 0 h 2003564"/>
                <a:gd name="connsiteX2" fmla="*/ 6085036 w 6085036"/>
                <a:gd name="connsiteY2" fmla="*/ 1934054 h 2003564"/>
                <a:gd name="connsiteX3" fmla="*/ 1217007 w 6085036"/>
                <a:gd name="connsiteY3" fmla="*/ 1591978 h 2003564"/>
                <a:gd name="connsiteX4" fmla="*/ 776254 w 6085036"/>
                <a:gd name="connsiteY4" fmla="*/ 1947211 h 2003564"/>
                <a:gd name="connsiteX5" fmla="*/ 401284 w 6085036"/>
                <a:gd name="connsiteY5" fmla="*/ 1565663 h 2003564"/>
                <a:gd name="connsiteX6" fmla="*/ 0 w 6085036"/>
                <a:gd name="connsiteY6" fmla="*/ 1934054 h 2003564"/>
                <a:gd name="connsiteX7" fmla="*/ 0 w 6085036"/>
                <a:gd name="connsiteY7" fmla="*/ 0 h 2003564"/>
                <a:gd name="connsiteX0" fmla="*/ 0 w 6085036"/>
                <a:gd name="connsiteY0" fmla="*/ 0 h 2077831"/>
                <a:gd name="connsiteX1" fmla="*/ 6085036 w 6085036"/>
                <a:gd name="connsiteY1" fmla="*/ 0 h 2077831"/>
                <a:gd name="connsiteX2" fmla="*/ 6085036 w 6085036"/>
                <a:gd name="connsiteY2" fmla="*/ 1934054 h 2077831"/>
                <a:gd name="connsiteX3" fmla="*/ 1585399 w 6085036"/>
                <a:gd name="connsiteY3" fmla="*/ 1953791 h 2077831"/>
                <a:gd name="connsiteX4" fmla="*/ 1217007 w 6085036"/>
                <a:gd name="connsiteY4" fmla="*/ 1591978 h 2077831"/>
                <a:gd name="connsiteX5" fmla="*/ 776254 w 6085036"/>
                <a:gd name="connsiteY5" fmla="*/ 1947211 h 2077831"/>
                <a:gd name="connsiteX6" fmla="*/ 401284 w 6085036"/>
                <a:gd name="connsiteY6" fmla="*/ 1565663 h 2077831"/>
                <a:gd name="connsiteX7" fmla="*/ 0 w 6085036"/>
                <a:gd name="connsiteY7" fmla="*/ 1934054 h 2077831"/>
                <a:gd name="connsiteX8" fmla="*/ 0 w 6085036"/>
                <a:gd name="connsiteY8" fmla="*/ 0 h 2077831"/>
                <a:gd name="connsiteX0" fmla="*/ 0 w 6085036"/>
                <a:gd name="connsiteY0" fmla="*/ 0 h 2065814"/>
                <a:gd name="connsiteX1" fmla="*/ 6085036 w 6085036"/>
                <a:gd name="connsiteY1" fmla="*/ 0 h 2065814"/>
                <a:gd name="connsiteX2" fmla="*/ 6085036 w 6085036"/>
                <a:gd name="connsiteY2" fmla="*/ 1934054 h 2065814"/>
                <a:gd name="connsiteX3" fmla="*/ 1585399 w 6085036"/>
                <a:gd name="connsiteY3" fmla="*/ 1953791 h 2065814"/>
                <a:gd name="connsiteX4" fmla="*/ 1217007 w 6085036"/>
                <a:gd name="connsiteY4" fmla="*/ 1591978 h 2065814"/>
                <a:gd name="connsiteX5" fmla="*/ 776254 w 6085036"/>
                <a:gd name="connsiteY5" fmla="*/ 1947211 h 2065814"/>
                <a:gd name="connsiteX6" fmla="*/ 401284 w 6085036"/>
                <a:gd name="connsiteY6" fmla="*/ 1565663 h 2065814"/>
                <a:gd name="connsiteX7" fmla="*/ 0 w 6085036"/>
                <a:gd name="connsiteY7" fmla="*/ 1934054 h 2065814"/>
                <a:gd name="connsiteX8" fmla="*/ 0 w 6085036"/>
                <a:gd name="connsiteY8" fmla="*/ 0 h 2065814"/>
                <a:gd name="connsiteX0" fmla="*/ 0 w 6085036"/>
                <a:gd name="connsiteY0" fmla="*/ 0 h 2065814"/>
                <a:gd name="connsiteX1" fmla="*/ 6085036 w 6085036"/>
                <a:gd name="connsiteY1" fmla="*/ 0 h 2065814"/>
                <a:gd name="connsiteX2" fmla="*/ 6085036 w 6085036"/>
                <a:gd name="connsiteY2" fmla="*/ 1934054 h 2065814"/>
                <a:gd name="connsiteX3" fmla="*/ 1585399 w 6085036"/>
                <a:gd name="connsiteY3" fmla="*/ 1953791 h 2065814"/>
                <a:gd name="connsiteX4" fmla="*/ 1217007 w 6085036"/>
                <a:gd name="connsiteY4" fmla="*/ 1591978 h 2065814"/>
                <a:gd name="connsiteX5" fmla="*/ 776254 w 6085036"/>
                <a:gd name="connsiteY5" fmla="*/ 1947211 h 2065814"/>
                <a:gd name="connsiteX6" fmla="*/ 401284 w 6085036"/>
                <a:gd name="connsiteY6" fmla="*/ 1565663 h 2065814"/>
                <a:gd name="connsiteX7" fmla="*/ 0 w 6085036"/>
                <a:gd name="connsiteY7" fmla="*/ 1934054 h 2065814"/>
                <a:gd name="connsiteX8" fmla="*/ 0 w 6085036"/>
                <a:gd name="connsiteY8" fmla="*/ 0 h 2065814"/>
                <a:gd name="connsiteX0" fmla="*/ 0 w 6085036"/>
                <a:gd name="connsiteY0" fmla="*/ 0 h 2024673"/>
                <a:gd name="connsiteX1" fmla="*/ 6085036 w 6085036"/>
                <a:gd name="connsiteY1" fmla="*/ 0 h 2024673"/>
                <a:gd name="connsiteX2" fmla="*/ 6085036 w 6085036"/>
                <a:gd name="connsiteY2" fmla="*/ 1934054 h 2024673"/>
                <a:gd name="connsiteX3" fmla="*/ 1973525 w 6085036"/>
                <a:gd name="connsiteY3" fmla="*/ 1585399 h 2024673"/>
                <a:gd name="connsiteX4" fmla="*/ 1585399 w 6085036"/>
                <a:gd name="connsiteY4" fmla="*/ 1953791 h 2024673"/>
                <a:gd name="connsiteX5" fmla="*/ 1217007 w 6085036"/>
                <a:gd name="connsiteY5" fmla="*/ 1591978 h 2024673"/>
                <a:gd name="connsiteX6" fmla="*/ 776254 w 6085036"/>
                <a:gd name="connsiteY6" fmla="*/ 1947211 h 2024673"/>
                <a:gd name="connsiteX7" fmla="*/ 401284 w 6085036"/>
                <a:gd name="connsiteY7" fmla="*/ 1565663 h 2024673"/>
                <a:gd name="connsiteX8" fmla="*/ 0 w 6085036"/>
                <a:gd name="connsiteY8" fmla="*/ 1934054 h 2024673"/>
                <a:gd name="connsiteX9" fmla="*/ 0 w 6085036"/>
                <a:gd name="connsiteY9" fmla="*/ 0 h 2024673"/>
                <a:gd name="connsiteX0" fmla="*/ 0 w 6085036"/>
                <a:gd name="connsiteY0" fmla="*/ 0 h 2022890"/>
                <a:gd name="connsiteX1" fmla="*/ 6085036 w 6085036"/>
                <a:gd name="connsiteY1" fmla="*/ 0 h 2022890"/>
                <a:gd name="connsiteX2" fmla="*/ 6085036 w 6085036"/>
                <a:gd name="connsiteY2" fmla="*/ 1934054 h 2022890"/>
                <a:gd name="connsiteX3" fmla="*/ 1973525 w 6085036"/>
                <a:gd name="connsiteY3" fmla="*/ 1585399 h 2022890"/>
                <a:gd name="connsiteX4" fmla="*/ 1585399 w 6085036"/>
                <a:gd name="connsiteY4" fmla="*/ 1953791 h 2022890"/>
                <a:gd name="connsiteX5" fmla="*/ 1217007 w 6085036"/>
                <a:gd name="connsiteY5" fmla="*/ 1591978 h 2022890"/>
                <a:gd name="connsiteX6" fmla="*/ 776254 w 6085036"/>
                <a:gd name="connsiteY6" fmla="*/ 1947211 h 2022890"/>
                <a:gd name="connsiteX7" fmla="*/ 401284 w 6085036"/>
                <a:gd name="connsiteY7" fmla="*/ 1565663 h 2022890"/>
                <a:gd name="connsiteX8" fmla="*/ 0 w 6085036"/>
                <a:gd name="connsiteY8" fmla="*/ 1934054 h 2022890"/>
                <a:gd name="connsiteX9" fmla="*/ 0 w 6085036"/>
                <a:gd name="connsiteY9" fmla="*/ 0 h 2022890"/>
                <a:gd name="connsiteX0" fmla="*/ 0 w 6085036"/>
                <a:gd name="connsiteY0" fmla="*/ 0 h 2074998"/>
                <a:gd name="connsiteX1" fmla="*/ 6085036 w 6085036"/>
                <a:gd name="connsiteY1" fmla="*/ 0 h 2074998"/>
                <a:gd name="connsiteX2" fmla="*/ 6085036 w 6085036"/>
                <a:gd name="connsiteY2" fmla="*/ 1934054 h 2074998"/>
                <a:gd name="connsiteX3" fmla="*/ 2381387 w 6085036"/>
                <a:gd name="connsiteY3" fmla="*/ 1947213 h 2074998"/>
                <a:gd name="connsiteX4" fmla="*/ 1973525 w 6085036"/>
                <a:gd name="connsiteY4" fmla="*/ 1585399 h 2074998"/>
                <a:gd name="connsiteX5" fmla="*/ 1585399 w 6085036"/>
                <a:gd name="connsiteY5" fmla="*/ 1953791 h 2074998"/>
                <a:gd name="connsiteX6" fmla="*/ 1217007 w 6085036"/>
                <a:gd name="connsiteY6" fmla="*/ 1591978 h 2074998"/>
                <a:gd name="connsiteX7" fmla="*/ 776254 w 6085036"/>
                <a:gd name="connsiteY7" fmla="*/ 1947211 h 2074998"/>
                <a:gd name="connsiteX8" fmla="*/ 401284 w 6085036"/>
                <a:gd name="connsiteY8" fmla="*/ 1565663 h 2074998"/>
                <a:gd name="connsiteX9" fmla="*/ 0 w 6085036"/>
                <a:gd name="connsiteY9" fmla="*/ 1934054 h 2074998"/>
                <a:gd name="connsiteX10" fmla="*/ 0 w 6085036"/>
                <a:gd name="connsiteY10" fmla="*/ 0 h 2074998"/>
                <a:gd name="connsiteX0" fmla="*/ 0 w 6085036"/>
                <a:gd name="connsiteY0" fmla="*/ 0 h 2096157"/>
                <a:gd name="connsiteX1" fmla="*/ 6085036 w 6085036"/>
                <a:gd name="connsiteY1" fmla="*/ 0 h 2096157"/>
                <a:gd name="connsiteX2" fmla="*/ 6085036 w 6085036"/>
                <a:gd name="connsiteY2" fmla="*/ 1934054 h 2096157"/>
                <a:gd name="connsiteX3" fmla="*/ 2381387 w 6085036"/>
                <a:gd name="connsiteY3" fmla="*/ 1947213 h 2096157"/>
                <a:gd name="connsiteX4" fmla="*/ 1973525 w 6085036"/>
                <a:gd name="connsiteY4" fmla="*/ 1585399 h 2096157"/>
                <a:gd name="connsiteX5" fmla="*/ 1585399 w 6085036"/>
                <a:gd name="connsiteY5" fmla="*/ 1953791 h 2096157"/>
                <a:gd name="connsiteX6" fmla="*/ 1217007 w 6085036"/>
                <a:gd name="connsiteY6" fmla="*/ 1591978 h 2096157"/>
                <a:gd name="connsiteX7" fmla="*/ 776254 w 6085036"/>
                <a:gd name="connsiteY7" fmla="*/ 1947211 h 2096157"/>
                <a:gd name="connsiteX8" fmla="*/ 401284 w 6085036"/>
                <a:gd name="connsiteY8" fmla="*/ 1565663 h 2096157"/>
                <a:gd name="connsiteX9" fmla="*/ 0 w 6085036"/>
                <a:gd name="connsiteY9" fmla="*/ 1934054 h 2096157"/>
                <a:gd name="connsiteX10" fmla="*/ 0 w 6085036"/>
                <a:gd name="connsiteY10" fmla="*/ 0 h 2096157"/>
                <a:gd name="connsiteX0" fmla="*/ 0 w 6085036"/>
                <a:gd name="connsiteY0" fmla="*/ 0 h 2080936"/>
                <a:gd name="connsiteX1" fmla="*/ 6085036 w 6085036"/>
                <a:gd name="connsiteY1" fmla="*/ 0 h 2080936"/>
                <a:gd name="connsiteX2" fmla="*/ 6085036 w 6085036"/>
                <a:gd name="connsiteY2" fmla="*/ 1934054 h 2080936"/>
                <a:gd name="connsiteX3" fmla="*/ 2381387 w 6085036"/>
                <a:gd name="connsiteY3" fmla="*/ 1947213 h 2080936"/>
                <a:gd name="connsiteX4" fmla="*/ 1973525 w 6085036"/>
                <a:gd name="connsiteY4" fmla="*/ 1585399 h 2080936"/>
                <a:gd name="connsiteX5" fmla="*/ 1585399 w 6085036"/>
                <a:gd name="connsiteY5" fmla="*/ 1953791 h 2080936"/>
                <a:gd name="connsiteX6" fmla="*/ 1217007 w 6085036"/>
                <a:gd name="connsiteY6" fmla="*/ 1591978 h 2080936"/>
                <a:gd name="connsiteX7" fmla="*/ 776254 w 6085036"/>
                <a:gd name="connsiteY7" fmla="*/ 1947211 h 2080936"/>
                <a:gd name="connsiteX8" fmla="*/ 401284 w 6085036"/>
                <a:gd name="connsiteY8" fmla="*/ 1565663 h 2080936"/>
                <a:gd name="connsiteX9" fmla="*/ 0 w 6085036"/>
                <a:gd name="connsiteY9" fmla="*/ 1934054 h 2080936"/>
                <a:gd name="connsiteX10" fmla="*/ 0 w 6085036"/>
                <a:gd name="connsiteY10" fmla="*/ 0 h 2080936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217007 w 6085036"/>
                <a:gd name="connsiteY6" fmla="*/ 1591978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217007 w 6085036"/>
                <a:gd name="connsiteY6" fmla="*/ 1591978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217007 w 6085036"/>
                <a:gd name="connsiteY6" fmla="*/ 1591978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217007 w 6085036"/>
                <a:gd name="connsiteY6" fmla="*/ 1591978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480144 w 6085036"/>
                <a:gd name="connsiteY6" fmla="*/ 1578821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480144 w 6085036"/>
                <a:gd name="connsiteY6" fmla="*/ 1578821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82457"/>
                <a:gd name="connsiteX1" fmla="*/ 6085036 w 6085036"/>
                <a:gd name="connsiteY1" fmla="*/ 0 h 2082457"/>
                <a:gd name="connsiteX2" fmla="*/ 6085036 w 6085036"/>
                <a:gd name="connsiteY2" fmla="*/ 1934054 h 2082457"/>
                <a:gd name="connsiteX3" fmla="*/ 2381387 w 6085036"/>
                <a:gd name="connsiteY3" fmla="*/ 1947213 h 2082457"/>
                <a:gd name="connsiteX4" fmla="*/ 1973525 w 6085036"/>
                <a:gd name="connsiteY4" fmla="*/ 1585399 h 2082457"/>
                <a:gd name="connsiteX5" fmla="*/ 1585399 w 6085036"/>
                <a:gd name="connsiteY5" fmla="*/ 1953791 h 2082457"/>
                <a:gd name="connsiteX6" fmla="*/ 1164380 w 6085036"/>
                <a:gd name="connsiteY6" fmla="*/ 1591978 h 2082457"/>
                <a:gd name="connsiteX7" fmla="*/ 776254 w 6085036"/>
                <a:gd name="connsiteY7" fmla="*/ 1947211 h 2082457"/>
                <a:gd name="connsiteX8" fmla="*/ 401284 w 6085036"/>
                <a:gd name="connsiteY8" fmla="*/ 1565663 h 2082457"/>
                <a:gd name="connsiteX9" fmla="*/ 0 w 6085036"/>
                <a:gd name="connsiteY9" fmla="*/ 1934054 h 2082457"/>
                <a:gd name="connsiteX10" fmla="*/ 0 w 6085036"/>
                <a:gd name="connsiteY10" fmla="*/ 0 h 2082457"/>
                <a:gd name="connsiteX0" fmla="*/ 0 w 6085036"/>
                <a:gd name="connsiteY0" fmla="*/ 0 h 2023455"/>
                <a:gd name="connsiteX1" fmla="*/ 6085036 w 6085036"/>
                <a:gd name="connsiteY1" fmla="*/ 0 h 2023455"/>
                <a:gd name="connsiteX2" fmla="*/ 6085036 w 6085036"/>
                <a:gd name="connsiteY2" fmla="*/ 1934054 h 2023455"/>
                <a:gd name="connsiteX3" fmla="*/ 2789249 w 6085036"/>
                <a:gd name="connsiteY3" fmla="*/ 1559087 h 2023455"/>
                <a:gd name="connsiteX4" fmla="*/ 2381387 w 6085036"/>
                <a:gd name="connsiteY4" fmla="*/ 1947213 h 2023455"/>
                <a:gd name="connsiteX5" fmla="*/ 1973525 w 6085036"/>
                <a:gd name="connsiteY5" fmla="*/ 1585399 h 2023455"/>
                <a:gd name="connsiteX6" fmla="*/ 1585399 w 6085036"/>
                <a:gd name="connsiteY6" fmla="*/ 1953791 h 2023455"/>
                <a:gd name="connsiteX7" fmla="*/ 1164380 w 6085036"/>
                <a:gd name="connsiteY7" fmla="*/ 1591978 h 2023455"/>
                <a:gd name="connsiteX8" fmla="*/ 776254 w 6085036"/>
                <a:gd name="connsiteY8" fmla="*/ 1947211 h 2023455"/>
                <a:gd name="connsiteX9" fmla="*/ 401284 w 6085036"/>
                <a:gd name="connsiteY9" fmla="*/ 1565663 h 2023455"/>
                <a:gd name="connsiteX10" fmla="*/ 0 w 6085036"/>
                <a:gd name="connsiteY10" fmla="*/ 1934054 h 2023455"/>
                <a:gd name="connsiteX11" fmla="*/ 0 w 6085036"/>
                <a:gd name="connsiteY11" fmla="*/ 0 h 2023455"/>
                <a:gd name="connsiteX0" fmla="*/ 0 w 6085036"/>
                <a:gd name="connsiteY0" fmla="*/ 0 h 1996366"/>
                <a:gd name="connsiteX1" fmla="*/ 6085036 w 6085036"/>
                <a:gd name="connsiteY1" fmla="*/ 0 h 1996366"/>
                <a:gd name="connsiteX2" fmla="*/ 6085036 w 6085036"/>
                <a:gd name="connsiteY2" fmla="*/ 1934054 h 1996366"/>
                <a:gd name="connsiteX3" fmla="*/ 2789249 w 6085036"/>
                <a:gd name="connsiteY3" fmla="*/ 1559087 h 1996366"/>
                <a:gd name="connsiteX4" fmla="*/ 2381387 w 6085036"/>
                <a:gd name="connsiteY4" fmla="*/ 1947213 h 1996366"/>
                <a:gd name="connsiteX5" fmla="*/ 1973525 w 6085036"/>
                <a:gd name="connsiteY5" fmla="*/ 1585399 h 1996366"/>
                <a:gd name="connsiteX6" fmla="*/ 1585399 w 6085036"/>
                <a:gd name="connsiteY6" fmla="*/ 1953791 h 1996366"/>
                <a:gd name="connsiteX7" fmla="*/ 1164380 w 6085036"/>
                <a:gd name="connsiteY7" fmla="*/ 1591978 h 1996366"/>
                <a:gd name="connsiteX8" fmla="*/ 776254 w 6085036"/>
                <a:gd name="connsiteY8" fmla="*/ 1947211 h 1996366"/>
                <a:gd name="connsiteX9" fmla="*/ 401284 w 6085036"/>
                <a:gd name="connsiteY9" fmla="*/ 1565663 h 1996366"/>
                <a:gd name="connsiteX10" fmla="*/ 0 w 6085036"/>
                <a:gd name="connsiteY10" fmla="*/ 1934054 h 1996366"/>
                <a:gd name="connsiteX11" fmla="*/ 0 w 6085036"/>
                <a:gd name="connsiteY11" fmla="*/ 0 h 1996366"/>
                <a:gd name="connsiteX0" fmla="*/ 0 w 6085036"/>
                <a:gd name="connsiteY0" fmla="*/ 0 h 1996062"/>
                <a:gd name="connsiteX1" fmla="*/ 6085036 w 6085036"/>
                <a:gd name="connsiteY1" fmla="*/ 0 h 1996062"/>
                <a:gd name="connsiteX2" fmla="*/ 6085036 w 6085036"/>
                <a:gd name="connsiteY2" fmla="*/ 1934054 h 1996062"/>
                <a:gd name="connsiteX3" fmla="*/ 2789249 w 6085036"/>
                <a:gd name="connsiteY3" fmla="*/ 1559087 h 1996062"/>
                <a:gd name="connsiteX4" fmla="*/ 2381387 w 6085036"/>
                <a:gd name="connsiteY4" fmla="*/ 1947213 h 1996062"/>
                <a:gd name="connsiteX5" fmla="*/ 1973525 w 6085036"/>
                <a:gd name="connsiteY5" fmla="*/ 1585399 h 1996062"/>
                <a:gd name="connsiteX6" fmla="*/ 1585399 w 6085036"/>
                <a:gd name="connsiteY6" fmla="*/ 1953791 h 1996062"/>
                <a:gd name="connsiteX7" fmla="*/ 1164380 w 6085036"/>
                <a:gd name="connsiteY7" fmla="*/ 1591978 h 1996062"/>
                <a:gd name="connsiteX8" fmla="*/ 776254 w 6085036"/>
                <a:gd name="connsiteY8" fmla="*/ 1947211 h 1996062"/>
                <a:gd name="connsiteX9" fmla="*/ 401284 w 6085036"/>
                <a:gd name="connsiteY9" fmla="*/ 1565663 h 1996062"/>
                <a:gd name="connsiteX10" fmla="*/ 0 w 6085036"/>
                <a:gd name="connsiteY10" fmla="*/ 1934054 h 1996062"/>
                <a:gd name="connsiteX11" fmla="*/ 0 w 6085036"/>
                <a:gd name="connsiteY11" fmla="*/ 0 h 1996062"/>
                <a:gd name="connsiteX0" fmla="*/ 0 w 6085036"/>
                <a:gd name="connsiteY0" fmla="*/ 0 h 1996062"/>
                <a:gd name="connsiteX1" fmla="*/ 6085036 w 6085036"/>
                <a:gd name="connsiteY1" fmla="*/ 0 h 1996062"/>
                <a:gd name="connsiteX2" fmla="*/ 6085036 w 6085036"/>
                <a:gd name="connsiteY2" fmla="*/ 1934054 h 1996062"/>
                <a:gd name="connsiteX3" fmla="*/ 2789249 w 6085036"/>
                <a:gd name="connsiteY3" fmla="*/ 1559087 h 1996062"/>
                <a:gd name="connsiteX4" fmla="*/ 2381387 w 6085036"/>
                <a:gd name="connsiteY4" fmla="*/ 1947213 h 1996062"/>
                <a:gd name="connsiteX5" fmla="*/ 1973525 w 6085036"/>
                <a:gd name="connsiteY5" fmla="*/ 1585399 h 1996062"/>
                <a:gd name="connsiteX6" fmla="*/ 1585399 w 6085036"/>
                <a:gd name="connsiteY6" fmla="*/ 1953791 h 1996062"/>
                <a:gd name="connsiteX7" fmla="*/ 1164380 w 6085036"/>
                <a:gd name="connsiteY7" fmla="*/ 1591978 h 1996062"/>
                <a:gd name="connsiteX8" fmla="*/ 776254 w 6085036"/>
                <a:gd name="connsiteY8" fmla="*/ 1947211 h 1996062"/>
                <a:gd name="connsiteX9" fmla="*/ 401284 w 6085036"/>
                <a:gd name="connsiteY9" fmla="*/ 1565663 h 1996062"/>
                <a:gd name="connsiteX10" fmla="*/ 0 w 6085036"/>
                <a:gd name="connsiteY10" fmla="*/ 1934054 h 1996062"/>
                <a:gd name="connsiteX11" fmla="*/ 0 w 6085036"/>
                <a:gd name="connsiteY11" fmla="*/ 0 h 1996062"/>
                <a:gd name="connsiteX0" fmla="*/ 0 w 6085036"/>
                <a:gd name="connsiteY0" fmla="*/ 0 h 2075006"/>
                <a:gd name="connsiteX1" fmla="*/ 6085036 w 6085036"/>
                <a:gd name="connsiteY1" fmla="*/ 0 h 2075006"/>
                <a:gd name="connsiteX2" fmla="*/ 6085036 w 6085036"/>
                <a:gd name="connsiteY2" fmla="*/ 1934054 h 2075006"/>
                <a:gd name="connsiteX3" fmla="*/ 3249738 w 6085036"/>
                <a:gd name="connsiteY3" fmla="*/ 1940635 h 2075006"/>
                <a:gd name="connsiteX4" fmla="*/ 2789249 w 6085036"/>
                <a:gd name="connsiteY4" fmla="*/ 1559087 h 2075006"/>
                <a:gd name="connsiteX5" fmla="*/ 2381387 w 6085036"/>
                <a:gd name="connsiteY5" fmla="*/ 1947213 h 2075006"/>
                <a:gd name="connsiteX6" fmla="*/ 1973525 w 6085036"/>
                <a:gd name="connsiteY6" fmla="*/ 1585399 h 2075006"/>
                <a:gd name="connsiteX7" fmla="*/ 1585399 w 6085036"/>
                <a:gd name="connsiteY7" fmla="*/ 1953791 h 2075006"/>
                <a:gd name="connsiteX8" fmla="*/ 1164380 w 6085036"/>
                <a:gd name="connsiteY8" fmla="*/ 1591978 h 2075006"/>
                <a:gd name="connsiteX9" fmla="*/ 776254 w 6085036"/>
                <a:gd name="connsiteY9" fmla="*/ 1947211 h 2075006"/>
                <a:gd name="connsiteX10" fmla="*/ 401284 w 6085036"/>
                <a:gd name="connsiteY10" fmla="*/ 1565663 h 2075006"/>
                <a:gd name="connsiteX11" fmla="*/ 0 w 6085036"/>
                <a:gd name="connsiteY11" fmla="*/ 1934054 h 2075006"/>
                <a:gd name="connsiteX12" fmla="*/ 0 w 6085036"/>
                <a:gd name="connsiteY12" fmla="*/ 0 h 2075006"/>
                <a:gd name="connsiteX0" fmla="*/ 0 w 6085036"/>
                <a:gd name="connsiteY0" fmla="*/ 0 h 2094757"/>
                <a:gd name="connsiteX1" fmla="*/ 6085036 w 6085036"/>
                <a:gd name="connsiteY1" fmla="*/ 0 h 2094757"/>
                <a:gd name="connsiteX2" fmla="*/ 6085036 w 6085036"/>
                <a:gd name="connsiteY2" fmla="*/ 1934054 h 2094757"/>
                <a:gd name="connsiteX3" fmla="*/ 3249738 w 6085036"/>
                <a:gd name="connsiteY3" fmla="*/ 1940635 h 2094757"/>
                <a:gd name="connsiteX4" fmla="*/ 2789249 w 6085036"/>
                <a:gd name="connsiteY4" fmla="*/ 1559087 h 2094757"/>
                <a:gd name="connsiteX5" fmla="*/ 2381387 w 6085036"/>
                <a:gd name="connsiteY5" fmla="*/ 1947213 h 2094757"/>
                <a:gd name="connsiteX6" fmla="*/ 1973525 w 6085036"/>
                <a:gd name="connsiteY6" fmla="*/ 1585399 h 2094757"/>
                <a:gd name="connsiteX7" fmla="*/ 1585399 w 6085036"/>
                <a:gd name="connsiteY7" fmla="*/ 1953791 h 2094757"/>
                <a:gd name="connsiteX8" fmla="*/ 1164380 w 6085036"/>
                <a:gd name="connsiteY8" fmla="*/ 1591978 h 2094757"/>
                <a:gd name="connsiteX9" fmla="*/ 776254 w 6085036"/>
                <a:gd name="connsiteY9" fmla="*/ 1947211 h 2094757"/>
                <a:gd name="connsiteX10" fmla="*/ 401284 w 6085036"/>
                <a:gd name="connsiteY10" fmla="*/ 1565663 h 2094757"/>
                <a:gd name="connsiteX11" fmla="*/ 0 w 6085036"/>
                <a:gd name="connsiteY11" fmla="*/ 1934054 h 2094757"/>
                <a:gd name="connsiteX12" fmla="*/ 0 w 6085036"/>
                <a:gd name="connsiteY12" fmla="*/ 0 h 2094757"/>
                <a:gd name="connsiteX0" fmla="*/ 0 w 6085036"/>
                <a:gd name="connsiteY0" fmla="*/ 0 h 2077915"/>
                <a:gd name="connsiteX1" fmla="*/ 6085036 w 6085036"/>
                <a:gd name="connsiteY1" fmla="*/ 0 h 2077915"/>
                <a:gd name="connsiteX2" fmla="*/ 6085036 w 6085036"/>
                <a:gd name="connsiteY2" fmla="*/ 1934054 h 2077915"/>
                <a:gd name="connsiteX3" fmla="*/ 3249738 w 6085036"/>
                <a:gd name="connsiteY3" fmla="*/ 1940635 h 2077915"/>
                <a:gd name="connsiteX4" fmla="*/ 2789249 w 6085036"/>
                <a:gd name="connsiteY4" fmla="*/ 1559087 h 2077915"/>
                <a:gd name="connsiteX5" fmla="*/ 2381387 w 6085036"/>
                <a:gd name="connsiteY5" fmla="*/ 1947213 h 2077915"/>
                <a:gd name="connsiteX6" fmla="*/ 1973525 w 6085036"/>
                <a:gd name="connsiteY6" fmla="*/ 1585399 h 2077915"/>
                <a:gd name="connsiteX7" fmla="*/ 1585399 w 6085036"/>
                <a:gd name="connsiteY7" fmla="*/ 1953791 h 2077915"/>
                <a:gd name="connsiteX8" fmla="*/ 1164380 w 6085036"/>
                <a:gd name="connsiteY8" fmla="*/ 1591978 h 2077915"/>
                <a:gd name="connsiteX9" fmla="*/ 776254 w 6085036"/>
                <a:gd name="connsiteY9" fmla="*/ 1947211 h 2077915"/>
                <a:gd name="connsiteX10" fmla="*/ 401284 w 6085036"/>
                <a:gd name="connsiteY10" fmla="*/ 1565663 h 2077915"/>
                <a:gd name="connsiteX11" fmla="*/ 0 w 6085036"/>
                <a:gd name="connsiteY11" fmla="*/ 1934054 h 2077915"/>
                <a:gd name="connsiteX12" fmla="*/ 0 w 6085036"/>
                <a:gd name="connsiteY12" fmla="*/ 0 h 2077915"/>
                <a:gd name="connsiteX0" fmla="*/ 0 w 6085036"/>
                <a:gd name="connsiteY0" fmla="*/ 0 h 2076459"/>
                <a:gd name="connsiteX1" fmla="*/ 6085036 w 6085036"/>
                <a:gd name="connsiteY1" fmla="*/ 0 h 2076459"/>
                <a:gd name="connsiteX2" fmla="*/ 6085036 w 6085036"/>
                <a:gd name="connsiteY2" fmla="*/ 1934054 h 2076459"/>
                <a:gd name="connsiteX3" fmla="*/ 3249738 w 6085036"/>
                <a:gd name="connsiteY3" fmla="*/ 1940635 h 2076459"/>
                <a:gd name="connsiteX4" fmla="*/ 2789249 w 6085036"/>
                <a:gd name="connsiteY4" fmla="*/ 1559087 h 2076459"/>
                <a:gd name="connsiteX5" fmla="*/ 2381387 w 6085036"/>
                <a:gd name="connsiteY5" fmla="*/ 1947213 h 2076459"/>
                <a:gd name="connsiteX6" fmla="*/ 1973525 w 6085036"/>
                <a:gd name="connsiteY6" fmla="*/ 1585399 h 2076459"/>
                <a:gd name="connsiteX7" fmla="*/ 1585399 w 6085036"/>
                <a:gd name="connsiteY7" fmla="*/ 1953791 h 2076459"/>
                <a:gd name="connsiteX8" fmla="*/ 1164380 w 6085036"/>
                <a:gd name="connsiteY8" fmla="*/ 1591978 h 2076459"/>
                <a:gd name="connsiteX9" fmla="*/ 776254 w 6085036"/>
                <a:gd name="connsiteY9" fmla="*/ 1947211 h 2076459"/>
                <a:gd name="connsiteX10" fmla="*/ 401284 w 6085036"/>
                <a:gd name="connsiteY10" fmla="*/ 1565663 h 2076459"/>
                <a:gd name="connsiteX11" fmla="*/ 0 w 6085036"/>
                <a:gd name="connsiteY11" fmla="*/ 1934054 h 2076459"/>
                <a:gd name="connsiteX12" fmla="*/ 0 w 6085036"/>
                <a:gd name="connsiteY12" fmla="*/ 0 h 2076459"/>
                <a:gd name="connsiteX0" fmla="*/ 0 w 6085036"/>
                <a:gd name="connsiteY0" fmla="*/ 0 h 2017550"/>
                <a:gd name="connsiteX1" fmla="*/ 6085036 w 6085036"/>
                <a:gd name="connsiteY1" fmla="*/ 0 h 2017550"/>
                <a:gd name="connsiteX2" fmla="*/ 6085036 w 6085036"/>
                <a:gd name="connsiteY2" fmla="*/ 1934054 h 2017550"/>
                <a:gd name="connsiteX3" fmla="*/ 3670757 w 6085036"/>
                <a:gd name="connsiteY3" fmla="*/ 1519616 h 2017550"/>
                <a:gd name="connsiteX4" fmla="*/ 3249738 w 6085036"/>
                <a:gd name="connsiteY4" fmla="*/ 1940635 h 2017550"/>
                <a:gd name="connsiteX5" fmla="*/ 2789249 w 6085036"/>
                <a:gd name="connsiteY5" fmla="*/ 1559087 h 2017550"/>
                <a:gd name="connsiteX6" fmla="*/ 2381387 w 6085036"/>
                <a:gd name="connsiteY6" fmla="*/ 1947213 h 2017550"/>
                <a:gd name="connsiteX7" fmla="*/ 1973525 w 6085036"/>
                <a:gd name="connsiteY7" fmla="*/ 1585399 h 2017550"/>
                <a:gd name="connsiteX8" fmla="*/ 1585399 w 6085036"/>
                <a:gd name="connsiteY8" fmla="*/ 1953791 h 2017550"/>
                <a:gd name="connsiteX9" fmla="*/ 1164380 w 6085036"/>
                <a:gd name="connsiteY9" fmla="*/ 1591978 h 2017550"/>
                <a:gd name="connsiteX10" fmla="*/ 776254 w 6085036"/>
                <a:gd name="connsiteY10" fmla="*/ 1947211 h 2017550"/>
                <a:gd name="connsiteX11" fmla="*/ 401284 w 6085036"/>
                <a:gd name="connsiteY11" fmla="*/ 1565663 h 2017550"/>
                <a:gd name="connsiteX12" fmla="*/ 0 w 6085036"/>
                <a:gd name="connsiteY12" fmla="*/ 1934054 h 2017550"/>
                <a:gd name="connsiteX13" fmla="*/ 0 w 6085036"/>
                <a:gd name="connsiteY13" fmla="*/ 0 h 2017550"/>
                <a:gd name="connsiteX0" fmla="*/ 0 w 6085036"/>
                <a:gd name="connsiteY0" fmla="*/ 0 h 1991329"/>
                <a:gd name="connsiteX1" fmla="*/ 6085036 w 6085036"/>
                <a:gd name="connsiteY1" fmla="*/ 0 h 1991329"/>
                <a:gd name="connsiteX2" fmla="*/ 6085036 w 6085036"/>
                <a:gd name="connsiteY2" fmla="*/ 1934054 h 1991329"/>
                <a:gd name="connsiteX3" fmla="*/ 3670757 w 6085036"/>
                <a:gd name="connsiteY3" fmla="*/ 1519616 h 1991329"/>
                <a:gd name="connsiteX4" fmla="*/ 3249738 w 6085036"/>
                <a:gd name="connsiteY4" fmla="*/ 1940635 h 1991329"/>
                <a:gd name="connsiteX5" fmla="*/ 2789249 w 6085036"/>
                <a:gd name="connsiteY5" fmla="*/ 1559087 h 1991329"/>
                <a:gd name="connsiteX6" fmla="*/ 2381387 w 6085036"/>
                <a:gd name="connsiteY6" fmla="*/ 1947213 h 1991329"/>
                <a:gd name="connsiteX7" fmla="*/ 1973525 w 6085036"/>
                <a:gd name="connsiteY7" fmla="*/ 1585399 h 1991329"/>
                <a:gd name="connsiteX8" fmla="*/ 1585399 w 6085036"/>
                <a:gd name="connsiteY8" fmla="*/ 1953791 h 1991329"/>
                <a:gd name="connsiteX9" fmla="*/ 1164380 w 6085036"/>
                <a:gd name="connsiteY9" fmla="*/ 1591978 h 1991329"/>
                <a:gd name="connsiteX10" fmla="*/ 776254 w 6085036"/>
                <a:gd name="connsiteY10" fmla="*/ 1947211 h 1991329"/>
                <a:gd name="connsiteX11" fmla="*/ 401284 w 6085036"/>
                <a:gd name="connsiteY11" fmla="*/ 1565663 h 1991329"/>
                <a:gd name="connsiteX12" fmla="*/ 0 w 6085036"/>
                <a:gd name="connsiteY12" fmla="*/ 1934054 h 1991329"/>
                <a:gd name="connsiteX13" fmla="*/ 0 w 6085036"/>
                <a:gd name="connsiteY13" fmla="*/ 0 h 1991329"/>
                <a:gd name="connsiteX0" fmla="*/ 0 w 6085036"/>
                <a:gd name="connsiteY0" fmla="*/ 0 h 1990455"/>
                <a:gd name="connsiteX1" fmla="*/ 6085036 w 6085036"/>
                <a:gd name="connsiteY1" fmla="*/ 0 h 1990455"/>
                <a:gd name="connsiteX2" fmla="*/ 6085036 w 6085036"/>
                <a:gd name="connsiteY2" fmla="*/ 1934054 h 1990455"/>
                <a:gd name="connsiteX3" fmla="*/ 3670757 w 6085036"/>
                <a:gd name="connsiteY3" fmla="*/ 1519616 h 1990455"/>
                <a:gd name="connsiteX4" fmla="*/ 3249738 w 6085036"/>
                <a:gd name="connsiteY4" fmla="*/ 1940635 h 1990455"/>
                <a:gd name="connsiteX5" fmla="*/ 2789249 w 6085036"/>
                <a:gd name="connsiteY5" fmla="*/ 1559087 h 1990455"/>
                <a:gd name="connsiteX6" fmla="*/ 2381387 w 6085036"/>
                <a:gd name="connsiteY6" fmla="*/ 1947213 h 1990455"/>
                <a:gd name="connsiteX7" fmla="*/ 1973525 w 6085036"/>
                <a:gd name="connsiteY7" fmla="*/ 1585399 h 1990455"/>
                <a:gd name="connsiteX8" fmla="*/ 1585399 w 6085036"/>
                <a:gd name="connsiteY8" fmla="*/ 1953791 h 1990455"/>
                <a:gd name="connsiteX9" fmla="*/ 1164380 w 6085036"/>
                <a:gd name="connsiteY9" fmla="*/ 1591978 h 1990455"/>
                <a:gd name="connsiteX10" fmla="*/ 776254 w 6085036"/>
                <a:gd name="connsiteY10" fmla="*/ 1947211 h 1990455"/>
                <a:gd name="connsiteX11" fmla="*/ 401284 w 6085036"/>
                <a:gd name="connsiteY11" fmla="*/ 1565663 h 1990455"/>
                <a:gd name="connsiteX12" fmla="*/ 0 w 6085036"/>
                <a:gd name="connsiteY12" fmla="*/ 1934054 h 1990455"/>
                <a:gd name="connsiteX13" fmla="*/ 0 w 6085036"/>
                <a:gd name="connsiteY13" fmla="*/ 0 h 1990455"/>
                <a:gd name="connsiteX0" fmla="*/ 0 w 6085036"/>
                <a:gd name="connsiteY0" fmla="*/ 0 h 1992570"/>
                <a:gd name="connsiteX1" fmla="*/ 6085036 w 6085036"/>
                <a:gd name="connsiteY1" fmla="*/ 0 h 1992570"/>
                <a:gd name="connsiteX2" fmla="*/ 6085036 w 6085036"/>
                <a:gd name="connsiteY2" fmla="*/ 1934054 h 1992570"/>
                <a:gd name="connsiteX3" fmla="*/ 3670757 w 6085036"/>
                <a:gd name="connsiteY3" fmla="*/ 1519616 h 1992570"/>
                <a:gd name="connsiteX4" fmla="*/ 3249738 w 6085036"/>
                <a:gd name="connsiteY4" fmla="*/ 1940635 h 1992570"/>
                <a:gd name="connsiteX5" fmla="*/ 2789249 w 6085036"/>
                <a:gd name="connsiteY5" fmla="*/ 1559087 h 1992570"/>
                <a:gd name="connsiteX6" fmla="*/ 2381387 w 6085036"/>
                <a:gd name="connsiteY6" fmla="*/ 1947213 h 1992570"/>
                <a:gd name="connsiteX7" fmla="*/ 1973525 w 6085036"/>
                <a:gd name="connsiteY7" fmla="*/ 1585399 h 1992570"/>
                <a:gd name="connsiteX8" fmla="*/ 1585399 w 6085036"/>
                <a:gd name="connsiteY8" fmla="*/ 1953791 h 1992570"/>
                <a:gd name="connsiteX9" fmla="*/ 1164380 w 6085036"/>
                <a:gd name="connsiteY9" fmla="*/ 1591978 h 1992570"/>
                <a:gd name="connsiteX10" fmla="*/ 776254 w 6085036"/>
                <a:gd name="connsiteY10" fmla="*/ 1947211 h 1992570"/>
                <a:gd name="connsiteX11" fmla="*/ 401284 w 6085036"/>
                <a:gd name="connsiteY11" fmla="*/ 1565663 h 1992570"/>
                <a:gd name="connsiteX12" fmla="*/ 0 w 6085036"/>
                <a:gd name="connsiteY12" fmla="*/ 1934054 h 1992570"/>
                <a:gd name="connsiteX13" fmla="*/ 0 w 6085036"/>
                <a:gd name="connsiteY13" fmla="*/ 0 h 1992570"/>
                <a:gd name="connsiteX0" fmla="*/ 0 w 6085036"/>
                <a:gd name="connsiteY0" fmla="*/ 0 h 2075340"/>
                <a:gd name="connsiteX1" fmla="*/ 6085036 w 6085036"/>
                <a:gd name="connsiteY1" fmla="*/ 0 h 2075340"/>
                <a:gd name="connsiteX2" fmla="*/ 6085036 w 6085036"/>
                <a:gd name="connsiteY2" fmla="*/ 1934054 h 2075340"/>
                <a:gd name="connsiteX3" fmla="*/ 4104933 w 6085036"/>
                <a:gd name="connsiteY3" fmla="*/ 1940635 h 2075340"/>
                <a:gd name="connsiteX4" fmla="*/ 3670757 w 6085036"/>
                <a:gd name="connsiteY4" fmla="*/ 1519616 h 2075340"/>
                <a:gd name="connsiteX5" fmla="*/ 3249738 w 6085036"/>
                <a:gd name="connsiteY5" fmla="*/ 1940635 h 2075340"/>
                <a:gd name="connsiteX6" fmla="*/ 2789249 w 6085036"/>
                <a:gd name="connsiteY6" fmla="*/ 1559087 h 2075340"/>
                <a:gd name="connsiteX7" fmla="*/ 2381387 w 6085036"/>
                <a:gd name="connsiteY7" fmla="*/ 1947213 h 2075340"/>
                <a:gd name="connsiteX8" fmla="*/ 1973525 w 6085036"/>
                <a:gd name="connsiteY8" fmla="*/ 1585399 h 2075340"/>
                <a:gd name="connsiteX9" fmla="*/ 1585399 w 6085036"/>
                <a:gd name="connsiteY9" fmla="*/ 1953791 h 2075340"/>
                <a:gd name="connsiteX10" fmla="*/ 1164380 w 6085036"/>
                <a:gd name="connsiteY10" fmla="*/ 1591978 h 2075340"/>
                <a:gd name="connsiteX11" fmla="*/ 776254 w 6085036"/>
                <a:gd name="connsiteY11" fmla="*/ 1947211 h 2075340"/>
                <a:gd name="connsiteX12" fmla="*/ 401284 w 6085036"/>
                <a:gd name="connsiteY12" fmla="*/ 1565663 h 2075340"/>
                <a:gd name="connsiteX13" fmla="*/ 0 w 6085036"/>
                <a:gd name="connsiteY13" fmla="*/ 1934054 h 2075340"/>
                <a:gd name="connsiteX14" fmla="*/ 0 w 6085036"/>
                <a:gd name="connsiteY14" fmla="*/ 0 h 2075340"/>
                <a:gd name="connsiteX0" fmla="*/ 0 w 6085036"/>
                <a:gd name="connsiteY0" fmla="*/ 0 h 2096485"/>
                <a:gd name="connsiteX1" fmla="*/ 6085036 w 6085036"/>
                <a:gd name="connsiteY1" fmla="*/ 0 h 2096485"/>
                <a:gd name="connsiteX2" fmla="*/ 6085036 w 6085036"/>
                <a:gd name="connsiteY2" fmla="*/ 1934054 h 2096485"/>
                <a:gd name="connsiteX3" fmla="*/ 4104933 w 6085036"/>
                <a:gd name="connsiteY3" fmla="*/ 1940635 h 2096485"/>
                <a:gd name="connsiteX4" fmla="*/ 3670757 w 6085036"/>
                <a:gd name="connsiteY4" fmla="*/ 1519616 h 2096485"/>
                <a:gd name="connsiteX5" fmla="*/ 3249738 w 6085036"/>
                <a:gd name="connsiteY5" fmla="*/ 1940635 h 2096485"/>
                <a:gd name="connsiteX6" fmla="*/ 2789249 w 6085036"/>
                <a:gd name="connsiteY6" fmla="*/ 1559087 h 2096485"/>
                <a:gd name="connsiteX7" fmla="*/ 2381387 w 6085036"/>
                <a:gd name="connsiteY7" fmla="*/ 1947213 h 2096485"/>
                <a:gd name="connsiteX8" fmla="*/ 1973525 w 6085036"/>
                <a:gd name="connsiteY8" fmla="*/ 1585399 h 2096485"/>
                <a:gd name="connsiteX9" fmla="*/ 1585399 w 6085036"/>
                <a:gd name="connsiteY9" fmla="*/ 1953791 h 2096485"/>
                <a:gd name="connsiteX10" fmla="*/ 1164380 w 6085036"/>
                <a:gd name="connsiteY10" fmla="*/ 1591978 h 2096485"/>
                <a:gd name="connsiteX11" fmla="*/ 776254 w 6085036"/>
                <a:gd name="connsiteY11" fmla="*/ 1947211 h 2096485"/>
                <a:gd name="connsiteX12" fmla="*/ 401284 w 6085036"/>
                <a:gd name="connsiteY12" fmla="*/ 1565663 h 2096485"/>
                <a:gd name="connsiteX13" fmla="*/ 0 w 6085036"/>
                <a:gd name="connsiteY13" fmla="*/ 1934054 h 2096485"/>
                <a:gd name="connsiteX14" fmla="*/ 0 w 6085036"/>
                <a:gd name="connsiteY14" fmla="*/ 0 h 2096485"/>
                <a:gd name="connsiteX0" fmla="*/ 0 w 6085036"/>
                <a:gd name="connsiteY0" fmla="*/ 0 h 2081249"/>
                <a:gd name="connsiteX1" fmla="*/ 6085036 w 6085036"/>
                <a:gd name="connsiteY1" fmla="*/ 0 h 2081249"/>
                <a:gd name="connsiteX2" fmla="*/ 6085036 w 6085036"/>
                <a:gd name="connsiteY2" fmla="*/ 1934054 h 2081249"/>
                <a:gd name="connsiteX3" fmla="*/ 4104933 w 6085036"/>
                <a:gd name="connsiteY3" fmla="*/ 1940635 h 2081249"/>
                <a:gd name="connsiteX4" fmla="*/ 3670757 w 6085036"/>
                <a:gd name="connsiteY4" fmla="*/ 1519616 h 2081249"/>
                <a:gd name="connsiteX5" fmla="*/ 3249738 w 6085036"/>
                <a:gd name="connsiteY5" fmla="*/ 1940635 h 2081249"/>
                <a:gd name="connsiteX6" fmla="*/ 2789249 w 6085036"/>
                <a:gd name="connsiteY6" fmla="*/ 1559087 h 2081249"/>
                <a:gd name="connsiteX7" fmla="*/ 2381387 w 6085036"/>
                <a:gd name="connsiteY7" fmla="*/ 1947213 h 2081249"/>
                <a:gd name="connsiteX8" fmla="*/ 1973525 w 6085036"/>
                <a:gd name="connsiteY8" fmla="*/ 1585399 h 2081249"/>
                <a:gd name="connsiteX9" fmla="*/ 1585399 w 6085036"/>
                <a:gd name="connsiteY9" fmla="*/ 1953791 h 2081249"/>
                <a:gd name="connsiteX10" fmla="*/ 1164380 w 6085036"/>
                <a:gd name="connsiteY10" fmla="*/ 1591978 h 2081249"/>
                <a:gd name="connsiteX11" fmla="*/ 776254 w 6085036"/>
                <a:gd name="connsiteY11" fmla="*/ 1947211 h 2081249"/>
                <a:gd name="connsiteX12" fmla="*/ 401284 w 6085036"/>
                <a:gd name="connsiteY12" fmla="*/ 1565663 h 2081249"/>
                <a:gd name="connsiteX13" fmla="*/ 0 w 6085036"/>
                <a:gd name="connsiteY13" fmla="*/ 1934054 h 2081249"/>
                <a:gd name="connsiteX14" fmla="*/ 0 w 6085036"/>
                <a:gd name="connsiteY14" fmla="*/ 0 h 2081249"/>
                <a:gd name="connsiteX0" fmla="*/ 0 w 6085036"/>
                <a:gd name="connsiteY0" fmla="*/ 0 h 2082778"/>
                <a:gd name="connsiteX1" fmla="*/ 6085036 w 6085036"/>
                <a:gd name="connsiteY1" fmla="*/ 0 h 2082778"/>
                <a:gd name="connsiteX2" fmla="*/ 6085036 w 6085036"/>
                <a:gd name="connsiteY2" fmla="*/ 1934054 h 2082778"/>
                <a:gd name="connsiteX3" fmla="*/ 4104933 w 6085036"/>
                <a:gd name="connsiteY3" fmla="*/ 1940635 h 2082778"/>
                <a:gd name="connsiteX4" fmla="*/ 3670757 w 6085036"/>
                <a:gd name="connsiteY4" fmla="*/ 1519616 h 2082778"/>
                <a:gd name="connsiteX5" fmla="*/ 3249738 w 6085036"/>
                <a:gd name="connsiteY5" fmla="*/ 1940635 h 2082778"/>
                <a:gd name="connsiteX6" fmla="*/ 2789249 w 6085036"/>
                <a:gd name="connsiteY6" fmla="*/ 1559087 h 2082778"/>
                <a:gd name="connsiteX7" fmla="*/ 2381387 w 6085036"/>
                <a:gd name="connsiteY7" fmla="*/ 1947213 h 2082778"/>
                <a:gd name="connsiteX8" fmla="*/ 1973525 w 6085036"/>
                <a:gd name="connsiteY8" fmla="*/ 1585399 h 2082778"/>
                <a:gd name="connsiteX9" fmla="*/ 1585399 w 6085036"/>
                <a:gd name="connsiteY9" fmla="*/ 1953791 h 2082778"/>
                <a:gd name="connsiteX10" fmla="*/ 1164380 w 6085036"/>
                <a:gd name="connsiteY10" fmla="*/ 1591978 h 2082778"/>
                <a:gd name="connsiteX11" fmla="*/ 776254 w 6085036"/>
                <a:gd name="connsiteY11" fmla="*/ 1947211 h 2082778"/>
                <a:gd name="connsiteX12" fmla="*/ 401284 w 6085036"/>
                <a:gd name="connsiteY12" fmla="*/ 1565663 h 2082778"/>
                <a:gd name="connsiteX13" fmla="*/ 0 w 6085036"/>
                <a:gd name="connsiteY13" fmla="*/ 1934054 h 2082778"/>
                <a:gd name="connsiteX14" fmla="*/ 0 w 6085036"/>
                <a:gd name="connsiteY14" fmla="*/ 0 h 2082778"/>
                <a:gd name="connsiteX0" fmla="*/ 0 w 6085036"/>
                <a:gd name="connsiteY0" fmla="*/ 0 h 2017462"/>
                <a:gd name="connsiteX1" fmla="*/ 6085036 w 6085036"/>
                <a:gd name="connsiteY1" fmla="*/ 0 h 2017462"/>
                <a:gd name="connsiteX2" fmla="*/ 6085036 w 6085036"/>
                <a:gd name="connsiteY2" fmla="*/ 1934054 h 2017462"/>
                <a:gd name="connsiteX3" fmla="*/ 4558843 w 6085036"/>
                <a:gd name="connsiteY3" fmla="*/ 1499880 h 2017462"/>
                <a:gd name="connsiteX4" fmla="*/ 4104933 w 6085036"/>
                <a:gd name="connsiteY4" fmla="*/ 1940635 h 2017462"/>
                <a:gd name="connsiteX5" fmla="*/ 3670757 w 6085036"/>
                <a:gd name="connsiteY5" fmla="*/ 1519616 h 2017462"/>
                <a:gd name="connsiteX6" fmla="*/ 3249738 w 6085036"/>
                <a:gd name="connsiteY6" fmla="*/ 1940635 h 2017462"/>
                <a:gd name="connsiteX7" fmla="*/ 2789249 w 6085036"/>
                <a:gd name="connsiteY7" fmla="*/ 1559087 h 2017462"/>
                <a:gd name="connsiteX8" fmla="*/ 2381387 w 6085036"/>
                <a:gd name="connsiteY8" fmla="*/ 1947213 h 2017462"/>
                <a:gd name="connsiteX9" fmla="*/ 1973525 w 6085036"/>
                <a:gd name="connsiteY9" fmla="*/ 1585399 h 2017462"/>
                <a:gd name="connsiteX10" fmla="*/ 1585399 w 6085036"/>
                <a:gd name="connsiteY10" fmla="*/ 1953791 h 2017462"/>
                <a:gd name="connsiteX11" fmla="*/ 1164380 w 6085036"/>
                <a:gd name="connsiteY11" fmla="*/ 1591978 h 2017462"/>
                <a:gd name="connsiteX12" fmla="*/ 776254 w 6085036"/>
                <a:gd name="connsiteY12" fmla="*/ 1947211 h 2017462"/>
                <a:gd name="connsiteX13" fmla="*/ 401284 w 6085036"/>
                <a:gd name="connsiteY13" fmla="*/ 1565663 h 2017462"/>
                <a:gd name="connsiteX14" fmla="*/ 0 w 6085036"/>
                <a:gd name="connsiteY14" fmla="*/ 1934054 h 2017462"/>
                <a:gd name="connsiteX15" fmla="*/ 0 w 6085036"/>
                <a:gd name="connsiteY15" fmla="*/ 0 h 2017462"/>
                <a:gd name="connsiteX0" fmla="*/ 0 w 6085036"/>
                <a:gd name="connsiteY0" fmla="*/ 0 h 2017462"/>
                <a:gd name="connsiteX1" fmla="*/ 6085036 w 6085036"/>
                <a:gd name="connsiteY1" fmla="*/ 0 h 2017462"/>
                <a:gd name="connsiteX2" fmla="*/ 6085036 w 6085036"/>
                <a:gd name="connsiteY2" fmla="*/ 1934054 h 2017462"/>
                <a:gd name="connsiteX3" fmla="*/ 4558843 w 6085036"/>
                <a:gd name="connsiteY3" fmla="*/ 1499880 h 2017462"/>
                <a:gd name="connsiteX4" fmla="*/ 4104933 w 6085036"/>
                <a:gd name="connsiteY4" fmla="*/ 1940635 h 2017462"/>
                <a:gd name="connsiteX5" fmla="*/ 3670757 w 6085036"/>
                <a:gd name="connsiteY5" fmla="*/ 1519616 h 2017462"/>
                <a:gd name="connsiteX6" fmla="*/ 3249738 w 6085036"/>
                <a:gd name="connsiteY6" fmla="*/ 1940635 h 2017462"/>
                <a:gd name="connsiteX7" fmla="*/ 2789249 w 6085036"/>
                <a:gd name="connsiteY7" fmla="*/ 1559087 h 2017462"/>
                <a:gd name="connsiteX8" fmla="*/ 2381387 w 6085036"/>
                <a:gd name="connsiteY8" fmla="*/ 1947213 h 2017462"/>
                <a:gd name="connsiteX9" fmla="*/ 1973525 w 6085036"/>
                <a:gd name="connsiteY9" fmla="*/ 1585399 h 2017462"/>
                <a:gd name="connsiteX10" fmla="*/ 1585399 w 6085036"/>
                <a:gd name="connsiteY10" fmla="*/ 1953791 h 2017462"/>
                <a:gd name="connsiteX11" fmla="*/ 1164380 w 6085036"/>
                <a:gd name="connsiteY11" fmla="*/ 1591978 h 2017462"/>
                <a:gd name="connsiteX12" fmla="*/ 776254 w 6085036"/>
                <a:gd name="connsiteY12" fmla="*/ 1947211 h 2017462"/>
                <a:gd name="connsiteX13" fmla="*/ 401284 w 6085036"/>
                <a:gd name="connsiteY13" fmla="*/ 1565663 h 2017462"/>
                <a:gd name="connsiteX14" fmla="*/ 0 w 6085036"/>
                <a:gd name="connsiteY14" fmla="*/ 1934054 h 2017462"/>
                <a:gd name="connsiteX15" fmla="*/ 0 w 6085036"/>
                <a:gd name="connsiteY15" fmla="*/ 0 h 2017462"/>
                <a:gd name="connsiteX0" fmla="*/ 0 w 6085036"/>
                <a:gd name="connsiteY0" fmla="*/ 0 h 2016952"/>
                <a:gd name="connsiteX1" fmla="*/ 6085036 w 6085036"/>
                <a:gd name="connsiteY1" fmla="*/ 0 h 2016952"/>
                <a:gd name="connsiteX2" fmla="*/ 6085036 w 6085036"/>
                <a:gd name="connsiteY2" fmla="*/ 1934054 h 2016952"/>
                <a:gd name="connsiteX3" fmla="*/ 4558843 w 6085036"/>
                <a:gd name="connsiteY3" fmla="*/ 1499880 h 2016952"/>
                <a:gd name="connsiteX4" fmla="*/ 4104933 w 6085036"/>
                <a:gd name="connsiteY4" fmla="*/ 1940635 h 2016952"/>
                <a:gd name="connsiteX5" fmla="*/ 3670757 w 6085036"/>
                <a:gd name="connsiteY5" fmla="*/ 1519616 h 2016952"/>
                <a:gd name="connsiteX6" fmla="*/ 3249738 w 6085036"/>
                <a:gd name="connsiteY6" fmla="*/ 1940635 h 2016952"/>
                <a:gd name="connsiteX7" fmla="*/ 2789249 w 6085036"/>
                <a:gd name="connsiteY7" fmla="*/ 1559087 h 2016952"/>
                <a:gd name="connsiteX8" fmla="*/ 2381387 w 6085036"/>
                <a:gd name="connsiteY8" fmla="*/ 1947213 h 2016952"/>
                <a:gd name="connsiteX9" fmla="*/ 1973525 w 6085036"/>
                <a:gd name="connsiteY9" fmla="*/ 1585399 h 2016952"/>
                <a:gd name="connsiteX10" fmla="*/ 1585399 w 6085036"/>
                <a:gd name="connsiteY10" fmla="*/ 1953791 h 2016952"/>
                <a:gd name="connsiteX11" fmla="*/ 1164380 w 6085036"/>
                <a:gd name="connsiteY11" fmla="*/ 1591978 h 2016952"/>
                <a:gd name="connsiteX12" fmla="*/ 776254 w 6085036"/>
                <a:gd name="connsiteY12" fmla="*/ 1947211 h 2016952"/>
                <a:gd name="connsiteX13" fmla="*/ 401284 w 6085036"/>
                <a:gd name="connsiteY13" fmla="*/ 1565663 h 2016952"/>
                <a:gd name="connsiteX14" fmla="*/ 0 w 6085036"/>
                <a:gd name="connsiteY14" fmla="*/ 1934054 h 2016952"/>
                <a:gd name="connsiteX15" fmla="*/ 0 w 6085036"/>
                <a:gd name="connsiteY15" fmla="*/ 0 h 2016952"/>
                <a:gd name="connsiteX0" fmla="*/ 0 w 6085036"/>
                <a:gd name="connsiteY0" fmla="*/ 0 h 2066588"/>
                <a:gd name="connsiteX1" fmla="*/ 6085036 w 6085036"/>
                <a:gd name="connsiteY1" fmla="*/ 0 h 2066588"/>
                <a:gd name="connsiteX2" fmla="*/ 6085036 w 6085036"/>
                <a:gd name="connsiteY2" fmla="*/ 1934054 h 2066588"/>
                <a:gd name="connsiteX3" fmla="*/ 5012754 w 6085036"/>
                <a:gd name="connsiteY3" fmla="*/ 1901163 h 2066588"/>
                <a:gd name="connsiteX4" fmla="*/ 4558843 w 6085036"/>
                <a:gd name="connsiteY4" fmla="*/ 1499880 h 2066588"/>
                <a:gd name="connsiteX5" fmla="*/ 4104933 w 6085036"/>
                <a:gd name="connsiteY5" fmla="*/ 1940635 h 2066588"/>
                <a:gd name="connsiteX6" fmla="*/ 3670757 w 6085036"/>
                <a:gd name="connsiteY6" fmla="*/ 1519616 h 2066588"/>
                <a:gd name="connsiteX7" fmla="*/ 3249738 w 6085036"/>
                <a:gd name="connsiteY7" fmla="*/ 1940635 h 2066588"/>
                <a:gd name="connsiteX8" fmla="*/ 2789249 w 6085036"/>
                <a:gd name="connsiteY8" fmla="*/ 1559087 h 2066588"/>
                <a:gd name="connsiteX9" fmla="*/ 2381387 w 6085036"/>
                <a:gd name="connsiteY9" fmla="*/ 1947213 h 2066588"/>
                <a:gd name="connsiteX10" fmla="*/ 1973525 w 6085036"/>
                <a:gd name="connsiteY10" fmla="*/ 1585399 h 2066588"/>
                <a:gd name="connsiteX11" fmla="*/ 1585399 w 6085036"/>
                <a:gd name="connsiteY11" fmla="*/ 1953791 h 2066588"/>
                <a:gd name="connsiteX12" fmla="*/ 1164380 w 6085036"/>
                <a:gd name="connsiteY12" fmla="*/ 1591978 h 2066588"/>
                <a:gd name="connsiteX13" fmla="*/ 776254 w 6085036"/>
                <a:gd name="connsiteY13" fmla="*/ 1947211 h 2066588"/>
                <a:gd name="connsiteX14" fmla="*/ 401284 w 6085036"/>
                <a:gd name="connsiteY14" fmla="*/ 1565663 h 2066588"/>
                <a:gd name="connsiteX15" fmla="*/ 0 w 6085036"/>
                <a:gd name="connsiteY15" fmla="*/ 1934054 h 2066588"/>
                <a:gd name="connsiteX16" fmla="*/ 0 w 6085036"/>
                <a:gd name="connsiteY16" fmla="*/ 0 h 2066588"/>
                <a:gd name="connsiteX0" fmla="*/ 0 w 6085036"/>
                <a:gd name="connsiteY0" fmla="*/ 0 h 2019737"/>
                <a:gd name="connsiteX1" fmla="*/ 6085036 w 6085036"/>
                <a:gd name="connsiteY1" fmla="*/ 0 h 2019737"/>
                <a:gd name="connsiteX2" fmla="*/ 6085036 w 6085036"/>
                <a:gd name="connsiteY2" fmla="*/ 1934054 h 2019737"/>
                <a:gd name="connsiteX3" fmla="*/ 5506136 w 6085036"/>
                <a:gd name="connsiteY3" fmla="*/ 1506458 h 2019737"/>
                <a:gd name="connsiteX4" fmla="*/ 5012754 w 6085036"/>
                <a:gd name="connsiteY4" fmla="*/ 1901163 h 2019737"/>
                <a:gd name="connsiteX5" fmla="*/ 4558843 w 6085036"/>
                <a:gd name="connsiteY5" fmla="*/ 1499880 h 2019737"/>
                <a:gd name="connsiteX6" fmla="*/ 4104933 w 6085036"/>
                <a:gd name="connsiteY6" fmla="*/ 1940635 h 2019737"/>
                <a:gd name="connsiteX7" fmla="*/ 3670757 w 6085036"/>
                <a:gd name="connsiteY7" fmla="*/ 1519616 h 2019737"/>
                <a:gd name="connsiteX8" fmla="*/ 3249738 w 6085036"/>
                <a:gd name="connsiteY8" fmla="*/ 1940635 h 2019737"/>
                <a:gd name="connsiteX9" fmla="*/ 2789249 w 6085036"/>
                <a:gd name="connsiteY9" fmla="*/ 1559087 h 2019737"/>
                <a:gd name="connsiteX10" fmla="*/ 2381387 w 6085036"/>
                <a:gd name="connsiteY10" fmla="*/ 1947213 h 2019737"/>
                <a:gd name="connsiteX11" fmla="*/ 1973525 w 6085036"/>
                <a:gd name="connsiteY11" fmla="*/ 1585399 h 2019737"/>
                <a:gd name="connsiteX12" fmla="*/ 1585399 w 6085036"/>
                <a:gd name="connsiteY12" fmla="*/ 1953791 h 2019737"/>
                <a:gd name="connsiteX13" fmla="*/ 1164380 w 6085036"/>
                <a:gd name="connsiteY13" fmla="*/ 1591978 h 2019737"/>
                <a:gd name="connsiteX14" fmla="*/ 776254 w 6085036"/>
                <a:gd name="connsiteY14" fmla="*/ 1947211 h 2019737"/>
                <a:gd name="connsiteX15" fmla="*/ 401284 w 6085036"/>
                <a:gd name="connsiteY15" fmla="*/ 1565663 h 2019737"/>
                <a:gd name="connsiteX16" fmla="*/ 0 w 6085036"/>
                <a:gd name="connsiteY16" fmla="*/ 1934054 h 2019737"/>
                <a:gd name="connsiteX17" fmla="*/ 0 w 6085036"/>
                <a:gd name="connsiteY17" fmla="*/ 0 h 2019737"/>
                <a:gd name="connsiteX0" fmla="*/ 0 w 6085036"/>
                <a:gd name="connsiteY0" fmla="*/ 0 h 2019737"/>
                <a:gd name="connsiteX1" fmla="*/ 6085036 w 6085036"/>
                <a:gd name="connsiteY1" fmla="*/ 0 h 2019737"/>
                <a:gd name="connsiteX2" fmla="*/ 6085036 w 6085036"/>
                <a:gd name="connsiteY2" fmla="*/ 1934054 h 2019737"/>
                <a:gd name="connsiteX3" fmla="*/ 5506136 w 6085036"/>
                <a:gd name="connsiteY3" fmla="*/ 1506458 h 2019737"/>
                <a:gd name="connsiteX4" fmla="*/ 5012754 w 6085036"/>
                <a:gd name="connsiteY4" fmla="*/ 1901163 h 2019737"/>
                <a:gd name="connsiteX5" fmla="*/ 4558843 w 6085036"/>
                <a:gd name="connsiteY5" fmla="*/ 1499880 h 2019737"/>
                <a:gd name="connsiteX6" fmla="*/ 4104933 w 6085036"/>
                <a:gd name="connsiteY6" fmla="*/ 1940635 h 2019737"/>
                <a:gd name="connsiteX7" fmla="*/ 3670757 w 6085036"/>
                <a:gd name="connsiteY7" fmla="*/ 1519616 h 2019737"/>
                <a:gd name="connsiteX8" fmla="*/ 3249738 w 6085036"/>
                <a:gd name="connsiteY8" fmla="*/ 1940635 h 2019737"/>
                <a:gd name="connsiteX9" fmla="*/ 2789249 w 6085036"/>
                <a:gd name="connsiteY9" fmla="*/ 1559087 h 2019737"/>
                <a:gd name="connsiteX10" fmla="*/ 2381387 w 6085036"/>
                <a:gd name="connsiteY10" fmla="*/ 1947213 h 2019737"/>
                <a:gd name="connsiteX11" fmla="*/ 1973525 w 6085036"/>
                <a:gd name="connsiteY11" fmla="*/ 1585399 h 2019737"/>
                <a:gd name="connsiteX12" fmla="*/ 1585399 w 6085036"/>
                <a:gd name="connsiteY12" fmla="*/ 1953791 h 2019737"/>
                <a:gd name="connsiteX13" fmla="*/ 1164380 w 6085036"/>
                <a:gd name="connsiteY13" fmla="*/ 1591978 h 2019737"/>
                <a:gd name="connsiteX14" fmla="*/ 776254 w 6085036"/>
                <a:gd name="connsiteY14" fmla="*/ 1947211 h 2019737"/>
                <a:gd name="connsiteX15" fmla="*/ 401284 w 6085036"/>
                <a:gd name="connsiteY15" fmla="*/ 1565663 h 2019737"/>
                <a:gd name="connsiteX16" fmla="*/ 0 w 6085036"/>
                <a:gd name="connsiteY16" fmla="*/ 1934054 h 2019737"/>
                <a:gd name="connsiteX17" fmla="*/ 0 w 6085036"/>
                <a:gd name="connsiteY17" fmla="*/ 0 h 2019737"/>
                <a:gd name="connsiteX0" fmla="*/ 0 w 6085036"/>
                <a:gd name="connsiteY0" fmla="*/ 0 h 1953793"/>
                <a:gd name="connsiteX1" fmla="*/ 6085036 w 6085036"/>
                <a:gd name="connsiteY1" fmla="*/ 0 h 1953793"/>
                <a:gd name="connsiteX2" fmla="*/ 6085036 w 6085036"/>
                <a:gd name="connsiteY2" fmla="*/ 1934054 h 1953793"/>
                <a:gd name="connsiteX3" fmla="*/ 5506136 w 6085036"/>
                <a:gd name="connsiteY3" fmla="*/ 1506458 h 1953793"/>
                <a:gd name="connsiteX4" fmla="*/ 5012754 w 6085036"/>
                <a:gd name="connsiteY4" fmla="*/ 1901163 h 1953793"/>
                <a:gd name="connsiteX5" fmla="*/ 4558843 w 6085036"/>
                <a:gd name="connsiteY5" fmla="*/ 1499880 h 1953793"/>
                <a:gd name="connsiteX6" fmla="*/ 4104933 w 6085036"/>
                <a:gd name="connsiteY6" fmla="*/ 1940635 h 1953793"/>
                <a:gd name="connsiteX7" fmla="*/ 3670757 w 6085036"/>
                <a:gd name="connsiteY7" fmla="*/ 1519616 h 1953793"/>
                <a:gd name="connsiteX8" fmla="*/ 3249738 w 6085036"/>
                <a:gd name="connsiteY8" fmla="*/ 1940635 h 1953793"/>
                <a:gd name="connsiteX9" fmla="*/ 2789249 w 6085036"/>
                <a:gd name="connsiteY9" fmla="*/ 1559087 h 1953793"/>
                <a:gd name="connsiteX10" fmla="*/ 2381387 w 6085036"/>
                <a:gd name="connsiteY10" fmla="*/ 1947213 h 1953793"/>
                <a:gd name="connsiteX11" fmla="*/ 1973525 w 6085036"/>
                <a:gd name="connsiteY11" fmla="*/ 1585399 h 1953793"/>
                <a:gd name="connsiteX12" fmla="*/ 1585399 w 6085036"/>
                <a:gd name="connsiteY12" fmla="*/ 1953791 h 1953793"/>
                <a:gd name="connsiteX13" fmla="*/ 1164380 w 6085036"/>
                <a:gd name="connsiteY13" fmla="*/ 1591978 h 1953793"/>
                <a:gd name="connsiteX14" fmla="*/ 776254 w 6085036"/>
                <a:gd name="connsiteY14" fmla="*/ 1947211 h 1953793"/>
                <a:gd name="connsiteX15" fmla="*/ 401284 w 6085036"/>
                <a:gd name="connsiteY15" fmla="*/ 1565663 h 1953793"/>
                <a:gd name="connsiteX16" fmla="*/ 0 w 6085036"/>
                <a:gd name="connsiteY16" fmla="*/ 1934054 h 1953793"/>
                <a:gd name="connsiteX17" fmla="*/ 0 w 6085036"/>
                <a:gd name="connsiteY17" fmla="*/ 0 h 1953793"/>
                <a:gd name="connsiteX0" fmla="*/ 0 w 6085036"/>
                <a:gd name="connsiteY0" fmla="*/ 0 h 2095868"/>
                <a:gd name="connsiteX1" fmla="*/ 6085036 w 6085036"/>
                <a:gd name="connsiteY1" fmla="*/ 0 h 2095868"/>
                <a:gd name="connsiteX2" fmla="*/ 6085036 w 6085036"/>
                <a:gd name="connsiteY2" fmla="*/ 1934054 h 2095868"/>
                <a:gd name="connsiteX3" fmla="*/ 5506136 w 6085036"/>
                <a:gd name="connsiteY3" fmla="*/ 1506458 h 2095868"/>
                <a:gd name="connsiteX4" fmla="*/ 5012754 w 6085036"/>
                <a:gd name="connsiteY4" fmla="*/ 1901163 h 2095868"/>
                <a:gd name="connsiteX5" fmla="*/ 4558843 w 6085036"/>
                <a:gd name="connsiteY5" fmla="*/ 1499880 h 2095868"/>
                <a:gd name="connsiteX6" fmla="*/ 4104933 w 6085036"/>
                <a:gd name="connsiteY6" fmla="*/ 1940635 h 2095868"/>
                <a:gd name="connsiteX7" fmla="*/ 3670757 w 6085036"/>
                <a:gd name="connsiteY7" fmla="*/ 1519616 h 2095868"/>
                <a:gd name="connsiteX8" fmla="*/ 3249738 w 6085036"/>
                <a:gd name="connsiteY8" fmla="*/ 1940635 h 2095868"/>
                <a:gd name="connsiteX9" fmla="*/ 2789249 w 6085036"/>
                <a:gd name="connsiteY9" fmla="*/ 1559087 h 2095868"/>
                <a:gd name="connsiteX10" fmla="*/ 2381387 w 6085036"/>
                <a:gd name="connsiteY10" fmla="*/ 1947213 h 2095868"/>
                <a:gd name="connsiteX11" fmla="*/ 1973525 w 6085036"/>
                <a:gd name="connsiteY11" fmla="*/ 1585399 h 2095868"/>
                <a:gd name="connsiteX12" fmla="*/ 1585399 w 6085036"/>
                <a:gd name="connsiteY12" fmla="*/ 1953791 h 2095868"/>
                <a:gd name="connsiteX13" fmla="*/ 1164380 w 6085036"/>
                <a:gd name="connsiteY13" fmla="*/ 1591978 h 2095868"/>
                <a:gd name="connsiteX14" fmla="*/ 776254 w 6085036"/>
                <a:gd name="connsiteY14" fmla="*/ 1947211 h 2095868"/>
                <a:gd name="connsiteX15" fmla="*/ 0 w 6085036"/>
                <a:gd name="connsiteY15" fmla="*/ 1934054 h 2095868"/>
                <a:gd name="connsiteX16" fmla="*/ 0 w 6085036"/>
                <a:gd name="connsiteY16" fmla="*/ 0 h 2095868"/>
                <a:gd name="connsiteX0" fmla="*/ 0 w 6085036"/>
                <a:gd name="connsiteY0" fmla="*/ 0 h 2000876"/>
                <a:gd name="connsiteX1" fmla="*/ 6085036 w 6085036"/>
                <a:gd name="connsiteY1" fmla="*/ 0 h 2000876"/>
                <a:gd name="connsiteX2" fmla="*/ 6085036 w 6085036"/>
                <a:gd name="connsiteY2" fmla="*/ 1934054 h 2000876"/>
                <a:gd name="connsiteX3" fmla="*/ 5506136 w 6085036"/>
                <a:gd name="connsiteY3" fmla="*/ 1506458 h 2000876"/>
                <a:gd name="connsiteX4" fmla="*/ 5012754 w 6085036"/>
                <a:gd name="connsiteY4" fmla="*/ 1901163 h 2000876"/>
                <a:gd name="connsiteX5" fmla="*/ 4558843 w 6085036"/>
                <a:gd name="connsiteY5" fmla="*/ 1499880 h 2000876"/>
                <a:gd name="connsiteX6" fmla="*/ 4104933 w 6085036"/>
                <a:gd name="connsiteY6" fmla="*/ 1940635 h 2000876"/>
                <a:gd name="connsiteX7" fmla="*/ 3670757 w 6085036"/>
                <a:gd name="connsiteY7" fmla="*/ 1519616 h 2000876"/>
                <a:gd name="connsiteX8" fmla="*/ 3249738 w 6085036"/>
                <a:gd name="connsiteY8" fmla="*/ 1940635 h 2000876"/>
                <a:gd name="connsiteX9" fmla="*/ 2789249 w 6085036"/>
                <a:gd name="connsiteY9" fmla="*/ 1559087 h 2000876"/>
                <a:gd name="connsiteX10" fmla="*/ 2381387 w 6085036"/>
                <a:gd name="connsiteY10" fmla="*/ 1947213 h 2000876"/>
                <a:gd name="connsiteX11" fmla="*/ 1973525 w 6085036"/>
                <a:gd name="connsiteY11" fmla="*/ 1585399 h 2000876"/>
                <a:gd name="connsiteX12" fmla="*/ 1585399 w 6085036"/>
                <a:gd name="connsiteY12" fmla="*/ 1953791 h 2000876"/>
                <a:gd name="connsiteX13" fmla="*/ 1164380 w 6085036"/>
                <a:gd name="connsiteY13" fmla="*/ 1591978 h 2000876"/>
                <a:gd name="connsiteX14" fmla="*/ 0 w 6085036"/>
                <a:gd name="connsiteY14" fmla="*/ 1934054 h 2000876"/>
                <a:gd name="connsiteX15" fmla="*/ 0 w 6085036"/>
                <a:gd name="connsiteY15" fmla="*/ 0 h 2000876"/>
                <a:gd name="connsiteX0" fmla="*/ 0 w 6085036"/>
                <a:gd name="connsiteY0" fmla="*/ 0 h 2098742"/>
                <a:gd name="connsiteX1" fmla="*/ 6085036 w 6085036"/>
                <a:gd name="connsiteY1" fmla="*/ 0 h 2098742"/>
                <a:gd name="connsiteX2" fmla="*/ 6085036 w 6085036"/>
                <a:gd name="connsiteY2" fmla="*/ 1934054 h 2098742"/>
                <a:gd name="connsiteX3" fmla="*/ 5506136 w 6085036"/>
                <a:gd name="connsiteY3" fmla="*/ 1506458 h 2098742"/>
                <a:gd name="connsiteX4" fmla="*/ 5012754 w 6085036"/>
                <a:gd name="connsiteY4" fmla="*/ 1901163 h 2098742"/>
                <a:gd name="connsiteX5" fmla="*/ 4558843 w 6085036"/>
                <a:gd name="connsiteY5" fmla="*/ 1499880 h 2098742"/>
                <a:gd name="connsiteX6" fmla="*/ 4104933 w 6085036"/>
                <a:gd name="connsiteY6" fmla="*/ 1940635 h 2098742"/>
                <a:gd name="connsiteX7" fmla="*/ 3670757 w 6085036"/>
                <a:gd name="connsiteY7" fmla="*/ 1519616 h 2098742"/>
                <a:gd name="connsiteX8" fmla="*/ 3249738 w 6085036"/>
                <a:gd name="connsiteY8" fmla="*/ 1940635 h 2098742"/>
                <a:gd name="connsiteX9" fmla="*/ 2789249 w 6085036"/>
                <a:gd name="connsiteY9" fmla="*/ 1559087 h 2098742"/>
                <a:gd name="connsiteX10" fmla="*/ 2381387 w 6085036"/>
                <a:gd name="connsiteY10" fmla="*/ 1947213 h 2098742"/>
                <a:gd name="connsiteX11" fmla="*/ 1973525 w 6085036"/>
                <a:gd name="connsiteY11" fmla="*/ 1585399 h 2098742"/>
                <a:gd name="connsiteX12" fmla="*/ 1585399 w 6085036"/>
                <a:gd name="connsiteY12" fmla="*/ 1953791 h 2098742"/>
                <a:gd name="connsiteX13" fmla="*/ 0 w 6085036"/>
                <a:gd name="connsiteY13" fmla="*/ 1934054 h 2098742"/>
                <a:gd name="connsiteX14" fmla="*/ 0 w 6085036"/>
                <a:gd name="connsiteY14" fmla="*/ 0 h 2098742"/>
                <a:gd name="connsiteX0" fmla="*/ 0 w 6085036"/>
                <a:gd name="connsiteY0" fmla="*/ 0 h 2000016"/>
                <a:gd name="connsiteX1" fmla="*/ 6085036 w 6085036"/>
                <a:gd name="connsiteY1" fmla="*/ 0 h 2000016"/>
                <a:gd name="connsiteX2" fmla="*/ 6085036 w 6085036"/>
                <a:gd name="connsiteY2" fmla="*/ 1934054 h 2000016"/>
                <a:gd name="connsiteX3" fmla="*/ 5506136 w 6085036"/>
                <a:gd name="connsiteY3" fmla="*/ 1506458 h 2000016"/>
                <a:gd name="connsiteX4" fmla="*/ 5012754 w 6085036"/>
                <a:gd name="connsiteY4" fmla="*/ 1901163 h 2000016"/>
                <a:gd name="connsiteX5" fmla="*/ 4558843 w 6085036"/>
                <a:gd name="connsiteY5" fmla="*/ 1499880 h 2000016"/>
                <a:gd name="connsiteX6" fmla="*/ 4104933 w 6085036"/>
                <a:gd name="connsiteY6" fmla="*/ 1940635 h 2000016"/>
                <a:gd name="connsiteX7" fmla="*/ 3670757 w 6085036"/>
                <a:gd name="connsiteY7" fmla="*/ 1519616 h 2000016"/>
                <a:gd name="connsiteX8" fmla="*/ 3249738 w 6085036"/>
                <a:gd name="connsiteY8" fmla="*/ 1940635 h 2000016"/>
                <a:gd name="connsiteX9" fmla="*/ 2789249 w 6085036"/>
                <a:gd name="connsiteY9" fmla="*/ 1559087 h 2000016"/>
                <a:gd name="connsiteX10" fmla="*/ 2381387 w 6085036"/>
                <a:gd name="connsiteY10" fmla="*/ 1947213 h 2000016"/>
                <a:gd name="connsiteX11" fmla="*/ 1973525 w 6085036"/>
                <a:gd name="connsiteY11" fmla="*/ 1585399 h 2000016"/>
                <a:gd name="connsiteX12" fmla="*/ 0 w 6085036"/>
                <a:gd name="connsiteY12" fmla="*/ 1934054 h 2000016"/>
                <a:gd name="connsiteX13" fmla="*/ 0 w 6085036"/>
                <a:gd name="connsiteY13" fmla="*/ 0 h 2000016"/>
                <a:gd name="connsiteX0" fmla="*/ 0 w 6085036"/>
                <a:gd name="connsiteY0" fmla="*/ 0 h 2097318"/>
                <a:gd name="connsiteX1" fmla="*/ 6085036 w 6085036"/>
                <a:gd name="connsiteY1" fmla="*/ 0 h 2097318"/>
                <a:gd name="connsiteX2" fmla="*/ 6085036 w 6085036"/>
                <a:gd name="connsiteY2" fmla="*/ 1934054 h 2097318"/>
                <a:gd name="connsiteX3" fmla="*/ 5506136 w 6085036"/>
                <a:gd name="connsiteY3" fmla="*/ 1506458 h 2097318"/>
                <a:gd name="connsiteX4" fmla="*/ 5012754 w 6085036"/>
                <a:gd name="connsiteY4" fmla="*/ 1901163 h 2097318"/>
                <a:gd name="connsiteX5" fmla="*/ 4558843 w 6085036"/>
                <a:gd name="connsiteY5" fmla="*/ 1499880 h 2097318"/>
                <a:gd name="connsiteX6" fmla="*/ 4104933 w 6085036"/>
                <a:gd name="connsiteY6" fmla="*/ 1940635 h 2097318"/>
                <a:gd name="connsiteX7" fmla="*/ 3670757 w 6085036"/>
                <a:gd name="connsiteY7" fmla="*/ 1519616 h 2097318"/>
                <a:gd name="connsiteX8" fmla="*/ 3249738 w 6085036"/>
                <a:gd name="connsiteY8" fmla="*/ 1940635 h 2097318"/>
                <a:gd name="connsiteX9" fmla="*/ 2789249 w 6085036"/>
                <a:gd name="connsiteY9" fmla="*/ 1559087 h 2097318"/>
                <a:gd name="connsiteX10" fmla="*/ 2381387 w 6085036"/>
                <a:gd name="connsiteY10" fmla="*/ 1947213 h 2097318"/>
                <a:gd name="connsiteX11" fmla="*/ 0 w 6085036"/>
                <a:gd name="connsiteY11" fmla="*/ 1934054 h 2097318"/>
                <a:gd name="connsiteX12" fmla="*/ 0 w 6085036"/>
                <a:gd name="connsiteY12" fmla="*/ 0 h 2097318"/>
                <a:gd name="connsiteX0" fmla="*/ 0 w 6085036"/>
                <a:gd name="connsiteY0" fmla="*/ 0 h 1996444"/>
                <a:gd name="connsiteX1" fmla="*/ 6085036 w 6085036"/>
                <a:gd name="connsiteY1" fmla="*/ 0 h 1996444"/>
                <a:gd name="connsiteX2" fmla="*/ 6085036 w 6085036"/>
                <a:gd name="connsiteY2" fmla="*/ 1934054 h 1996444"/>
                <a:gd name="connsiteX3" fmla="*/ 5506136 w 6085036"/>
                <a:gd name="connsiteY3" fmla="*/ 1506458 h 1996444"/>
                <a:gd name="connsiteX4" fmla="*/ 5012754 w 6085036"/>
                <a:gd name="connsiteY4" fmla="*/ 1901163 h 1996444"/>
                <a:gd name="connsiteX5" fmla="*/ 4558843 w 6085036"/>
                <a:gd name="connsiteY5" fmla="*/ 1499880 h 1996444"/>
                <a:gd name="connsiteX6" fmla="*/ 4104933 w 6085036"/>
                <a:gd name="connsiteY6" fmla="*/ 1940635 h 1996444"/>
                <a:gd name="connsiteX7" fmla="*/ 3670757 w 6085036"/>
                <a:gd name="connsiteY7" fmla="*/ 1519616 h 1996444"/>
                <a:gd name="connsiteX8" fmla="*/ 3249738 w 6085036"/>
                <a:gd name="connsiteY8" fmla="*/ 1940635 h 1996444"/>
                <a:gd name="connsiteX9" fmla="*/ 2789249 w 6085036"/>
                <a:gd name="connsiteY9" fmla="*/ 1559087 h 1996444"/>
                <a:gd name="connsiteX10" fmla="*/ 0 w 6085036"/>
                <a:gd name="connsiteY10" fmla="*/ 1934054 h 1996444"/>
                <a:gd name="connsiteX11" fmla="*/ 0 w 6085036"/>
                <a:gd name="connsiteY11" fmla="*/ 0 h 1996444"/>
                <a:gd name="connsiteX0" fmla="*/ 0 w 6085036"/>
                <a:gd name="connsiteY0" fmla="*/ 0 h 2096485"/>
                <a:gd name="connsiteX1" fmla="*/ 6085036 w 6085036"/>
                <a:gd name="connsiteY1" fmla="*/ 0 h 2096485"/>
                <a:gd name="connsiteX2" fmla="*/ 6085036 w 6085036"/>
                <a:gd name="connsiteY2" fmla="*/ 1934054 h 2096485"/>
                <a:gd name="connsiteX3" fmla="*/ 5506136 w 6085036"/>
                <a:gd name="connsiteY3" fmla="*/ 1506458 h 2096485"/>
                <a:gd name="connsiteX4" fmla="*/ 5012754 w 6085036"/>
                <a:gd name="connsiteY4" fmla="*/ 1901163 h 2096485"/>
                <a:gd name="connsiteX5" fmla="*/ 4558843 w 6085036"/>
                <a:gd name="connsiteY5" fmla="*/ 1499880 h 2096485"/>
                <a:gd name="connsiteX6" fmla="*/ 4104933 w 6085036"/>
                <a:gd name="connsiteY6" fmla="*/ 1940635 h 2096485"/>
                <a:gd name="connsiteX7" fmla="*/ 3670757 w 6085036"/>
                <a:gd name="connsiteY7" fmla="*/ 1519616 h 2096485"/>
                <a:gd name="connsiteX8" fmla="*/ 3249738 w 6085036"/>
                <a:gd name="connsiteY8" fmla="*/ 1940635 h 2096485"/>
                <a:gd name="connsiteX9" fmla="*/ 0 w 6085036"/>
                <a:gd name="connsiteY9" fmla="*/ 1934054 h 2096485"/>
                <a:gd name="connsiteX10" fmla="*/ 0 w 6085036"/>
                <a:gd name="connsiteY10" fmla="*/ 0 h 2096485"/>
                <a:gd name="connsiteX0" fmla="*/ 0 w 6085036"/>
                <a:gd name="connsiteY0" fmla="*/ 0 h 1991329"/>
                <a:gd name="connsiteX1" fmla="*/ 6085036 w 6085036"/>
                <a:gd name="connsiteY1" fmla="*/ 0 h 1991329"/>
                <a:gd name="connsiteX2" fmla="*/ 6085036 w 6085036"/>
                <a:gd name="connsiteY2" fmla="*/ 1934054 h 1991329"/>
                <a:gd name="connsiteX3" fmla="*/ 5506136 w 6085036"/>
                <a:gd name="connsiteY3" fmla="*/ 1506458 h 1991329"/>
                <a:gd name="connsiteX4" fmla="*/ 5012754 w 6085036"/>
                <a:gd name="connsiteY4" fmla="*/ 1901163 h 1991329"/>
                <a:gd name="connsiteX5" fmla="*/ 4558843 w 6085036"/>
                <a:gd name="connsiteY5" fmla="*/ 1499880 h 1991329"/>
                <a:gd name="connsiteX6" fmla="*/ 4104933 w 6085036"/>
                <a:gd name="connsiteY6" fmla="*/ 1940635 h 1991329"/>
                <a:gd name="connsiteX7" fmla="*/ 3670757 w 6085036"/>
                <a:gd name="connsiteY7" fmla="*/ 1519616 h 1991329"/>
                <a:gd name="connsiteX8" fmla="*/ 0 w 6085036"/>
                <a:gd name="connsiteY8" fmla="*/ 1934054 h 1991329"/>
                <a:gd name="connsiteX9" fmla="*/ 0 w 6085036"/>
                <a:gd name="connsiteY9" fmla="*/ 0 h 1991329"/>
                <a:gd name="connsiteX0" fmla="*/ 0 w 6085036"/>
                <a:gd name="connsiteY0" fmla="*/ 0 h 2097358"/>
                <a:gd name="connsiteX1" fmla="*/ 6085036 w 6085036"/>
                <a:gd name="connsiteY1" fmla="*/ 0 h 2097358"/>
                <a:gd name="connsiteX2" fmla="*/ 6085036 w 6085036"/>
                <a:gd name="connsiteY2" fmla="*/ 1934054 h 2097358"/>
                <a:gd name="connsiteX3" fmla="*/ 5506136 w 6085036"/>
                <a:gd name="connsiteY3" fmla="*/ 1506458 h 2097358"/>
                <a:gd name="connsiteX4" fmla="*/ 5012754 w 6085036"/>
                <a:gd name="connsiteY4" fmla="*/ 1901163 h 2097358"/>
                <a:gd name="connsiteX5" fmla="*/ 4558843 w 6085036"/>
                <a:gd name="connsiteY5" fmla="*/ 1499880 h 2097358"/>
                <a:gd name="connsiteX6" fmla="*/ 4104933 w 6085036"/>
                <a:gd name="connsiteY6" fmla="*/ 1940635 h 2097358"/>
                <a:gd name="connsiteX7" fmla="*/ 0 w 6085036"/>
                <a:gd name="connsiteY7" fmla="*/ 1934054 h 2097358"/>
                <a:gd name="connsiteX8" fmla="*/ 0 w 6085036"/>
                <a:gd name="connsiteY8" fmla="*/ 0 h 2097358"/>
                <a:gd name="connsiteX0" fmla="*/ 0 w 6085036"/>
                <a:gd name="connsiteY0" fmla="*/ 0 h 1989327"/>
                <a:gd name="connsiteX1" fmla="*/ 6085036 w 6085036"/>
                <a:gd name="connsiteY1" fmla="*/ 0 h 1989327"/>
                <a:gd name="connsiteX2" fmla="*/ 6085036 w 6085036"/>
                <a:gd name="connsiteY2" fmla="*/ 1934054 h 1989327"/>
                <a:gd name="connsiteX3" fmla="*/ 5506136 w 6085036"/>
                <a:gd name="connsiteY3" fmla="*/ 1506458 h 1989327"/>
                <a:gd name="connsiteX4" fmla="*/ 5012754 w 6085036"/>
                <a:gd name="connsiteY4" fmla="*/ 1901163 h 1989327"/>
                <a:gd name="connsiteX5" fmla="*/ 4558843 w 6085036"/>
                <a:gd name="connsiteY5" fmla="*/ 1499880 h 1989327"/>
                <a:gd name="connsiteX6" fmla="*/ 0 w 6085036"/>
                <a:gd name="connsiteY6" fmla="*/ 1934054 h 1989327"/>
                <a:gd name="connsiteX7" fmla="*/ 0 w 6085036"/>
                <a:gd name="connsiteY7" fmla="*/ 0 h 1989327"/>
                <a:gd name="connsiteX0" fmla="*/ 0 w 6085036"/>
                <a:gd name="connsiteY0" fmla="*/ 0 h 2082383"/>
                <a:gd name="connsiteX1" fmla="*/ 6085036 w 6085036"/>
                <a:gd name="connsiteY1" fmla="*/ 0 h 2082383"/>
                <a:gd name="connsiteX2" fmla="*/ 6085036 w 6085036"/>
                <a:gd name="connsiteY2" fmla="*/ 1934054 h 2082383"/>
                <a:gd name="connsiteX3" fmla="*/ 5506136 w 6085036"/>
                <a:gd name="connsiteY3" fmla="*/ 1506458 h 2082383"/>
                <a:gd name="connsiteX4" fmla="*/ 5012754 w 6085036"/>
                <a:gd name="connsiteY4" fmla="*/ 1901163 h 2082383"/>
                <a:gd name="connsiteX5" fmla="*/ 0 w 6085036"/>
                <a:gd name="connsiteY5" fmla="*/ 1934054 h 2082383"/>
                <a:gd name="connsiteX6" fmla="*/ 0 w 6085036"/>
                <a:gd name="connsiteY6" fmla="*/ 0 h 2082383"/>
                <a:gd name="connsiteX0" fmla="*/ 0 w 6085036"/>
                <a:gd name="connsiteY0" fmla="*/ 0 h 1989784"/>
                <a:gd name="connsiteX1" fmla="*/ 6085036 w 6085036"/>
                <a:gd name="connsiteY1" fmla="*/ 0 h 1989784"/>
                <a:gd name="connsiteX2" fmla="*/ 6085036 w 6085036"/>
                <a:gd name="connsiteY2" fmla="*/ 1934054 h 1989784"/>
                <a:gd name="connsiteX3" fmla="*/ 5506136 w 6085036"/>
                <a:gd name="connsiteY3" fmla="*/ 1506458 h 1989784"/>
                <a:gd name="connsiteX4" fmla="*/ 0 w 6085036"/>
                <a:gd name="connsiteY4" fmla="*/ 1934054 h 1989784"/>
                <a:gd name="connsiteX5" fmla="*/ 0 w 6085036"/>
                <a:gd name="connsiteY5" fmla="*/ 0 h 1989784"/>
                <a:gd name="connsiteX0" fmla="*/ 0 w 6085036"/>
                <a:gd name="connsiteY0" fmla="*/ 0 h 2175810"/>
                <a:gd name="connsiteX1" fmla="*/ 6085036 w 6085036"/>
                <a:gd name="connsiteY1" fmla="*/ 0 h 2175810"/>
                <a:gd name="connsiteX2" fmla="*/ 6085036 w 6085036"/>
                <a:gd name="connsiteY2" fmla="*/ 1934054 h 2175810"/>
                <a:gd name="connsiteX3" fmla="*/ 0 w 6085036"/>
                <a:gd name="connsiteY3" fmla="*/ 1934054 h 2175810"/>
                <a:gd name="connsiteX4" fmla="*/ 0 w 6085036"/>
                <a:gd name="connsiteY4" fmla="*/ 0 h 2175810"/>
                <a:gd name="connsiteX0" fmla="*/ 0 w 6085036"/>
                <a:gd name="connsiteY0" fmla="*/ 0 h 2077554"/>
                <a:gd name="connsiteX1" fmla="*/ 6085036 w 6085036"/>
                <a:gd name="connsiteY1" fmla="*/ 0 h 2077554"/>
                <a:gd name="connsiteX2" fmla="*/ 6085036 w 6085036"/>
                <a:gd name="connsiteY2" fmla="*/ 1934054 h 2077554"/>
                <a:gd name="connsiteX3" fmla="*/ 0 w 6085036"/>
                <a:gd name="connsiteY3" fmla="*/ 1934054 h 2077554"/>
                <a:gd name="connsiteX4" fmla="*/ 0 w 6085036"/>
                <a:gd name="connsiteY4" fmla="*/ 0 h 2077554"/>
                <a:gd name="connsiteX0" fmla="*/ 0 w 6085036"/>
                <a:gd name="connsiteY0" fmla="*/ 0 h 1934120"/>
                <a:gd name="connsiteX1" fmla="*/ 6085036 w 6085036"/>
                <a:gd name="connsiteY1" fmla="*/ 0 h 1934120"/>
                <a:gd name="connsiteX2" fmla="*/ 6085036 w 6085036"/>
                <a:gd name="connsiteY2" fmla="*/ 1934054 h 1934120"/>
                <a:gd name="connsiteX3" fmla="*/ 0 w 6085036"/>
                <a:gd name="connsiteY3" fmla="*/ 1934054 h 1934120"/>
                <a:gd name="connsiteX4" fmla="*/ 0 w 6085036"/>
                <a:gd name="connsiteY4" fmla="*/ 0 h 19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5036" h="1934120">
                  <a:moveTo>
                    <a:pt x="0" y="0"/>
                  </a:moveTo>
                  <a:lnTo>
                    <a:pt x="6085036" y="0"/>
                  </a:lnTo>
                  <a:lnTo>
                    <a:pt x="6085036" y="1934054"/>
                  </a:lnTo>
                  <a:cubicBezTo>
                    <a:pt x="4593" y="1935120"/>
                    <a:pt x="6092801" y="1922764"/>
                    <a:pt x="0" y="19340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99">
                <a:alpha val="4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Distributed O-Cloud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B86E40-21F3-DC73-25D1-2847A3C4DA72}"/>
                </a:ext>
              </a:extLst>
            </p:cNvPr>
            <p:cNvSpPr/>
            <p:nvPr/>
          </p:nvSpPr>
          <p:spPr>
            <a:xfrm>
              <a:off x="3295787" y="3618128"/>
              <a:ext cx="749939" cy="32891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L1 Radio HW Acc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E4725D-8B6A-BB58-DED0-59E443A67A06}"/>
                </a:ext>
              </a:extLst>
            </p:cNvPr>
            <p:cNvSpPr/>
            <p:nvPr/>
          </p:nvSpPr>
          <p:spPr>
            <a:xfrm>
              <a:off x="2914239" y="778476"/>
              <a:ext cx="5075584" cy="754296"/>
            </a:xfrm>
            <a:prstGeom prst="rect">
              <a:avLst/>
            </a:prstGeom>
            <a:solidFill>
              <a:srgbClr val="4F81BD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b="1" dirty="0">
                  <a:solidFill>
                    <a:schemeClr val="tx1"/>
                  </a:solidFill>
                </a:rPr>
                <a:t>O-RAN  Service 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Management &amp; Orchestration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1FFBE6F-27B0-412F-F427-CCA0901F9C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0995" y="1532772"/>
              <a:ext cx="3224" cy="3947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0C6D8F-8B05-48BE-63F2-8A3A1FCC1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0533" y="1532772"/>
              <a:ext cx="4644" cy="3947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D41AF36-9E76-8862-6A75-3ADFC87FF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2999" y="1532772"/>
              <a:ext cx="0" cy="3947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E50AB5-3ED0-4674-E184-6971F60BD4E7}"/>
                </a:ext>
              </a:extLst>
            </p:cNvPr>
            <p:cNvSpPr txBox="1"/>
            <p:nvPr/>
          </p:nvSpPr>
          <p:spPr>
            <a:xfrm>
              <a:off x="4886775" y="1555332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O1</a:t>
              </a:r>
            </a:p>
          </p:txBody>
        </p:sp>
        <p:sp>
          <p:nvSpPr>
            <p:cNvPr id="67" name="Cylinder 66">
              <a:extLst>
                <a:ext uri="{FF2B5EF4-FFF2-40B4-BE49-F238E27FC236}">
                  <a16:creationId xmlns:a16="http://schemas.microsoft.com/office/drawing/2014/main" id="{51D7A8DF-AE77-08D3-D957-834865EA8B51}"/>
                </a:ext>
              </a:extLst>
            </p:cNvPr>
            <p:cNvSpPr/>
            <p:nvPr/>
          </p:nvSpPr>
          <p:spPr>
            <a:xfrm>
              <a:off x="7137583" y="1559699"/>
              <a:ext cx="852239" cy="801951"/>
            </a:xfrm>
            <a:prstGeom prst="can">
              <a:avLst>
                <a:gd name="adj" fmla="val 7774"/>
              </a:avLst>
            </a:prstGeom>
            <a:solidFill>
              <a:srgbClr val="FFFF9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727C219-1334-504B-EEA8-EC6456F3566F}"/>
                </a:ext>
              </a:extLst>
            </p:cNvPr>
            <p:cNvGrpSpPr/>
            <p:nvPr/>
          </p:nvGrpSpPr>
          <p:grpSpPr>
            <a:xfrm>
              <a:off x="6716849" y="1555332"/>
              <a:ext cx="348151" cy="873058"/>
              <a:chOff x="8328556" y="1535598"/>
              <a:chExt cx="348151" cy="873058"/>
            </a:xfrm>
          </p:grpSpPr>
          <p:sp>
            <p:nvSpPr>
              <p:cNvPr id="75" name="Cylinder 74">
                <a:extLst>
                  <a:ext uri="{FF2B5EF4-FFF2-40B4-BE49-F238E27FC236}">
                    <a16:creationId xmlns:a16="http://schemas.microsoft.com/office/drawing/2014/main" id="{F56697E8-FBA5-7751-6384-0638C60CB4B1}"/>
                  </a:ext>
                </a:extLst>
              </p:cNvPr>
              <p:cNvSpPr/>
              <p:nvPr/>
            </p:nvSpPr>
            <p:spPr>
              <a:xfrm>
                <a:off x="8328556" y="1535598"/>
                <a:ext cx="348151" cy="801951"/>
              </a:xfrm>
              <a:prstGeom prst="can">
                <a:avLst>
                  <a:gd name="adj" fmla="val 7774"/>
                </a:avLst>
              </a:prstGeom>
              <a:solidFill>
                <a:srgbClr val="4F81BD">
                  <a:alpha val="4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34BCFEC-F8B9-1371-F671-061FA23B5A71}"/>
                  </a:ext>
                </a:extLst>
              </p:cNvPr>
              <p:cNvSpPr txBox="1"/>
              <p:nvPr/>
            </p:nvSpPr>
            <p:spPr>
              <a:xfrm rot="16200000">
                <a:off x="8112768" y="1858665"/>
                <a:ext cx="7922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O2dms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519D460-F265-2C4C-88B1-2B223B7DDBA9}"/>
                </a:ext>
              </a:extLst>
            </p:cNvPr>
            <p:cNvSpPr txBox="1"/>
            <p:nvPr/>
          </p:nvSpPr>
          <p:spPr>
            <a:xfrm>
              <a:off x="6180306" y="1766233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D39E772-6576-53AA-A320-1F54AEF1B93A}"/>
                </a:ext>
              </a:extLst>
            </p:cNvPr>
            <p:cNvSpPr/>
            <p:nvPr/>
          </p:nvSpPr>
          <p:spPr>
            <a:xfrm>
              <a:off x="8389903" y="846592"/>
              <a:ext cx="661010" cy="63003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rApps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7ABFBB3-2DFA-0CA0-0C5D-ED669EFA1107}"/>
                </a:ext>
              </a:extLst>
            </p:cNvPr>
            <p:cNvSpPr txBox="1"/>
            <p:nvPr/>
          </p:nvSpPr>
          <p:spPr>
            <a:xfrm>
              <a:off x="8005100" y="913232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R1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DF3768-C88E-77D5-2232-C7D6D9BD4CAE}"/>
                </a:ext>
              </a:extLst>
            </p:cNvPr>
            <p:cNvCxnSpPr>
              <a:cxnSpLocks/>
              <a:stCxn id="12" idx="3"/>
              <a:endCxn id="81" idx="1"/>
            </p:cNvCxnSpPr>
            <p:nvPr/>
          </p:nvCxnSpPr>
          <p:spPr>
            <a:xfrm>
              <a:off x="7989823" y="1155624"/>
              <a:ext cx="400080" cy="598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8FEAD9A-5FEC-7D7E-8288-97821F24D4C6}"/>
                </a:ext>
              </a:extLst>
            </p:cNvPr>
            <p:cNvSpPr/>
            <p:nvPr/>
          </p:nvSpPr>
          <p:spPr>
            <a:xfrm>
              <a:off x="2355073" y="2361651"/>
              <a:ext cx="559165" cy="21009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AAL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F04CDEB-00B1-910C-1F11-6C579C1F0CBA}"/>
                </a:ext>
              </a:extLst>
            </p:cNvPr>
            <p:cNvSpPr/>
            <p:nvPr/>
          </p:nvSpPr>
          <p:spPr>
            <a:xfrm>
              <a:off x="3455891" y="2361651"/>
              <a:ext cx="559165" cy="21009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AAL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6A02CD2-E3A3-AD46-E8B7-C96ADDAEF249}"/>
                </a:ext>
              </a:extLst>
            </p:cNvPr>
            <p:cNvSpPr/>
            <p:nvPr/>
          </p:nvSpPr>
          <p:spPr>
            <a:xfrm>
              <a:off x="5478534" y="2370748"/>
              <a:ext cx="559165" cy="21009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AAL</a:t>
              </a:r>
            </a:p>
          </p:txBody>
        </p:sp>
        <p:sp>
          <p:nvSpPr>
            <p:cNvPr id="90" name="Speech Bubble: Rectangle with Corners Rounded 89">
              <a:extLst>
                <a:ext uri="{FF2B5EF4-FFF2-40B4-BE49-F238E27FC236}">
                  <a16:creationId xmlns:a16="http://schemas.microsoft.com/office/drawing/2014/main" id="{8C6F0CB5-6D06-6AA5-EA4A-5CD25B8D1511}"/>
                </a:ext>
              </a:extLst>
            </p:cNvPr>
            <p:cNvSpPr/>
            <p:nvPr/>
          </p:nvSpPr>
          <p:spPr>
            <a:xfrm>
              <a:off x="8141050" y="1583756"/>
              <a:ext cx="938075" cy="337122"/>
            </a:xfrm>
            <a:prstGeom prst="wedgeRoundRectCallout">
              <a:avLst>
                <a:gd name="adj1" fmla="val -66369"/>
                <a:gd name="adj2" fmla="val -22896"/>
                <a:gd name="adj3" fmla="val 16667"/>
              </a:avLst>
            </a:prstGeom>
            <a:solidFill>
              <a:srgbClr val="FFFF99">
                <a:alpha val="4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O-Cloud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Infra </a:t>
              </a:r>
              <a:r>
                <a:rPr lang="en-US" sz="1200" dirty="0" err="1">
                  <a:solidFill>
                    <a:schemeClr val="tx1"/>
                  </a:solidFill>
                </a:rPr>
                <a:t>Mgmt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Speech Bubble: Rectangle with Corners Rounded 90">
              <a:extLst>
                <a:ext uri="{FF2B5EF4-FFF2-40B4-BE49-F238E27FC236}">
                  <a16:creationId xmlns:a16="http://schemas.microsoft.com/office/drawing/2014/main" id="{FCBC4393-F0B7-0C29-F26C-3A15E7355BDD}"/>
                </a:ext>
              </a:extLst>
            </p:cNvPr>
            <p:cNvSpPr/>
            <p:nvPr/>
          </p:nvSpPr>
          <p:spPr>
            <a:xfrm>
              <a:off x="8062405" y="1984012"/>
              <a:ext cx="1046770" cy="342852"/>
            </a:xfrm>
            <a:prstGeom prst="wedgeRoundRectCallout">
              <a:avLst>
                <a:gd name="adj1" fmla="val -147078"/>
                <a:gd name="adj2" fmla="val 18374"/>
                <a:gd name="adj3" fmla="val 16667"/>
              </a:avLst>
            </a:prstGeom>
            <a:solidFill>
              <a:srgbClr val="4F81BD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O-Cloud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WL Placement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A77EA6E-3F9B-DC8A-6165-958E1F981FA9}"/>
                </a:ext>
              </a:extLst>
            </p:cNvPr>
            <p:cNvSpPr txBox="1"/>
            <p:nvPr/>
          </p:nvSpPr>
          <p:spPr>
            <a:xfrm rot="16200000">
              <a:off x="7508224" y="1738261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O2ims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34FEB1-77E0-80CD-2960-B8EEE1D44519}"/>
                </a:ext>
              </a:extLst>
            </p:cNvPr>
            <p:cNvSpPr/>
            <p:nvPr/>
          </p:nvSpPr>
          <p:spPr>
            <a:xfrm>
              <a:off x="6096559" y="2376068"/>
              <a:ext cx="1014759" cy="881202"/>
            </a:xfrm>
            <a:prstGeom prst="rect">
              <a:avLst/>
            </a:prstGeom>
            <a:solidFill>
              <a:srgbClr val="4F81BD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Deployment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Management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Services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EB18ED-7A5B-2F63-BFA9-D2DBE221A623}"/>
                </a:ext>
              </a:extLst>
            </p:cNvPr>
            <p:cNvSpPr/>
            <p:nvPr/>
          </p:nvSpPr>
          <p:spPr>
            <a:xfrm>
              <a:off x="7121309" y="2386710"/>
              <a:ext cx="1014759" cy="18435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Infrastructure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Management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266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0E1DF10-389A-F482-F8AD-8EB0BC7EEB18}"/>
              </a:ext>
            </a:extLst>
          </p:cNvPr>
          <p:cNvGrpSpPr/>
          <p:nvPr/>
        </p:nvGrpSpPr>
        <p:grpSpPr>
          <a:xfrm>
            <a:off x="92097" y="1933354"/>
            <a:ext cx="8949936" cy="2608172"/>
            <a:chOff x="92097" y="1933354"/>
            <a:chExt cx="8949936" cy="260817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01105C-769B-F8A5-35BC-36636A234381}"/>
                </a:ext>
              </a:extLst>
            </p:cNvPr>
            <p:cNvSpPr/>
            <p:nvPr/>
          </p:nvSpPr>
          <p:spPr>
            <a:xfrm>
              <a:off x="92098" y="2605129"/>
              <a:ext cx="1364995" cy="111527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Cloud A</a:t>
              </a:r>
            </a:p>
            <a:p>
              <a:pPr algn="ctr"/>
              <a:r>
                <a:rPr lang="en-US" dirty="0"/>
                <a:t>Using External Provided</a:t>
              </a:r>
            </a:p>
            <a:p>
              <a:pPr algn="ctr"/>
              <a:r>
                <a:rPr lang="en-US" dirty="0"/>
                <a:t>Infrastructure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A6CE782-08BB-D288-8457-1DC591145A32}"/>
                </a:ext>
              </a:extLst>
            </p:cNvPr>
            <p:cNvSpPr/>
            <p:nvPr/>
          </p:nvSpPr>
          <p:spPr>
            <a:xfrm>
              <a:off x="92097" y="1933355"/>
              <a:ext cx="3344030" cy="41619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Anuket Multi-Cloud Management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3BAFBC7-60D0-45EF-113A-D5D720402468}"/>
                </a:ext>
              </a:extLst>
            </p:cNvPr>
            <p:cNvSpPr/>
            <p:nvPr/>
          </p:nvSpPr>
          <p:spPr>
            <a:xfrm>
              <a:off x="6228664" y="2579798"/>
              <a:ext cx="986763" cy="2688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/>
                <a:t>O-Cloud C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7A16E2-E4F6-3252-8A9F-A3E2703662BE}"/>
                </a:ext>
              </a:extLst>
            </p:cNvPr>
            <p:cNvSpPr/>
            <p:nvPr/>
          </p:nvSpPr>
          <p:spPr>
            <a:xfrm>
              <a:off x="3871397" y="1933355"/>
              <a:ext cx="3344030" cy="416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O-RAN Service and Management Orchestration of Federated O-Clouds 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4FFE1E6-040C-D14D-68D1-748EE8DC5916}"/>
                </a:ext>
              </a:extLst>
            </p:cNvPr>
            <p:cNvSpPr/>
            <p:nvPr/>
          </p:nvSpPr>
          <p:spPr>
            <a:xfrm>
              <a:off x="7650697" y="1933354"/>
              <a:ext cx="1391336" cy="4161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Transport</a:t>
              </a:r>
            </a:p>
            <a:p>
              <a:pPr algn="ctr"/>
              <a:r>
                <a:rPr lang="en-US" dirty="0"/>
                <a:t>Management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72567D1-D069-5E5A-7F7A-C1703E986A1F}"/>
                </a:ext>
              </a:extLst>
            </p:cNvPr>
            <p:cNvSpPr/>
            <p:nvPr/>
          </p:nvSpPr>
          <p:spPr>
            <a:xfrm>
              <a:off x="118412" y="4272639"/>
              <a:ext cx="8923621" cy="26888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Cloud Infrastructure Provider 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7CF5C25-E2CC-8540-5E29-05DF27BB938A}"/>
                </a:ext>
              </a:extLst>
            </p:cNvPr>
            <p:cNvSpPr/>
            <p:nvPr/>
          </p:nvSpPr>
          <p:spPr>
            <a:xfrm>
              <a:off x="1648964" y="2736369"/>
              <a:ext cx="4484208" cy="13348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dirty="0"/>
                <a:t>Operator Telco or IT (Anuket) Cloud Infrastructure</a:t>
              </a:r>
            </a:p>
          </p:txBody>
        </p:sp>
        <p:sp>
          <p:nvSpPr>
            <p:cNvPr id="63" name="Arrow: Pentagon 62">
              <a:extLst>
                <a:ext uri="{FF2B5EF4-FFF2-40B4-BE49-F238E27FC236}">
                  <a16:creationId xmlns:a16="http://schemas.microsoft.com/office/drawing/2014/main" id="{177D2FB3-0F72-4E6D-50FB-83B80447C96B}"/>
                </a:ext>
              </a:extLst>
            </p:cNvPr>
            <p:cNvSpPr/>
            <p:nvPr/>
          </p:nvSpPr>
          <p:spPr>
            <a:xfrm rot="16200000">
              <a:off x="640151" y="3781846"/>
              <a:ext cx="268887" cy="671572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row: Pentagon 64">
              <a:extLst>
                <a:ext uri="{FF2B5EF4-FFF2-40B4-BE49-F238E27FC236}">
                  <a16:creationId xmlns:a16="http://schemas.microsoft.com/office/drawing/2014/main" id="{8C5F1765-6DA8-2201-9AD3-7B2095401284}"/>
                </a:ext>
              </a:extLst>
            </p:cNvPr>
            <p:cNvSpPr/>
            <p:nvPr/>
          </p:nvSpPr>
          <p:spPr>
            <a:xfrm rot="16200000">
              <a:off x="6587601" y="3781847"/>
              <a:ext cx="268887" cy="671572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EAE19C-82BC-AE52-4D98-4933D4837B9C}"/>
                </a:ext>
              </a:extLst>
            </p:cNvPr>
            <p:cNvSpPr/>
            <p:nvPr/>
          </p:nvSpPr>
          <p:spPr>
            <a:xfrm>
              <a:off x="1709854" y="2599873"/>
              <a:ext cx="1726273" cy="93965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Anuket Cloud B Using &amp; Managing</a:t>
              </a:r>
              <a:br>
                <a:rPr lang="en-US" dirty="0"/>
              </a:br>
              <a:r>
                <a:rPr lang="en-US" dirty="0"/>
                <a:t>Internal Infrastructure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C58024-33A7-E048-41CD-BDDC09B44A34}"/>
                </a:ext>
              </a:extLst>
            </p:cNvPr>
            <p:cNvSpPr/>
            <p:nvPr/>
          </p:nvSpPr>
          <p:spPr>
            <a:xfrm>
              <a:off x="3871398" y="2579799"/>
              <a:ext cx="986763" cy="456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 anchorCtr="0"/>
            <a:lstStyle/>
            <a:p>
              <a:pPr algn="ctr"/>
              <a:r>
                <a:rPr lang="en-US" dirty="0"/>
                <a:t>O-Cloud 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9DBB56-E57B-CEB5-C88E-C03F0D2204BF}"/>
                </a:ext>
              </a:extLst>
            </p:cNvPr>
            <p:cNvSpPr/>
            <p:nvPr/>
          </p:nvSpPr>
          <p:spPr>
            <a:xfrm>
              <a:off x="5050031" y="2581075"/>
              <a:ext cx="986763" cy="46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 anchorCtr="0"/>
            <a:lstStyle/>
            <a:p>
              <a:pPr algn="ctr"/>
              <a:r>
                <a:rPr lang="en-US" dirty="0"/>
                <a:t>O-Cloud 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12D9EC-EED0-8C26-2A52-74F9632C73F7}"/>
                </a:ext>
              </a:extLst>
            </p:cNvPr>
            <p:cNvSpPr/>
            <p:nvPr/>
          </p:nvSpPr>
          <p:spPr>
            <a:xfrm>
              <a:off x="4025605" y="3215983"/>
              <a:ext cx="749939" cy="30555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L1 Radio HW Acc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0B47DA-7542-3667-072D-00CDBFE9DCC5}"/>
                </a:ext>
              </a:extLst>
            </p:cNvPr>
            <p:cNvSpPr/>
            <p:nvPr/>
          </p:nvSpPr>
          <p:spPr>
            <a:xfrm>
              <a:off x="3871397" y="2840724"/>
              <a:ext cx="559165" cy="1951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AAL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4FBF91-986C-0915-4A10-29BA458A9D3E}"/>
                </a:ext>
              </a:extLst>
            </p:cNvPr>
            <p:cNvSpPr/>
            <p:nvPr/>
          </p:nvSpPr>
          <p:spPr>
            <a:xfrm>
              <a:off x="4928010" y="3207162"/>
              <a:ext cx="749939" cy="30555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L1 Radio HW Acc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B9248F-D18A-0A93-D7A2-6DC81566E1BE}"/>
                </a:ext>
              </a:extLst>
            </p:cNvPr>
            <p:cNvSpPr/>
            <p:nvPr/>
          </p:nvSpPr>
          <p:spPr>
            <a:xfrm>
              <a:off x="3902486" y="3588515"/>
              <a:ext cx="873058" cy="17561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L2-NW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F135EB-3E99-09DA-8967-D7B09BA0663D}"/>
                </a:ext>
              </a:extLst>
            </p:cNvPr>
            <p:cNvSpPr/>
            <p:nvPr/>
          </p:nvSpPr>
          <p:spPr>
            <a:xfrm>
              <a:off x="4928010" y="3588515"/>
              <a:ext cx="873058" cy="17561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L2-NW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BED454-A366-95EF-764A-25D1DD09D701}"/>
                </a:ext>
              </a:extLst>
            </p:cNvPr>
            <p:cNvSpPr/>
            <p:nvPr/>
          </p:nvSpPr>
          <p:spPr>
            <a:xfrm>
              <a:off x="5050031" y="2849033"/>
              <a:ext cx="559165" cy="1951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552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ab56b7-6ec4-4073-8d92-ac7cc2e7a5df}" enabled="1" method="Privileged" siteId="{49dfc6a3-5fb7-49f4-adea-c54e725bb854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7489</TotalTime>
  <Words>94</Words>
  <Application>Microsoft Office PowerPoint</Application>
  <PresentationFormat>On-screen Show (16:9)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Kirksey</dc:creator>
  <cp:lastModifiedBy>Tomas Fredberg</cp:lastModifiedBy>
  <cp:revision>11</cp:revision>
  <dcterms:modified xsi:type="dcterms:W3CDTF">2023-05-16T11:39:08Z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Theme:3</vt:lpwstr>
  </property>
  <property fmtid="{D5CDD505-2E9C-101B-9397-08002B2CF9AE}" pid="3" name="ClassificationContentMarkingFooterText">
    <vt:lpwstr>General</vt:lpwstr>
  </property>
</Properties>
</file>