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6"/>
    <p:sldMasterId id="2147483678" r:id="rId7"/>
  </p:sldMasterIdLst>
  <p:notesMasterIdLst>
    <p:notesMasterId r:id="rId11"/>
  </p:notesMasterIdLst>
  <p:sldIdLst>
    <p:sldId id="1756" r:id="rId8"/>
    <p:sldId id="1757" r:id="rId9"/>
    <p:sldId id="25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6E6"/>
    <a:srgbClr val="FFE699"/>
    <a:srgbClr val="A9C09A"/>
    <a:srgbClr val="D4E8C6"/>
    <a:srgbClr val="A9D18E"/>
    <a:srgbClr val="B7D6A3"/>
    <a:srgbClr val="939393"/>
    <a:srgbClr val="FFF8EE"/>
    <a:srgbClr val="00A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7" autoAdjust="0"/>
    <p:restoredTop sz="95097" autoAdjust="0"/>
  </p:normalViewPr>
  <p:slideViewPr>
    <p:cSldViewPr snapToGrid="0">
      <p:cViewPr>
        <p:scale>
          <a:sx n="100" d="100"/>
          <a:sy n="100" d="100"/>
        </p:scale>
        <p:origin x="144" y="4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Master" Target="slideMasters/slideMaster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F527C-4AEA-214A-BB9D-D3E8570550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8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7C9C6-5CCC-8A4E-A90A-EB22EC12F4ED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00C7AD-14D7-2C49-A927-58E1D5A9BE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A591B-1575-344C-9B00-3E8E8C0664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99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B8CF94-06FC-4947-AFAD-06C0A5FC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</a:t>
            </a:r>
            <a:r>
              <a:rPr lang="en-US" dirty="0" err="1"/>
              <a:t>Baraque</a:t>
            </a:r>
            <a:r>
              <a:rPr lang="en-US" dirty="0"/>
              <a:t> Release </a:t>
            </a:r>
            <a:r>
              <a:rPr lang="en-US" dirty="0" err="1"/>
              <a:t>Featureset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6FB0-F9B8-4449-A53F-556E4E07D4CE}"/>
              </a:ext>
            </a:extLst>
          </p:cNvPr>
          <p:cNvSpPr/>
          <p:nvPr/>
        </p:nvSpPr>
        <p:spPr>
          <a:xfrm>
            <a:off x="624840" y="1483318"/>
            <a:ext cx="2296385" cy="457200"/>
          </a:xfrm>
          <a:prstGeom prst="roundRect">
            <a:avLst/>
          </a:prstGeom>
          <a:solidFill>
            <a:srgbClr val="5A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02A06A-E89C-1D47-ABB2-9214F557D447}"/>
              </a:ext>
            </a:extLst>
          </p:cNvPr>
          <p:cNvGrpSpPr/>
          <p:nvPr/>
        </p:nvGrpSpPr>
        <p:grpSpPr>
          <a:xfrm>
            <a:off x="3419554" y="1488826"/>
            <a:ext cx="2296385" cy="457200"/>
            <a:chOff x="4033096" y="4157317"/>
            <a:chExt cx="2296385" cy="457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65D88C-1C31-0342-B2CE-A8C1E30E4A7A}"/>
                </a:ext>
              </a:extLst>
            </p:cNvPr>
            <p:cNvSpPr/>
            <p:nvPr/>
          </p:nvSpPr>
          <p:spPr>
            <a:xfrm>
              <a:off x="4033096" y="4157317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B7D4C8-DEBF-EB45-A9FD-6EA8AD0AF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5713" y="4235182"/>
              <a:ext cx="302486" cy="32045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BEE4D0-E1A0-E844-9CAE-5AEF4281FF30}"/>
              </a:ext>
            </a:extLst>
          </p:cNvPr>
          <p:cNvGrpSpPr/>
          <p:nvPr/>
        </p:nvGrpSpPr>
        <p:grpSpPr>
          <a:xfrm>
            <a:off x="624840" y="3621623"/>
            <a:ext cx="2296385" cy="457200"/>
            <a:chOff x="5563374" y="3901274"/>
            <a:chExt cx="2296385" cy="457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06FA367-B6BB-884C-8E82-870601E90130}"/>
                </a:ext>
              </a:extLst>
            </p:cNvPr>
            <p:cNvSpPr/>
            <p:nvPr/>
          </p:nvSpPr>
          <p:spPr>
            <a:xfrm>
              <a:off x="5563374" y="3901274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RA2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3ABA1D-7199-E74F-8818-92107786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4037" y="3943259"/>
              <a:ext cx="385632" cy="38121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584813-FF18-AA4A-8552-B8B43B3CE2E7}"/>
              </a:ext>
            </a:extLst>
          </p:cNvPr>
          <p:cNvGrpSpPr/>
          <p:nvPr/>
        </p:nvGrpSpPr>
        <p:grpSpPr>
          <a:xfrm>
            <a:off x="9008982" y="1499509"/>
            <a:ext cx="2296386" cy="457200"/>
            <a:chOff x="5819167" y="1479850"/>
            <a:chExt cx="2296386" cy="4572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72CD0D-2ABC-B54B-90D2-B14111BE4886}"/>
                </a:ext>
              </a:extLst>
            </p:cNvPr>
            <p:cNvSpPr/>
            <p:nvPr/>
          </p:nvSpPr>
          <p:spPr>
            <a:xfrm>
              <a:off x="5819167" y="1479850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1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03088-118C-F146-BE1F-A9C05DD0D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12085" y="1540889"/>
              <a:ext cx="302486" cy="32045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0555A-3962-F440-9E16-9F413FB51455}"/>
              </a:ext>
            </a:extLst>
          </p:cNvPr>
          <p:cNvGrpSpPr/>
          <p:nvPr/>
        </p:nvGrpSpPr>
        <p:grpSpPr>
          <a:xfrm>
            <a:off x="6214268" y="1478143"/>
            <a:ext cx="2296385" cy="457200"/>
            <a:chOff x="8416330" y="1493004"/>
            <a:chExt cx="2296385" cy="4572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B1E94E-F1D7-5E41-8FAB-A417B0486D60}"/>
                </a:ext>
              </a:extLst>
            </p:cNvPr>
            <p:cNvSpPr/>
            <p:nvPr/>
          </p:nvSpPr>
          <p:spPr>
            <a:xfrm>
              <a:off x="8416330" y="1493004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RC1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73BA17D-E19E-E747-BCBA-F087CBC6A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8869" y="1556737"/>
              <a:ext cx="302486" cy="32045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BC2FA0-A4E8-DA4C-8E0E-D785A8AA713D}"/>
              </a:ext>
            </a:extLst>
          </p:cNvPr>
          <p:cNvGrpSpPr/>
          <p:nvPr/>
        </p:nvGrpSpPr>
        <p:grpSpPr>
          <a:xfrm>
            <a:off x="3419553" y="3617415"/>
            <a:ext cx="2296385" cy="457200"/>
            <a:chOff x="3419553" y="3617415"/>
            <a:chExt cx="2296385" cy="4572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5F68C00-B1CA-EA47-AE5E-60C1F4A8E692}"/>
                </a:ext>
              </a:extLst>
            </p:cNvPr>
            <p:cNvSpPr/>
            <p:nvPr/>
          </p:nvSpPr>
          <p:spPr>
            <a:xfrm>
              <a:off x="3419553" y="3617415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5E9B0A-D557-F241-B21B-86234070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9025" y="3655410"/>
              <a:ext cx="385632" cy="38121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B3BD4-527A-2C45-A648-5EDA8CA8DE2A}"/>
              </a:ext>
            </a:extLst>
          </p:cNvPr>
          <p:cNvGrpSpPr/>
          <p:nvPr/>
        </p:nvGrpSpPr>
        <p:grpSpPr>
          <a:xfrm>
            <a:off x="6214267" y="3631139"/>
            <a:ext cx="2296386" cy="457200"/>
            <a:chOff x="6214267" y="3631139"/>
            <a:chExt cx="2296386" cy="45720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33BB0C6-ED8D-DE4B-88B7-0D71841CDAF2}"/>
                </a:ext>
              </a:extLst>
            </p:cNvPr>
            <p:cNvSpPr/>
            <p:nvPr/>
          </p:nvSpPr>
          <p:spPr>
            <a:xfrm>
              <a:off x="6214267" y="3631139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2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96BD108-1417-2845-BB2E-99ECDAEA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5158" y="3663958"/>
              <a:ext cx="385632" cy="381210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00384A4-D507-0740-9CBD-5B2FF6E59D33}"/>
              </a:ext>
            </a:extLst>
          </p:cNvPr>
          <p:cNvSpPr/>
          <p:nvPr/>
        </p:nvSpPr>
        <p:spPr>
          <a:xfrm>
            <a:off x="9008982" y="3631139"/>
            <a:ext cx="2296386" cy="457200"/>
          </a:xfrm>
          <a:prstGeom prst="roundRect">
            <a:avLst/>
          </a:prstGeom>
          <a:solidFill>
            <a:srgbClr val="7F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Edge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131489-2937-1F4D-A99F-B9EE252A721A}"/>
              </a:ext>
            </a:extLst>
          </p:cNvPr>
          <p:cNvSpPr txBox="1"/>
          <p:nvPr/>
        </p:nvSpPr>
        <p:spPr>
          <a:xfrm>
            <a:off x="624840" y="2123036"/>
            <a:ext cx="26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Networking Modelling.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Networking &amp; Storage Characterization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Full Containerization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HW Acceleration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443E7F-0D03-2249-A493-1A1B8A1BF5E2}"/>
              </a:ext>
            </a:extLst>
          </p:cNvPr>
          <p:cNvSpPr txBox="1"/>
          <p:nvPr/>
        </p:nvSpPr>
        <p:spPr>
          <a:xfrm>
            <a:off x="3419553" y="2120846"/>
            <a:ext cx="26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New OpenStack release.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</a:t>
            </a:r>
            <a:r>
              <a:rPr lang="en-US" sz="1400" b="1" dirty="0" err="1">
                <a:solidFill>
                  <a:schemeClr val="accent6">
                    <a:lumMod val="10000"/>
                  </a:schemeClr>
                </a:solidFill>
              </a:rPr>
              <a:t>SmartNICs</a:t>
            </a: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HW Acceleration.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Edge Requirements.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A45C99-C089-FC4C-BF1C-11AC031103BA}"/>
              </a:ext>
            </a:extLst>
          </p:cNvPr>
          <p:cNvSpPr txBox="1"/>
          <p:nvPr/>
        </p:nvSpPr>
        <p:spPr>
          <a:xfrm>
            <a:off x="6214266" y="2112686"/>
            <a:ext cx="26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General Cleanups.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OVP Badge.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CDF5E-02B2-5740-960C-7F8367E0B684}"/>
              </a:ext>
            </a:extLst>
          </p:cNvPr>
          <p:cNvSpPr txBox="1"/>
          <p:nvPr/>
        </p:nvSpPr>
        <p:spPr>
          <a:xfrm>
            <a:off x="9008979" y="2108620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Installer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Installation Cookbook.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Lab Cookbook.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5B44B4-86FE-A345-BCEB-6D338258B0E8}"/>
              </a:ext>
            </a:extLst>
          </p:cNvPr>
          <p:cNvSpPr txBox="1"/>
          <p:nvPr/>
        </p:nvSpPr>
        <p:spPr>
          <a:xfrm>
            <a:off x="624840" y="4192415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Complete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Restructure Traceability Matrix.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Full Architectural specs.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673CAA-CD75-C641-815D-3C01146A1639}"/>
              </a:ext>
            </a:extLst>
          </p:cNvPr>
          <p:cNvSpPr txBox="1"/>
          <p:nvPr/>
        </p:nvSpPr>
        <p:spPr>
          <a:xfrm>
            <a:off x="3419553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Traceability Matrix and align with RA-2/RC-1.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6AD5E7-B12F-4748-8E9A-FFFFDCB6794B}"/>
              </a:ext>
            </a:extLst>
          </p:cNvPr>
          <p:cNvSpPr txBox="1"/>
          <p:nvPr/>
        </p:nvSpPr>
        <p:spPr>
          <a:xfrm>
            <a:off x="6214266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Installer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 Lab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Cookbooks.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9379D7-C50B-0A4A-A82F-96B29F51AA2C}"/>
              </a:ext>
            </a:extLst>
          </p:cNvPr>
          <p:cNvSpPr txBox="1"/>
          <p:nvPr/>
        </p:nvSpPr>
        <p:spPr>
          <a:xfrm>
            <a:off x="8938162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Use-Case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Edge Profile Creation.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RM &amp; RAs Enhancements.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6A47F9C8-20A4-CA46-9BC5-EF4A2C630AC7}"/>
              </a:ext>
            </a:extLst>
          </p:cNvPr>
          <p:cNvSpPr/>
          <p:nvPr/>
        </p:nvSpPr>
        <p:spPr>
          <a:xfrm>
            <a:off x="2735135" y="2989779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63EF3CD6-B221-1C40-A2AC-9C39B62DE483}"/>
              </a:ext>
            </a:extLst>
          </p:cNvPr>
          <p:cNvSpPr/>
          <p:nvPr/>
        </p:nvSpPr>
        <p:spPr>
          <a:xfrm>
            <a:off x="5402657" y="2124218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4DBA21AF-F4AE-DD48-8124-301B82D967A3}"/>
              </a:ext>
            </a:extLst>
          </p:cNvPr>
          <p:cNvSpPr/>
          <p:nvPr/>
        </p:nvSpPr>
        <p:spPr>
          <a:xfrm>
            <a:off x="7343340" y="2332261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D33130D5-FD79-A448-991A-306908011334}"/>
              </a:ext>
            </a:extLst>
          </p:cNvPr>
          <p:cNvSpPr/>
          <p:nvPr/>
        </p:nvSpPr>
        <p:spPr>
          <a:xfrm>
            <a:off x="11509543" y="2332261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1E967448-F4EB-D64C-AE58-DC633D0D4A6A}"/>
              </a:ext>
            </a:extLst>
          </p:cNvPr>
          <p:cNvSpPr/>
          <p:nvPr/>
        </p:nvSpPr>
        <p:spPr>
          <a:xfrm>
            <a:off x="2542319" y="4643663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64EFB31F-845A-D949-BBDA-327920114046}"/>
              </a:ext>
            </a:extLst>
          </p:cNvPr>
          <p:cNvSpPr/>
          <p:nvPr/>
        </p:nvSpPr>
        <p:spPr>
          <a:xfrm>
            <a:off x="5100171" y="4192414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90D0FBE-493D-AF47-A1FD-66D2E9D654B6}"/>
              </a:ext>
            </a:extLst>
          </p:cNvPr>
          <p:cNvSpPr/>
          <p:nvPr/>
        </p:nvSpPr>
        <p:spPr>
          <a:xfrm>
            <a:off x="8448070" y="4196862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F18174C3-333C-0F41-9225-42FAD00186E4}"/>
              </a:ext>
            </a:extLst>
          </p:cNvPr>
          <p:cNvSpPr/>
          <p:nvPr/>
        </p:nvSpPr>
        <p:spPr>
          <a:xfrm>
            <a:off x="10681874" y="4412809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433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1225-A350-7E42-84F2-AD28D2D7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</a:t>
            </a:r>
            <a:r>
              <a:rPr lang="en-US" dirty="0" err="1"/>
              <a:t>Baraque</a:t>
            </a:r>
            <a:r>
              <a:rPr lang="en-US" dirty="0"/>
              <a:t> Release Structure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28B0CE-AFAD-0D4E-9A65-894CA9EC1501}"/>
              </a:ext>
            </a:extLst>
          </p:cNvPr>
          <p:cNvSpPr/>
          <p:nvPr/>
        </p:nvSpPr>
        <p:spPr>
          <a:xfrm>
            <a:off x="967740" y="3200400"/>
            <a:ext cx="2296385" cy="457200"/>
          </a:xfrm>
          <a:prstGeom prst="roundRect">
            <a:avLst/>
          </a:prstGeom>
          <a:solidFill>
            <a:srgbClr val="5A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 (v4.0)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9804A8-1E00-F445-A54E-65A5F1FA199E}"/>
              </a:ext>
            </a:extLst>
          </p:cNvPr>
          <p:cNvGrpSpPr/>
          <p:nvPr/>
        </p:nvGrpSpPr>
        <p:grpSpPr>
          <a:xfrm>
            <a:off x="3264125" y="1900306"/>
            <a:ext cx="2296385" cy="457200"/>
            <a:chOff x="4033096" y="4157317"/>
            <a:chExt cx="2296385" cy="4572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6EBE8E2-5F84-1242-BF6F-D9DD2506293B}"/>
                </a:ext>
              </a:extLst>
            </p:cNvPr>
            <p:cNvSpPr/>
            <p:nvPr/>
          </p:nvSpPr>
          <p:spPr>
            <a:xfrm>
              <a:off x="4033096" y="4157317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RA1 (v3.0)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9FDEA5-2B28-E84A-ABCD-AEA20B40A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5713" y="4235182"/>
              <a:ext cx="302486" cy="32045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BC6BCE-6902-1248-8928-40B93656FFCD}"/>
              </a:ext>
            </a:extLst>
          </p:cNvPr>
          <p:cNvGrpSpPr/>
          <p:nvPr/>
        </p:nvGrpSpPr>
        <p:grpSpPr>
          <a:xfrm>
            <a:off x="8853549" y="1893385"/>
            <a:ext cx="2296386" cy="457200"/>
            <a:chOff x="5819167" y="1479850"/>
            <a:chExt cx="2296386" cy="4572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580615-8791-F04C-A0B6-D4E3B59E4D9B}"/>
                </a:ext>
              </a:extLst>
            </p:cNvPr>
            <p:cNvSpPr/>
            <p:nvPr/>
          </p:nvSpPr>
          <p:spPr>
            <a:xfrm>
              <a:off x="5819167" y="1479850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1 (v3.0)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FD0C37-842F-834B-B1DE-80AA4A5A2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12085" y="1540889"/>
              <a:ext cx="302486" cy="32045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A15BF0-F847-6D4B-A54E-DED47006F34E}"/>
              </a:ext>
            </a:extLst>
          </p:cNvPr>
          <p:cNvGrpSpPr/>
          <p:nvPr/>
        </p:nvGrpSpPr>
        <p:grpSpPr>
          <a:xfrm>
            <a:off x="6058837" y="1897065"/>
            <a:ext cx="2296385" cy="457200"/>
            <a:chOff x="8416330" y="1486960"/>
            <a:chExt cx="2296385" cy="4572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911ECE4-EBCC-A74B-B56C-A2891186CB9B}"/>
                </a:ext>
              </a:extLst>
            </p:cNvPr>
            <p:cNvSpPr/>
            <p:nvPr/>
          </p:nvSpPr>
          <p:spPr>
            <a:xfrm>
              <a:off x="8416330" y="1486960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RC1 (v3.0)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DD1F07-E3A9-FB44-A573-2F26DC92C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8869" y="1556737"/>
              <a:ext cx="302486" cy="32045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170342-03DB-2846-B52C-985FDFE9DBDC}"/>
              </a:ext>
            </a:extLst>
          </p:cNvPr>
          <p:cNvGrpSpPr/>
          <p:nvPr/>
        </p:nvGrpSpPr>
        <p:grpSpPr>
          <a:xfrm>
            <a:off x="3264125" y="4515386"/>
            <a:ext cx="2296385" cy="457200"/>
            <a:chOff x="5563374" y="3901274"/>
            <a:chExt cx="2296385" cy="4572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E419F54-567F-8C4A-9820-CFEE79F5BBB5}"/>
                </a:ext>
              </a:extLst>
            </p:cNvPr>
            <p:cNvSpPr/>
            <p:nvPr/>
          </p:nvSpPr>
          <p:spPr>
            <a:xfrm>
              <a:off x="5563374" y="3901274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RA2 (v4.0)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68BACF-66B2-7C40-9138-B8399A7B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4037" y="3943259"/>
              <a:ext cx="385632" cy="38121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6E42CC-843D-BC41-951B-04E9241489A9}"/>
              </a:ext>
            </a:extLst>
          </p:cNvPr>
          <p:cNvGrpSpPr/>
          <p:nvPr/>
        </p:nvGrpSpPr>
        <p:grpSpPr>
          <a:xfrm>
            <a:off x="6058838" y="4511178"/>
            <a:ext cx="2296385" cy="457200"/>
            <a:chOff x="3419553" y="3617415"/>
            <a:chExt cx="2296385" cy="4572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5A54AED-D213-E143-B87E-F741D3BE2006}"/>
                </a:ext>
              </a:extLst>
            </p:cNvPr>
            <p:cNvSpPr/>
            <p:nvPr/>
          </p:nvSpPr>
          <p:spPr>
            <a:xfrm>
              <a:off x="3419553" y="3617415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RC2 (v1.0-alpha)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3CF3C7-3C26-0047-BD11-642031B3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9025" y="3655410"/>
              <a:ext cx="385632" cy="38121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BDCBDA-1440-0A48-92DC-CE19E5615C43}"/>
              </a:ext>
            </a:extLst>
          </p:cNvPr>
          <p:cNvGrpSpPr/>
          <p:nvPr/>
        </p:nvGrpSpPr>
        <p:grpSpPr>
          <a:xfrm>
            <a:off x="8853548" y="4511178"/>
            <a:ext cx="2296386" cy="457200"/>
            <a:chOff x="6214267" y="3631139"/>
            <a:chExt cx="2296386" cy="4572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52F8497-A8B6-104E-824B-70229BA132B5}"/>
                </a:ext>
              </a:extLst>
            </p:cNvPr>
            <p:cNvSpPr/>
            <p:nvPr/>
          </p:nvSpPr>
          <p:spPr>
            <a:xfrm>
              <a:off x="6214267" y="3631139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2 (v1.0-alpha)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4AC670-6805-C748-AB8E-D07FC90F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5158" y="3663958"/>
              <a:ext cx="385632" cy="381210"/>
            </a:xfrm>
            <a:prstGeom prst="rect">
              <a:avLst/>
            </a:prstGeom>
          </p:spPr>
        </p:pic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D690755-B824-3B49-87E0-8CB0E3696A0D}"/>
              </a:ext>
            </a:extLst>
          </p:cNvPr>
          <p:cNvCxnSpPr>
            <a:cxnSpLocks/>
            <a:stCxn id="48" idx="0"/>
            <a:endCxn id="6" idx="1"/>
          </p:cNvCxnSpPr>
          <p:nvPr/>
        </p:nvCxnSpPr>
        <p:spPr>
          <a:xfrm rot="5400000" flipH="1" flipV="1">
            <a:off x="2422156" y="1822684"/>
            <a:ext cx="535747" cy="11481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2E6FD5E-7C7C-CC4B-9C75-1FC2EC41FD2A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2146836" y="3626697"/>
            <a:ext cx="1086386" cy="11481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6E918A-BE9F-254C-BA09-13C5CB42D97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560510" y="2125665"/>
            <a:ext cx="498327" cy="3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B183C0-5251-204B-ACDC-AEEBEE9E909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355222" y="2121985"/>
            <a:ext cx="498327" cy="3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121FC3-96E0-E543-BF92-D94996322AE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560510" y="4739778"/>
            <a:ext cx="498328" cy="4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B5717D-4E77-604B-8B25-80588074284C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355223" y="4739778"/>
            <a:ext cx="498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38D757B-3D3A-CE41-A309-F9F57295D4DF}"/>
              </a:ext>
            </a:extLst>
          </p:cNvPr>
          <p:cNvSpPr/>
          <p:nvPr/>
        </p:nvSpPr>
        <p:spPr>
          <a:xfrm>
            <a:off x="967740" y="2664653"/>
            <a:ext cx="2296385" cy="457200"/>
          </a:xfrm>
          <a:prstGeom prst="roundRect">
            <a:avLst/>
          </a:prstGeom>
          <a:solidFill>
            <a:srgbClr val="5A9DD5">
              <a:alpha val="57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 (v3.0) - Baldy</a:t>
            </a:r>
          </a:p>
        </p:txBody>
      </p:sp>
    </p:spTree>
    <p:extLst>
      <p:ext uri="{BB962C8B-B14F-4D97-AF65-F5344CB8AC3E}">
        <p14:creationId xmlns:p14="http://schemas.microsoft.com/office/powerpoint/2010/main" val="3630899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97A23D90-2540-4E36-96F5-8450B78BA85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BC17643-53A5-405A-B9B1-87CE5FC884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0BA89-B7F5-4FB2-A74F-ECBBA045146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7D1B5469-50FC-4BB1-A7E7-6ED7580E6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23DFB28A-B55A-4AD1-AFE6-C17C77BA2BC6}">
  <ds:schemaRefs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ff68e1f-d7e3-4b4f-a3e0-07f53f4abd0b"/>
    <ds:schemaRef ds:uri="http://schemas.microsoft.com/office/infopath/2007/PartnerControls"/>
    <ds:schemaRef ds:uri="http://purl.org/dc/elements/1.1/"/>
    <ds:schemaRef ds:uri="http://schemas.microsoft.com/office/2006/metadata/properties"/>
    <ds:schemaRef ds:uri="12bbbc51-f7e9-481b-afc6-59484cfedc3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155</Words>
  <Application>Microsoft Macintosh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 Light</vt:lpstr>
      <vt:lpstr>Century Gothic</vt:lpstr>
      <vt:lpstr>Wingdings 3</vt:lpstr>
      <vt:lpstr>Calibri</vt:lpstr>
      <vt:lpstr>Arial</vt:lpstr>
      <vt:lpstr>Slice</vt:lpstr>
      <vt:lpstr>Office Theme</vt:lpstr>
      <vt:lpstr>CNTT | Baraque Release Featureset</vt:lpstr>
      <vt:lpstr>CNTT | Baraque Release Structure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241</cp:revision>
  <dcterms:created xsi:type="dcterms:W3CDTF">2019-04-17T12:51:25Z</dcterms:created>
  <dcterms:modified xsi:type="dcterms:W3CDTF">2020-07-01T09:46:09Z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