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78" r:id="rId2"/>
    <p:sldId id="1079" r:id="rId3"/>
    <p:sldId id="1080" r:id="rId4"/>
    <p:sldId id="1082" r:id="rId5"/>
    <p:sldId id="1081" r:id="rId6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3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81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D7A88-9133-694F-B399-45807959694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71E1C-EDAC-9A40-920E-6396D1F3F8B6}">
      <dgm:prSet phldrT="[Text]"/>
      <dgm:spPr/>
      <dgm:t>
        <a:bodyPr/>
        <a:lstStyle/>
        <a:p>
          <a:r>
            <a:rPr lang="en-GB" dirty="0" err="1"/>
            <a:t>Snezka</a:t>
          </a:r>
          <a:r>
            <a:rPr lang="en-GB" dirty="0"/>
            <a:t> Release</a:t>
          </a:r>
          <a:br>
            <a:rPr lang="en-GB" dirty="0"/>
          </a:br>
          <a:r>
            <a:rPr lang="en-GB" dirty="0"/>
            <a:t>January 2020</a:t>
          </a:r>
        </a:p>
      </dgm:t>
    </dgm:pt>
    <dgm:pt modelId="{B11FCE09-F120-8B49-AA5E-D514E812025E}" type="parTrans" cxnId="{C05F9B6C-1B06-1D4C-929B-E1475DEFCA56}">
      <dgm:prSet/>
      <dgm:spPr/>
      <dgm:t>
        <a:bodyPr/>
        <a:lstStyle/>
        <a:p>
          <a:endParaRPr lang="en-GB"/>
        </a:p>
      </dgm:t>
    </dgm:pt>
    <dgm:pt modelId="{14358919-DA4D-1D41-A664-4A9CD28B0FE9}" type="sibTrans" cxnId="{C05F9B6C-1B06-1D4C-929B-E1475DEFCA56}">
      <dgm:prSet/>
      <dgm:spPr/>
      <dgm:t>
        <a:bodyPr/>
        <a:lstStyle/>
        <a:p>
          <a:endParaRPr lang="en-GB"/>
        </a:p>
      </dgm:t>
    </dgm:pt>
    <dgm:pt modelId="{77355CEE-F4FB-B145-BA7B-0969D50CE212}">
      <dgm:prSet phldrT="[Text]"/>
      <dgm:spPr/>
      <dgm:t>
        <a:bodyPr/>
        <a:lstStyle/>
        <a:p>
          <a:r>
            <a:rPr lang="en-GB" dirty="0"/>
            <a:t>Table of Contents complete for all chapters</a:t>
          </a:r>
        </a:p>
      </dgm:t>
    </dgm:pt>
    <dgm:pt modelId="{F2BDCC11-56D3-4442-A429-5D06472DF069}" type="parTrans" cxnId="{8592FE85-E4E9-8B48-A407-6DADD09EA5B1}">
      <dgm:prSet/>
      <dgm:spPr/>
      <dgm:t>
        <a:bodyPr/>
        <a:lstStyle/>
        <a:p>
          <a:endParaRPr lang="en-GB"/>
        </a:p>
      </dgm:t>
    </dgm:pt>
    <dgm:pt modelId="{E6C3A3F3-286E-1A48-A36D-BD1179C07AFF}" type="sibTrans" cxnId="{8592FE85-E4E9-8B48-A407-6DADD09EA5B1}">
      <dgm:prSet/>
      <dgm:spPr/>
      <dgm:t>
        <a:bodyPr/>
        <a:lstStyle/>
        <a:p>
          <a:endParaRPr lang="en-GB"/>
        </a:p>
      </dgm:t>
    </dgm:pt>
    <dgm:pt modelId="{E29E2A27-8533-E24F-8C31-5B9521B1439F}">
      <dgm:prSet phldrT="[Text]"/>
      <dgm:spPr/>
      <dgm:t>
        <a:bodyPr/>
        <a:lstStyle/>
        <a:p>
          <a:r>
            <a:rPr lang="en-GB" dirty="0"/>
            <a:t>TBC Release </a:t>
          </a:r>
          <a:br>
            <a:rPr lang="en-GB" dirty="0"/>
          </a:br>
          <a:r>
            <a:rPr lang="en-GB" dirty="0"/>
            <a:t>April 2020</a:t>
          </a:r>
        </a:p>
      </dgm:t>
    </dgm:pt>
    <dgm:pt modelId="{9F65CE4E-3F27-574B-8BF9-5777868BAB69}" type="parTrans" cxnId="{9094B106-AE32-1F4B-AAC1-A6787A1B5D54}">
      <dgm:prSet/>
      <dgm:spPr/>
      <dgm:t>
        <a:bodyPr/>
        <a:lstStyle/>
        <a:p>
          <a:endParaRPr lang="en-GB"/>
        </a:p>
      </dgm:t>
    </dgm:pt>
    <dgm:pt modelId="{8EEB82E9-666C-3146-88B9-7686E6360F82}" type="sibTrans" cxnId="{9094B106-AE32-1F4B-AAC1-A6787A1B5D54}">
      <dgm:prSet/>
      <dgm:spPr/>
      <dgm:t>
        <a:bodyPr/>
        <a:lstStyle/>
        <a:p>
          <a:endParaRPr lang="en-GB"/>
        </a:p>
      </dgm:t>
    </dgm:pt>
    <dgm:pt modelId="{A42F1D9D-E815-A840-B21A-C8A308A1B242}">
      <dgm:prSet phldrT="[Text]"/>
      <dgm:spPr/>
      <dgm:t>
        <a:bodyPr/>
        <a:lstStyle/>
        <a:p>
          <a:r>
            <a:rPr lang="en-GB" dirty="0"/>
            <a:t>Chapter 2 (Requirements) at “Complete”</a:t>
          </a:r>
        </a:p>
      </dgm:t>
    </dgm:pt>
    <dgm:pt modelId="{10F67730-0A55-0E47-B0C8-495B065B6AAE}" type="parTrans" cxnId="{0989B610-916F-E94B-B537-014828527B9D}">
      <dgm:prSet/>
      <dgm:spPr/>
      <dgm:t>
        <a:bodyPr/>
        <a:lstStyle/>
        <a:p>
          <a:endParaRPr lang="en-GB"/>
        </a:p>
      </dgm:t>
    </dgm:pt>
    <dgm:pt modelId="{59DC6480-6842-1E42-AD02-3E23098B1587}" type="sibTrans" cxnId="{0989B610-916F-E94B-B537-014828527B9D}">
      <dgm:prSet/>
      <dgm:spPr/>
      <dgm:t>
        <a:bodyPr/>
        <a:lstStyle/>
        <a:p>
          <a:endParaRPr lang="en-GB"/>
        </a:p>
      </dgm:t>
    </dgm:pt>
    <dgm:pt modelId="{38B9CEC9-CE5B-5C4B-BB14-05AD30CEFB16}">
      <dgm:prSet phldrT="[Text]"/>
      <dgm:spPr/>
      <dgm:t>
        <a:bodyPr/>
        <a:lstStyle/>
        <a:p>
          <a:r>
            <a:rPr lang="en-GB" dirty="0"/>
            <a:t>TBC Release</a:t>
          </a:r>
          <a:br>
            <a:rPr lang="en-GB" dirty="0"/>
          </a:br>
          <a:r>
            <a:rPr lang="en-GB" dirty="0"/>
            <a:t>July 2020</a:t>
          </a:r>
        </a:p>
      </dgm:t>
    </dgm:pt>
    <dgm:pt modelId="{960ABDB2-224B-2E47-9C3A-81C29589C852}" type="parTrans" cxnId="{B3330C26-D38A-304F-9698-5A710021FFA5}">
      <dgm:prSet/>
      <dgm:spPr/>
      <dgm:t>
        <a:bodyPr/>
        <a:lstStyle/>
        <a:p>
          <a:endParaRPr lang="en-GB"/>
        </a:p>
      </dgm:t>
    </dgm:pt>
    <dgm:pt modelId="{92693703-2B0C-9D43-AB0A-839797ADE0B9}" type="sibTrans" cxnId="{B3330C26-D38A-304F-9698-5A710021FFA5}">
      <dgm:prSet/>
      <dgm:spPr/>
      <dgm:t>
        <a:bodyPr/>
        <a:lstStyle/>
        <a:p>
          <a:endParaRPr lang="en-GB"/>
        </a:p>
      </dgm:t>
    </dgm:pt>
    <dgm:pt modelId="{8DDEE7E0-DDB7-A24B-89B2-ADACF1815350}">
      <dgm:prSet phldrT="[Text]"/>
      <dgm:spPr/>
      <dgm:t>
        <a:bodyPr/>
        <a:lstStyle/>
        <a:p>
          <a:r>
            <a:rPr lang="en-GB" dirty="0"/>
            <a:t>Include VM orchestration for CNFs</a:t>
          </a:r>
        </a:p>
      </dgm:t>
    </dgm:pt>
    <dgm:pt modelId="{4B5C4B37-5F9D-864F-A390-04545835A47D}" type="parTrans" cxnId="{7380BC42-2D37-E747-B2C4-31F0A7DF3963}">
      <dgm:prSet/>
      <dgm:spPr/>
      <dgm:t>
        <a:bodyPr/>
        <a:lstStyle/>
        <a:p>
          <a:endParaRPr lang="en-GB"/>
        </a:p>
      </dgm:t>
    </dgm:pt>
    <dgm:pt modelId="{4EF6A7EA-1061-834F-976A-042DFFF32111}" type="sibTrans" cxnId="{7380BC42-2D37-E747-B2C4-31F0A7DF3963}">
      <dgm:prSet/>
      <dgm:spPr/>
      <dgm:t>
        <a:bodyPr/>
        <a:lstStyle/>
        <a:p>
          <a:endParaRPr lang="en-GB"/>
        </a:p>
      </dgm:t>
    </dgm:pt>
    <dgm:pt modelId="{8E9C75FF-DB25-164E-A506-DC6D3BD6B9F9}">
      <dgm:prSet phldrT="[Text]"/>
      <dgm:spPr/>
      <dgm:t>
        <a:bodyPr/>
        <a:lstStyle/>
        <a:p>
          <a:r>
            <a:rPr lang="en-GB" dirty="0"/>
            <a:t>Chapters 1,2,3,6 at “Lots of SME feedback” or better</a:t>
          </a:r>
        </a:p>
      </dgm:t>
    </dgm:pt>
    <dgm:pt modelId="{D5534814-DD98-9B4A-969A-C516DAF4A0C6}" type="parTrans" cxnId="{9822DB2E-1A45-EA43-873A-798EFDFAAFEA}">
      <dgm:prSet/>
      <dgm:spPr/>
      <dgm:t>
        <a:bodyPr/>
        <a:lstStyle/>
        <a:p>
          <a:endParaRPr lang="en-GB"/>
        </a:p>
      </dgm:t>
    </dgm:pt>
    <dgm:pt modelId="{13CA365F-E908-194F-9A99-1F8B0D6C17A9}" type="sibTrans" cxnId="{9822DB2E-1A45-EA43-873A-798EFDFAAFEA}">
      <dgm:prSet/>
      <dgm:spPr/>
      <dgm:t>
        <a:bodyPr/>
        <a:lstStyle/>
        <a:p>
          <a:endParaRPr lang="en-GB"/>
        </a:p>
      </dgm:t>
    </dgm:pt>
    <dgm:pt modelId="{502ABEF5-7782-A741-AC6F-58A53F775AD3}">
      <dgm:prSet phldrT="[Text]"/>
      <dgm:spPr/>
      <dgm:t>
        <a:bodyPr/>
        <a:lstStyle/>
        <a:p>
          <a:r>
            <a:rPr lang="en-GB" dirty="0"/>
            <a:t>All other chapters at "Lots of SME feedback" or better</a:t>
          </a:r>
        </a:p>
      </dgm:t>
    </dgm:pt>
    <dgm:pt modelId="{DA8B308B-E247-944E-A621-8150EA718556}" type="parTrans" cxnId="{73ED9D5A-F09B-9C4C-A07D-46CD25618CEC}">
      <dgm:prSet/>
      <dgm:spPr/>
      <dgm:t>
        <a:bodyPr/>
        <a:lstStyle/>
        <a:p>
          <a:endParaRPr lang="en-GB"/>
        </a:p>
      </dgm:t>
    </dgm:pt>
    <dgm:pt modelId="{0FEE11B4-2D90-4C42-98E1-D9EEEC68621C}" type="sibTrans" cxnId="{73ED9D5A-F09B-9C4C-A07D-46CD25618CEC}">
      <dgm:prSet/>
      <dgm:spPr/>
      <dgm:t>
        <a:bodyPr/>
        <a:lstStyle/>
        <a:p>
          <a:endParaRPr lang="en-GB"/>
        </a:p>
      </dgm:t>
    </dgm:pt>
    <dgm:pt modelId="{32345713-D1E2-DD45-A7D5-1E0B73484EB3}">
      <dgm:prSet phldrT="[Text]"/>
      <dgm:spPr/>
      <dgm:t>
        <a:bodyPr/>
        <a:lstStyle/>
        <a:p>
          <a:r>
            <a:rPr lang="en-GB" dirty="0"/>
            <a:t>Mapping of specification to RM Infrastructure Profiles included</a:t>
          </a:r>
        </a:p>
      </dgm:t>
    </dgm:pt>
    <dgm:pt modelId="{909F91E8-758A-C547-B85A-B4180D0C532C}" type="parTrans" cxnId="{DA260700-17CE-B94B-AA6B-C95F311CD4E4}">
      <dgm:prSet/>
      <dgm:spPr/>
      <dgm:t>
        <a:bodyPr/>
        <a:lstStyle/>
        <a:p>
          <a:endParaRPr lang="en-GB"/>
        </a:p>
      </dgm:t>
    </dgm:pt>
    <dgm:pt modelId="{AAF2275B-5EBD-9641-A7E0-915F5BD29C6F}" type="sibTrans" cxnId="{DA260700-17CE-B94B-AA6B-C95F311CD4E4}">
      <dgm:prSet/>
      <dgm:spPr/>
      <dgm:t>
        <a:bodyPr/>
        <a:lstStyle/>
        <a:p>
          <a:endParaRPr lang="en-GB"/>
        </a:p>
      </dgm:t>
    </dgm:pt>
    <dgm:pt modelId="{23FA0D5C-0197-2944-A5C8-19189213DB5B}" type="pres">
      <dgm:prSet presAssocID="{A35D7A88-9133-694F-B399-45807959694F}" presName="Name0" presStyleCnt="0">
        <dgm:presLayoutVars>
          <dgm:dir/>
          <dgm:animLvl val="lvl"/>
          <dgm:resizeHandles val="exact"/>
        </dgm:presLayoutVars>
      </dgm:prSet>
      <dgm:spPr/>
    </dgm:pt>
    <dgm:pt modelId="{1A22594E-C8FB-D94B-9096-0583C20536F3}" type="pres">
      <dgm:prSet presAssocID="{F6071E1C-EDAC-9A40-920E-6396D1F3F8B6}" presName="composite" presStyleCnt="0"/>
      <dgm:spPr/>
    </dgm:pt>
    <dgm:pt modelId="{8E556C75-6679-644B-807C-21BB2C474F56}" type="pres">
      <dgm:prSet presAssocID="{F6071E1C-EDAC-9A40-920E-6396D1F3F8B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924A376-1AFF-B249-A073-BE4BC22C232A}" type="pres">
      <dgm:prSet presAssocID="{F6071E1C-EDAC-9A40-920E-6396D1F3F8B6}" presName="desTx" presStyleLbl="alignAccFollowNode1" presStyleIdx="0" presStyleCnt="3">
        <dgm:presLayoutVars>
          <dgm:bulletEnabled val="1"/>
        </dgm:presLayoutVars>
      </dgm:prSet>
      <dgm:spPr/>
    </dgm:pt>
    <dgm:pt modelId="{AB1B2BDC-4FAB-AB48-B2CB-9A5C458985E4}" type="pres">
      <dgm:prSet presAssocID="{14358919-DA4D-1D41-A664-4A9CD28B0FE9}" presName="space" presStyleCnt="0"/>
      <dgm:spPr/>
    </dgm:pt>
    <dgm:pt modelId="{875E6A7F-0A9A-0B42-988C-D4EFC4D15B45}" type="pres">
      <dgm:prSet presAssocID="{E29E2A27-8533-E24F-8C31-5B9521B1439F}" presName="composite" presStyleCnt="0"/>
      <dgm:spPr/>
    </dgm:pt>
    <dgm:pt modelId="{73CC7069-E204-0A47-9A88-7F587A301723}" type="pres">
      <dgm:prSet presAssocID="{E29E2A27-8533-E24F-8C31-5B9521B143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707C938-BFB5-BC42-8771-DAEA58EA8DA8}" type="pres">
      <dgm:prSet presAssocID="{E29E2A27-8533-E24F-8C31-5B9521B1439F}" presName="desTx" presStyleLbl="alignAccFollowNode1" presStyleIdx="1" presStyleCnt="3">
        <dgm:presLayoutVars>
          <dgm:bulletEnabled val="1"/>
        </dgm:presLayoutVars>
      </dgm:prSet>
      <dgm:spPr/>
    </dgm:pt>
    <dgm:pt modelId="{91CD1BBC-0D9F-0A4A-8220-7D20667F9911}" type="pres">
      <dgm:prSet presAssocID="{8EEB82E9-666C-3146-88B9-7686E6360F82}" presName="space" presStyleCnt="0"/>
      <dgm:spPr/>
    </dgm:pt>
    <dgm:pt modelId="{EF55E5B8-77A4-3E45-B9EB-1177CAFFA2CF}" type="pres">
      <dgm:prSet presAssocID="{38B9CEC9-CE5B-5C4B-BB14-05AD30CEFB16}" presName="composite" presStyleCnt="0"/>
      <dgm:spPr/>
    </dgm:pt>
    <dgm:pt modelId="{60720EE3-9CC1-1242-B5CD-82C76E3DFCF1}" type="pres">
      <dgm:prSet presAssocID="{38B9CEC9-CE5B-5C4B-BB14-05AD30CEFB1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B02936D-9138-E541-868F-238A92445032}" type="pres">
      <dgm:prSet presAssocID="{38B9CEC9-CE5B-5C4B-BB14-05AD30CEFB1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260700-17CE-B94B-AA6B-C95F311CD4E4}" srcId="{38B9CEC9-CE5B-5C4B-BB14-05AD30CEFB16}" destId="{32345713-D1E2-DD45-A7D5-1E0B73484EB3}" srcOrd="1" destOrd="0" parTransId="{909F91E8-758A-C547-B85A-B4180D0C532C}" sibTransId="{AAF2275B-5EBD-9641-A7E0-915F5BD29C6F}"/>
    <dgm:cxn modelId="{9094B106-AE32-1F4B-AAC1-A6787A1B5D54}" srcId="{A35D7A88-9133-694F-B399-45807959694F}" destId="{E29E2A27-8533-E24F-8C31-5B9521B1439F}" srcOrd="1" destOrd="0" parTransId="{9F65CE4E-3F27-574B-8BF9-5777868BAB69}" sibTransId="{8EEB82E9-666C-3146-88B9-7686E6360F82}"/>
    <dgm:cxn modelId="{0989B610-916F-E94B-B537-014828527B9D}" srcId="{E29E2A27-8533-E24F-8C31-5B9521B1439F}" destId="{A42F1D9D-E815-A840-B21A-C8A308A1B242}" srcOrd="0" destOrd="0" parTransId="{10F67730-0A55-0E47-B0C8-495B065B6AAE}" sibTransId="{59DC6480-6842-1E42-AD02-3E23098B1587}"/>
    <dgm:cxn modelId="{AF100C21-C138-BB4F-A0B0-B583DA2BCD9A}" type="presOf" srcId="{502ABEF5-7782-A741-AC6F-58A53F775AD3}" destId="{1707C938-BFB5-BC42-8771-DAEA58EA8DA8}" srcOrd="0" destOrd="1" presId="urn:microsoft.com/office/officeart/2005/8/layout/hList1"/>
    <dgm:cxn modelId="{B3330C26-D38A-304F-9698-5A710021FFA5}" srcId="{A35D7A88-9133-694F-B399-45807959694F}" destId="{38B9CEC9-CE5B-5C4B-BB14-05AD30CEFB16}" srcOrd="2" destOrd="0" parTransId="{960ABDB2-224B-2E47-9C3A-81C29589C852}" sibTransId="{92693703-2B0C-9D43-AB0A-839797ADE0B9}"/>
    <dgm:cxn modelId="{FD8EA629-7407-DE4E-9D11-2F61E5BDA84F}" type="presOf" srcId="{38B9CEC9-CE5B-5C4B-BB14-05AD30CEFB16}" destId="{60720EE3-9CC1-1242-B5CD-82C76E3DFCF1}" srcOrd="0" destOrd="0" presId="urn:microsoft.com/office/officeart/2005/8/layout/hList1"/>
    <dgm:cxn modelId="{9822DB2E-1A45-EA43-873A-798EFDFAAFEA}" srcId="{F6071E1C-EDAC-9A40-920E-6396D1F3F8B6}" destId="{8E9C75FF-DB25-164E-A506-DC6D3BD6B9F9}" srcOrd="1" destOrd="0" parTransId="{D5534814-DD98-9B4A-969A-C516DAF4A0C6}" sibTransId="{13CA365F-E908-194F-9A99-1F8B0D6C17A9}"/>
    <dgm:cxn modelId="{7D568038-554A-1942-9671-9E17579025B6}" type="presOf" srcId="{8DDEE7E0-DDB7-A24B-89B2-ADACF1815350}" destId="{FB02936D-9138-E541-868F-238A92445032}" srcOrd="0" destOrd="0" presId="urn:microsoft.com/office/officeart/2005/8/layout/hList1"/>
    <dgm:cxn modelId="{9C9CA33B-94FA-944E-8B82-BCE120CA75FC}" type="presOf" srcId="{A42F1D9D-E815-A840-B21A-C8A308A1B242}" destId="{1707C938-BFB5-BC42-8771-DAEA58EA8DA8}" srcOrd="0" destOrd="0" presId="urn:microsoft.com/office/officeart/2005/8/layout/hList1"/>
    <dgm:cxn modelId="{7380BC42-2D37-E747-B2C4-31F0A7DF3963}" srcId="{38B9CEC9-CE5B-5C4B-BB14-05AD30CEFB16}" destId="{8DDEE7E0-DDB7-A24B-89B2-ADACF1815350}" srcOrd="0" destOrd="0" parTransId="{4B5C4B37-5F9D-864F-A390-04545835A47D}" sibTransId="{4EF6A7EA-1061-834F-976A-042DFFF32111}"/>
    <dgm:cxn modelId="{C05F9B6C-1B06-1D4C-929B-E1475DEFCA56}" srcId="{A35D7A88-9133-694F-B399-45807959694F}" destId="{F6071E1C-EDAC-9A40-920E-6396D1F3F8B6}" srcOrd="0" destOrd="0" parTransId="{B11FCE09-F120-8B49-AA5E-D514E812025E}" sibTransId="{14358919-DA4D-1D41-A664-4A9CD28B0FE9}"/>
    <dgm:cxn modelId="{73ED9D5A-F09B-9C4C-A07D-46CD25618CEC}" srcId="{E29E2A27-8533-E24F-8C31-5B9521B1439F}" destId="{502ABEF5-7782-A741-AC6F-58A53F775AD3}" srcOrd="1" destOrd="0" parTransId="{DA8B308B-E247-944E-A621-8150EA718556}" sibTransId="{0FEE11B4-2D90-4C42-98E1-D9EEEC68621C}"/>
    <dgm:cxn modelId="{990DE37D-6CEE-8349-BF60-7F61A7416952}" type="presOf" srcId="{32345713-D1E2-DD45-A7D5-1E0B73484EB3}" destId="{FB02936D-9138-E541-868F-238A92445032}" srcOrd="0" destOrd="1" presId="urn:microsoft.com/office/officeart/2005/8/layout/hList1"/>
    <dgm:cxn modelId="{8592FE85-E4E9-8B48-A407-6DADD09EA5B1}" srcId="{F6071E1C-EDAC-9A40-920E-6396D1F3F8B6}" destId="{77355CEE-F4FB-B145-BA7B-0969D50CE212}" srcOrd="0" destOrd="0" parTransId="{F2BDCC11-56D3-4442-A429-5D06472DF069}" sibTransId="{E6C3A3F3-286E-1A48-A36D-BD1179C07AFF}"/>
    <dgm:cxn modelId="{8C36C4AB-1953-C244-91AE-167DEB852B08}" type="presOf" srcId="{8E9C75FF-DB25-164E-A506-DC6D3BD6B9F9}" destId="{A924A376-1AFF-B249-A073-BE4BC22C232A}" srcOrd="0" destOrd="1" presId="urn:microsoft.com/office/officeart/2005/8/layout/hList1"/>
    <dgm:cxn modelId="{25D9F6AB-861C-FB4A-88B4-6A7084DC8BD9}" type="presOf" srcId="{77355CEE-F4FB-B145-BA7B-0969D50CE212}" destId="{A924A376-1AFF-B249-A073-BE4BC22C232A}" srcOrd="0" destOrd="0" presId="urn:microsoft.com/office/officeart/2005/8/layout/hList1"/>
    <dgm:cxn modelId="{37900FAC-31E5-D040-B661-19590CFA8636}" type="presOf" srcId="{A35D7A88-9133-694F-B399-45807959694F}" destId="{23FA0D5C-0197-2944-A5C8-19189213DB5B}" srcOrd="0" destOrd="0" presId="urn:microsoft.com/office/officeart/2005/8/layout/hList1"/>
    <dgm:cxn modelId="{8B3BE7C1-8C12-644A-ADCE-FC0DC4A865DA}" type="presOf" srcId="{E29E2A27-8533-E24F-8C31-5B9521B1439F}" destId="{73CC7069-E204-0A47-9A88-7F587A301723}" srcOrd="0" destOrd="0" presId="urn:microsoft.com/office/officeart/2005/8/layout/hList1"/>
    <dgm:cxn modelId="{E488FCC3-DA08-2A42-A8FF-B2EC61CF377E}" type="presOf" srcId="{F6071E1C-EDAC-9A40-920E-6396D1F3F8B6}" destId="{8E556C75-6679-644B-807C-21BB2C474F56}" srcOrd="0" destOrd="0" presId="urn:microsoft.com/office/officeart/2005/8/layout/hList1"/>
    <dgm:cxn modelId="{0E430635-6EB8-0549-9DAE-EB2F11183DED}" type="presParOf" srcId="{23FA0D5C-0197-2944-A5C8-19189213DB5B}" destId="{1A22594E-C8FB-D94B-9096-0583C20536F3}" srcOrd="0" destOrd="0" presId="urn:microsoft.com/office/officeart/2005/8/layout/hList1"/>
    <dgm:cxn modelId="{58A6B990-4382-5A40-93CC-6162412AAC65}" type="presParOf" srcId="{1A22594E-C8FB-D94B-9096-0583C20536F3}" destId="{8E556C75-6679-644B-807C-21BB2C474F56}" srcOrd="0" destOrd="0" presId="urn:microsoft.com/office/officeart/2005/8/layout/hList1"/>
    <dgm:cxn modelId="{D2089C64-1DCD-D449-9AF6-517645BDD7D2}" type="presParOf" srcId="{1A22594E-C8FB-D94B-9096-0583C20536F3}" destId="{A924A376-1AFF-B249-A073-BE4BC22C232A}" srcOrd="1" destOrd="0" presId="urn:microsoft.com/office/officeart/2005/8/layout/hList1"/>
    <dgm:cxn modelId="{0B867FAC-C0A1-0147-B03A-DABA6E436540}" type="presParOf" srcId="{23FA0D5C-0197-2944-A5C8-19189213DB5B}" destId="{AB1B2BDC-4FAB-AB48-B2CB-9A5C458985E4}" srcOrd="1" destOrd="0" presId="urn:microsoft.com/office/officeart/2005/8/layout/hList1"/>
    <dgm:cxn modelId="{EF66201B-D35A-CB40-B823-C0D0F5B65893}" type="presParOf" srcId="{23FA0D5C-0197-2944-A5C8-19189213DB5B}" destId="{875E6A7F-0A9A-0B42-988C-D4EFC4D15B45}" srcOrd="2" destOrd="0" presId="urn:microsoft.com/office/officeart/2005/8/layout/hList1"/>
    <dgm:cxn modelId="{521A9494-455E-6644-8D6C-ED62F342FA27}" type="presParOf" srcId="{875E6A7F-0A9A-0B42-988C-D4EFC4D15B45}" destId="{73CC7069-E204-0A47-9A88-7F587A301723}" srcOrd="0" destOrd="0" presId="urn:microsoft.com/office/officeart/2005/8/layout/hList1"/>
    <dgm:cxn modelId="{4A94898F-B1AB-CA4E-82BA-5CA61A6E0650}" type="presParOf" srcId="{875E6A7F-0A9A-0B42-988C-D4EFC4D15B45}" destId="{1707C938-BFB5-BC42-8771-DAEA58EA8DA8}" srcOrd="1" destOrd="0" presId="urn:microsoft.com/office/officeart/2005/8/layout/hList1"/>
    <dgm:cxn modelId="{84E5D496-E1A8-9441-AFFB-B095721E22B1}" type="presParOf" srcId="{23FA0D5C-0197-2944-A5C8-19189213DB5B}" destId="{91CD1BBC-0D9F-0A4A-8220-7D20667F9911}" srcOrd="3" destOrd="0" presId="urn:microsoft.com/office/officeart/2005/8/layout/hList1"/>
    <dgm:cxn modelId="{1D5A5C35-493C-DD4C-8673-35E4EFC34D2C}" type="presParOf" srcId="{23FA0D5C-0197-2944-A5C8-19189213DB5B}" destId="{EF55E5B8-77A4-3E45-B9EB-1177CAFFA2CF}" srcOrd="4" destOrd="0" presId="urn:microsoft.com/office/officeart/2005/8/layout/hList1"/>
    <dgm:cxn modelId="{6A6806CF-43D5-D94B-9544-A0CF0126565E}" type="presParOf" srcId="{EF55E5B8-77A4-3E45-B9EB-1177CAFFA2CF}" destId="{60720EE3-9CC1-1242-B5CD-82C76E3DFCF1}" srcOrd="0" destOrd="0" presId="urn:microsoft.com/office/officeart/2005/8/layout/hList1"/>
    <dgm:cxn modelId="{B87AE40E-7836-9B4D-B6EA-188C2562B5ED}" type="presParOf" srcId="{EF55E5B8-77A4-3E45-B9EB-1177CAFFA2CF}" destId="{FB02936D-9138-E541-868F-238A924450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6C75-6679-644B-807C-21BB2C474F56}">
      <dsp:nvSpPr>
        <dsp:cNvPr id="0" name=""/>
        <dsp:cNvSpPr/>
      </dsp:nvSpPr>
      <dsp:spPr>
        <a:xfrm>
          <a:off x="5434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 err="1"/>
            <a:t>Snezka</a:t>
          </a:r>
          <a:r>
            <a:rPr lang="en-GB" sz="4300" kern="1200" dirty="0"/>
            <a:t> Release</a:t>
          </a:r>
          <a:br>
            <a:rPr lang="en-GB" sz="4300" kern="1200" dirty="0"/>
          </a:br>
          <a:r>
            <a:rPr lang="en-GB" sz="4300" kern="1200" dirty="0"/>
            <a:t>January 2020</a:t>
          </a:r>
        </a:p>
      </dsp:txBody>
      <dsp:txXfrm>
        <a:off x="5434" y="64105"/>
        <a:ext cx="5298406" cy="1568760"/>
      </dsp:txXfrm>
    </dsp:sp>
    <dsp:sp modelId="{A924A376-1AFF-B249-A073-BE4BC22C232A}">
      <dsp:nvSpPr>
        <dsp:cNvPr id="0" name=""/>
        <dsp:cNvSpPr/>
      </dsp:nvSpPr>
      <dsp:spPr>
        <a:xfrm>
          <a:off x="5434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Table of Contents complete for all chapters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Chapters 1,2,3,6 at “Lots of SME feedback” or better</a:t>
          </a:r>
        </a:p>
      </dsp:txBody>
      <dsp:txXfrm>
        <a:off x="5434" y="1632866"/>
        <a:ext cx="5298406" cy="4913206"/>
      </dsp:txXfrm>
    </dsp:sp>
    <dsp:sp modelId="{73CC7069-E204-0A47-9A88-7F587A301723}">
      <dsp:nvSpPr>
        <dsp:cNvPr id="0" name=""/>
        <dsp:cNvSpPr/>
      </dsp:nvSpPr>
      <dsp:spPr>
        <a:xfrm>
          <a:off x="6045617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TBC Release </a:t>
          </a:r>
          <a:br>
            <a:rPr lang="en-GB" sz="4300" kern="1200" dirty="0"/>
          </a:br>
          <a:r>
            <a:rPr lang="en-GB" sz="4300" kern="1200" dirty="0"/>
            <a:t>April 2020</a:t>
          </a:r>
        </a:p>
      </dsp:txBody>
      <dsp:txXfrm>
        <a:off x="6045617" y="64105"/>
        <a:ext cx="5298406" cy="1568760"/>
      </dsp:txXfrm>
    </dsp:sp>
    <dsp:sp modelId="{1707C938-BFB5-BC42-8771-DAEA58EA8DA8}">
      <dsp:nvSpPr>
        <dsp:cNvPr id="0" name=""/>
        <dsp:cNvSpPr/>
      </dsp:nvSpPr>
      <dsp:spPr>
        <a:xfrm>
          <a:off x="6045617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Chapter 2 (Requirements) at “Complete”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All other chapters at "Lots of SME feedback" or better</a:t>
          </a:r>
        </a:p>
      </dsp:txBody>
      <dsp:txXfrm>
        <a:off x="6045617" y="1632866"/>
        <a:ext cx="5298406" cy="4913206"/>
      </dsp:txXfrm>
    </dsp:sp>
    <dsp:sp modelId="{60720EE3-9CC1-1242-B5CD-82C76E3DFCF1}">
      <dsp:nvSpPr>
        <dsp:cNvPr id="0" name=""/>
        <dsp:cNvSpPr/>
      </dsp:nvSpPr>
      <dsp:spPr>
        <a:xfrm>
          <a:off x="12085801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TBC Release</a:t>
          </a:r>
          <a:br>
            <a:rPr lang="en-GB" sz="4300" kern="1200" dirty="0"/>
          </a:br>
          <a:r>
            <a:rPr lang="en-GB" sz="4300" kern="1200" dirty="0"/>
            <a:t>July 2020</a:t>
          </a:r>
        </a:p>
      </dsp:txBody>
      <dsp:txXfrm>
        <a:off x="12085801" y="64105"/>
        <a:ext cx="5298406" cy="1568760"/>
      </dsp:txXfrm>
    </dsp:sp>
    <dsp:sp modelId="{FB02936D-9138-E541-868F-238A92445032}">
      <dsp:nvSpPr>
        <dsp:cNvPr id="0" name=""/>
        <dsp:cNvSpPr/>
      </dsp:nvSpPr>
      <dsp:spPr>
        <a:xfrm>
          <a:off x="12085801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Include VM orchestration for CNFs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Mapping of specification to RM Infrastructure Profiles included</a:t>
          </a:r>
        </a:p>
      </dsp:txBody>
      <dsp:txXfrm>
        <a:off x="12085801" y="1632866"/>
        <a:ext cx="5298406" cy="491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283878" y="4088979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508964" y="4326723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687153" y="4524323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4078031" y="4033725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4281231" y="4236925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4484431" y="4440125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4078027" y="6378549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10411683" y="5690783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4075626" y="691180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4687631" y="4643325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12737540" y="4225123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11893070" y="4566947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11852236" y="4856230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9953799" y="6510573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9956198" y="6510573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4075630" y="3434724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12865542" y="2757041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12865541" y="3067062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12865539" y="3377084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93F419D-4B65-824A-A1AB-F566CA3974AE}"/>
              </a:ext>
            </a:extLst>
          </p:cNvPr>
          <p:cNvSpPr/>
          <p:nvPr/>
        </p:nvSpPr>
        <p:spPr>
          <a:xfrm>
            <a:off x="11619918" y="419165"/>
            <a:ext cx="2968768" cy="8529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Management and Orchestration (MANO)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08709-76DF-9D43-9D55-A09E8189A76B}"/>
              </a:ext>
            </a:extLst>
          </p:cNvPr>
          <p:cNvSpPr/>
          <p:nvPr/>
        </p:nvSpPr>
        <p:spPr>
          <a:xfrm>
            <a:off x="1961102" y="1958358"/>
            <a:ext cx="6910265" cy="1842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E53AC-F855-B344-86B1-3B8383E83FD0}"/>
              </a:ext>
            </a:extLst>
          </p:cNvPr>
          <p:cNvSpPr/>
          <p:nvPr/>
        </p:nvSpPr>
        <p:spPr>
          <a:xfrm>
            <a:off x="1851399" y="6667648"/>
            <a:ext cx="8921109" cy="2806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7379C-7C2F-5840-9ED9-5840A7586E4C}"/>
              </a:ext>
            </a:extLst>
          </p:cNvPr>
          <p:cNvSpPr/>
          <p:nvPr/>
        </p:nvSpPr>
        <p:spPr>
          <a:xfrm>
            <a:off x="1968358" y="8460541"/>
            <a:ext cx="8717929" cy="919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1B75-BB6E-0649-8551-805078A8CB9E}"/>
              </a:ext>
            </a:extLst>
          </p:cNvPr>
          <p:cNvSpPr/>
          <p:nvPr/>
        </p:nvSpPr>
        <p:spPr>
          <a:xfrm>
            <a:off x="12012733" y="2349281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D1965-C12A-E246-B5BA-846FB7BB4539}"/>
              </a:ext>
            </a:extLst>
          </p:cNvPr>
          <p:cNvSpPr/>
          <p:nvPr/>
        </p:nvSpPr>
        <p:spPr>
          <a:xfrm>
            <a:off x="11840136" y="7430374"/>
            <a:ext cx="1487277" cy="1265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Virtualised Infrastructure Manager(s)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36BF6-8BB1-F745-9F69-33EEC86629CA}"/>
              </a:ext>
            </a:extLst>
          </p:cNvPr>
          <p:cNvSpPr/>
          <p:nvPr/>
        </p:nvSpPr>
        <p:spPr>
          <a:xfrm>
            <a:off x="11840135" y="1059593"/>
            <a:ext cx="2374595" cy="7876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ACDD3-B72B-8440-9338-BBACB650E26E}"/>
              </a:ext>
            </a:extLst>
          </p:cNvPr>
          <p:cNvSpPr/>
          <p:nvPr/>
        </p:nvSpPr>
        <p:spPr>
          <a:xfrm>
            <a:off x="11926434" y="2454858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C05FA-A66C-5C4C-9F71-7ED55CD7DA66}"/>
              </a:ext>
            </a:extLst>
          </p:cNvPr>
          <p:cNvSpPr/>
          <p:nvPr/>
        </p:nvSpPr>
        <p:spPr>
          <a:xfrm>
            <a:off x="11840135" y="2566863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Manager(s)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286-8F38-3843-A915-0329AE5DA876}"/>
              </a:ext>
            </a:extLst>
          </p:cNvPr>
          <p:cNvSpPr/>
          <p:nvPr/>
        </p:nvSpPr>
        <p:spPr>
          <a:xfrm>
            <a:off x="216520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EF8C1-EB99-EA47-B746-B4CC93618796}"/>
              </a:ext>
            </a:extLst>
          </p:cNvPr>
          <p:cNvSpPr/>
          <p:nvPr/>
        </p:nvSpPr>
        <p:spPr>
          <a:xfrm>
            <a:off x="5155153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F389C-DD00-FE4B-9BEC-3A3371C1ACEB}"/>
              </a:ext>
            </a:extLst>
          </p:cNvPr>
          <p:cNvSpPr/>
          <p:nvPr/>
        </p:nvSpPr>
        <p:spPr>
          <a:xfrm>
            <a:off x="813498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42F6D-5EEB-D94A-916E-50F92A2B25CE}"/>
              </a:ext>
            </a:extLst>
          </p:cNvPr>
          <p:cNvSpPr/>
          <p:nvPr/>
        </p:nvSpPr>
        <p:spPr>
          <a:xfrm>
            <a:off x="1968358" y="7913371"/>
            <a:ext cx="4869455" cy="299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155A7-9EB2-0B4C-A5F0-5916664D2AC0}"/>
              </a:ext>
            </a:extLst>
          </p:cNvPr>
          <p:cNvSpPr/>
          <p:nvPr/>
        </p:nvSpPr>
        <p:spPr>
          <a:xfrm>
            <a:off x="1968358" y="6954729"/>
            <a:ext cx="4869455" cy="71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0F2F9-D07D-2848-954A-1334BD6BB46A}"/>
              </a:ext>
            </a:extLst>
          </p:cNvPr>
          <p:cNvSpPr/>
          <p:nvPr/>
        </p:nvSpPr>
        <p:spPr>
          <a:xfrm>
            <a:off x="2074855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DE4A9-FE33-7944-ADEA-049B84A80C28}"/>
              </a:ext>
            </a:extLst>
          </p:cNvPr>
          <p:cNvSpPr/>
          <p:nvPr/>
        </p:nvSpPr>
        <p:spPr>
          <a:xfrm>
            <a:off x="3659448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6D736-E4BD-4D43-9344-5ABD6D4193CC}"/>
              </a:ext>
            </a:extLst>
          </p:cNvPr>
          <p:cNvSpPr/>
          <p:nvPr/>
        </p:nvSpPr>
        <p:spPr>
          <a:xfrm>
            <a:off x="5244041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A2603-3A96-1348-9971-1C15B43FC722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>
            <a:off x="10772507" y="8062926"/>
            <a:ext cx="1067628" cy="82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8EC7029-96D9-2647-8105-9AC01FCDC90B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>
            <a:off x="13327413" y="1453415"/>
            <a:ext cx="887317" cy="6609511"/>
          </a:xfrm>
          <a:prstGeom prst="bentConnector3">
            <a:avLst>
              <a:gd name="adj1" fmla="val -25763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30F64-CDC1-4D4E-8B07-B2003F6B4462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12583774" y="1847237"/>
            <a:ext cx="443659" cy="71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14DCD-E637-8548-BB36-B46C50917423}"/>
              </a:ext>
            </a:extLst>
          </p:cNvPr>
          <p:cNvSpPr/>
          <p:nvPr/>
        </p:nvSpPr>
        <p:spPr>
          <a:xfrm>
            <a:off x="1968358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AE2E5B-C927-954B-A868-DEC569EAB191}"/>
              </a:ext>
            </a:extLst>
          </p:cNvPr>
          <p:cNvGrpSpPr/>
          <p:nvPr/>
        </p:nvGrpSpPr>
        <p:grpSpPr>
          <a:xfrm>
            <a:off x="1882124" y="6274049"/>
            <a:ext cx="1659745" cy="158334"/>
            <a:chOff x="278348" y="3115145"/>
            <a:chExt cx="1659745" cy="158334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E1425436-37DD-E546-8996-E30F9BAE3A66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6246A5-68D4-7F45-AFA8-8D0E55C2A940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86C70F-7F63-7246-9867-31EDA891838A}"/>
              </a:ext>
            </a:extLst>
          </p:cNvPr>
          <p:cNvSpPr/>
          <p:nvPr/>
        </p:nvSpPr>
        <p:spPr>
          <a:xfrm>
            <a:off x="3776021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C85D7D-88A7-2C4C-962A-77F8F02AD119}"/>
              </a:ext>
            </a:extLst>
          </p:cNvPr>
          <p:cNvGrpSpPr/>
          <p:nvPr/>
        </p:nvGrpSpPr>
        <p:grpSpPr>
          <a:xfrm>
            <a:off x="3689787" y="6274049"/>
            <a:ext cx="1659745" cy="158334"/>
            <a:chOff x="278348" y="3115145"/>
            <a:chExt cx="1659745" cy="158334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E150B80-44D3-8943-B4E0-9640A1553F2B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A9FD6-FD9F-674A-89FF-670E62C202DC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EC5B43F-4499-E840-AD4D-18A74CB25B6D}"/>
              </a:ext>
            </a:extLst>
          </p:cNvPr>
          <p:cNvSpPr/>
          <p:nvPr/>
        </p:nvSpPr>
        <p:spPr>
          <a:xfrm>
            <a:off x="5583684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51D95-5251-0343-9642-90CC840CDC02}"/>
              </a:ext>
            </a:extLst>
          </p:cNvPr>
          <p:cNvGrpSpPr/>
          <p:nvPr/>
        </p:nvGrpSpPr>
        <p:grpSpPr>
          <a:xfrm>
            <a:off x="5497450" y="6274049"/>
            <a:ext cx="1659745" cy="158334"/>
            <a:chOff x="278348" y="3115145"/>
            <a:chExt cx="1659745" cy="158334"/>
          </a:xfrm>
        </p:grpSpPr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572F843D-3BC6-E14E-8AA1-0E98F6869A91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4F7E65-0BF4-8849-8854-A8ABAFCE022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9A7154-3B1B-CF4A-8A4F-A6E328CA8990}"/>
              </a:ext>
            </a:extLst>
          </p:cNvPr>
          <p:cNvSpPr/>
          <p:nvPr/>
        </p:nvSpPr>
        <p:spPr>
          <a:xfrm>
            <a:off x="7391347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7BE445-0DD9-C342-9000-F0DB1FD57570}"/>
              </a:ext>
            </a:extLst>
          </p:cNvPr>
          <p:cNvGrpSpPr/>
          <p:nvPr/>
        </p:nvGrpSpPr>
        <p:grpSpPr>
          <a:xfrm>
            <a:off x="7305113" y="6274049"/>
            <a:ext cx="1659745" cy="158334"/>
            <a:chOff x="278348" y="3115145"/>
            <a:chExt cx="1659745" cy="158334"/>
          </a:xfrm>
        </p:grpSpPr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C92120A-799F-554E-B8D5-9331BCE7BB98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650EBD-1DC7-C34F-8CA0-260FEF8E8CCB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1BA34-8044-114B-A0B6-CCA7CADA8DF0}"/>
              </a:ext>
            </a:extLst>
          </p:cNvPr>
          <p:cNvSpPr/>
          <p:nvPr/>
        </p:nvSpPr>
        <p:spPr>
          <a:xfrm>
            <a:off x="9199010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4B0BA-049F-C74C-8936-8EC6C888486D}"/>
              </a:ext>
            </a:extLst>
          </p:cNvPr>
          <p:cNvGrpSpPr/>
          <p:nvPr/>
        </p:nvGrpSpPr>
        <p:grpSpPr>
          <a:xfrm>
            <a:off x="9112776" y="6274049"/>
            <a:ext cx="1659745" cy="158334"/>
            <a:chOff x="278348" y="3115145"/>
            <a:chExt cx="1659745" cy="158334"/>
          </a:xfrm>
        </p:grpSpPr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58909CBB-A1D8-4D41-8888-89D424B66F4F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108E05-2801-DF4B-A395-60DB4DED795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FC89673-BB78-174F-9FD8-14D5FDD17915}"/>
              </a:ext>
            </a:extLst>
          </p:cNvPr>
          <p:cNvSpPr/>
          <p:nvPr/>
        </p:nvSpPr>
        <p:spPr>
          <a:xfrm>
            <a:off x="9199009" y="4575394"/>
            <a:ext cx="1487277" cy="84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Management (Kubernetes Control Plane)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1243DD-DE0E-0247-97A1-7EB35AB347DF}"/>
              </a:ext>
            </a:extLst>
          </p:cNvPr>
          <p:cNvSpPr/>
          <p:nvPr/>
        </p:nvSpPr>
        <p:spPr>
          <a:xfrm>
            <a:off x="1968358" y="4575395"/>
            <a:ext cx="6910266" cy="841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(Kubernetes Worker Nodes, including Container Runtime)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FE7BD5-4736-C44F-AFC4-537CE4034043}"/>
              </a:ext>
            </a:extLst>
          </p:cNvPr>
          <p:cNvSpPr/>
          <p:nvPr/>
        </p:nvSpPr>
        <p:spPr>
          <a:xfrm>
            <a:off x="2068108" y="329033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DDD73E-ED0D-CA4A-8851-780585355F2F}"/>
              </a:ext>
            </a:extLst>
          </p:cNvPr>
          <p:cNvSpPr/>
          <p:nvPr/>
        </p:nvSpPr>
        <p:spPr>
          <a:xfrm>
            <a:off x="3216956" y="3290329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A9F0CF-11C3-7240-898F-631332BFFB73}"/>
              </a:ext>
            </a:extLst>
          </p:cNvPr>
          <p:cNvSpPr/>
          <p:nvPr/>
        </p:nvSpPr>
        <p:spPr>
          <a:xfrm>
            <a:off x="4365804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52AF2-62FC-1A46-9468-882E1D81D368}"/>
              </a:ext>
            </a:extLst>
          </p:cNvPr>
          <p:cNvSpPr/>
          <p:nvPr/>
        </p:nvSpPr>
        <p:spPr>
          <a:xfrm>
            <a:off x="5514652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8FFB5A-7E96-6C44-BAC8-33C53FB59389}"/>
              </a:ext>
            </a:extLst>
          </p:cNvPr>
          <p:cNvSpPr/>
          <p:nvPr/>
        </p:nvSpPr>
        <p:spPr>
          <a:xfrm>
            <a:off x="6663500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A3AAF-EDB1-0C4B-9365-7066865B8AB2}"/>
              </a:ext>
            </a:extLst>
          </p:cNvPr>
          <p:cNvSpPr/>
          <p:nvPr/>
        </p:nvSpPr>
        <p:spPr>
          <a:xfrm>
            <a:off x="7812346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7E4140-59C1-CD42-BAE9-4B854CE170DA}"/>
              </a:ext>
            </a:extLst>
          </p:cNvPr>
          <p:cNvSpPr/>
          <p:nvPr/>
        </p:nvSpPr>
        <p:spPr>
          <a:xfrm>
            <a:off x="2068108" y="2838106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AC0059-FF64-9741-B839-423DAEC34386}"/>
              </a:ext>
            </a:extLst>
          </p:cNvPr>
          <p:cNvSpPr/>
          <p:nvPr/>
        </p:nvSpPr>
        <p:spPr>
          <a:xfrm>
            <a:off x="2128440" y="291104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4D3AF-D00D-F54B-B0C2-71B10A94DCAC}"/>
              </a:ext>
            </a:extLst>
          </p:cNvPr>
          <p:cNvSpPr/>
          <p:nvPr/>
        </p:nvSpPr>
        <p:spPr>
          <a:xfrm>
            <a:off x="3225189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EF44BF-3879-914D-B8D2-300E1D27688E}"/>
              </a:ext>
            </a:extLst>
          </p:cNvPr>
          <p:cNvSpPr/>
          <p:nvPr/>
        </p:nvSpPr>
        <p:spPr>
          <a:xfrm>
            <a:off x="3285521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66BBD2-653C-D647-B627-48CBECC0A104}"/>
              </a:ext>
            </a:extLst>
          </p:cNvPr>
          <p:cNvSpPr/>
          <p:nvPr/>
        </p:nvSpPr>
        <p:spPr>
          <a:xfrm>
            <a:off x="4382270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AAEC4F-2623-D743-8781-43ECFE26DCAF}"/>
              </a:ext>
            </a:extLst>
          </p:cNvPr>
          <p:cNvSpPr/>
          <p:nvPr/>
        </p:nvSpPr>
        <p:spPr>
          <a:xfrm>
            <a:off x="4442602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6083D-ABB9-5848-BF01-A5493270FFEC}"/>
              </a:ext>
            </a:extLst>
          </p:cNvPr>
          <p:cNvSpPr/>
          <p:nvPr/>
        </p:nvSpPr>
        <p:spPr>
          <a:xfrm>
            <a:off x="5539351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498908-8AB1-0A40-8DED-E8EEF0D9422A}"/>
              </a:ext>
            </a:extLst>
          </p:cNvPr>
          <p:cNvSpPr/>
          <p:nvPr/>
        </p:nvSpPr>
        <p:spPr>
          <a:xfrm>
            <a:off x="5599683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EB4F1C-600B-7C4F-AAAF-066C31C1FC22}"/>
              </a:ext>
            </a:extLst>
          </p:cNvPr>
          <p:cNvSpPr/>
          <p:nvPr/>
        </p:nvSpPr>
        <p:spPr>
          <a:xfrm>
            <a:off x="6696432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03D43F-06D8-C446-B86F-EE1EA69284C3}"/>
              </a:ext>
            </a:extLst>
          </p:cNvPr>
          <p:cNvSpPr/>
          <p:nvPr/>
        </p:nvSpPr>
        <p:spPr>
          <a:xfrm>
            <a:off x="6756764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09FA8B-33E5-2C41-9BC1-B9B54CF218CE}"/>
              </a:ext>
            </a:extLst>
          </p:cNvPr>
          <p:cNvSpPr/>
          <p:nvPr/>
        </p:nvSpPr>
        <p:spPr>
          <a:xfrm>
            <a:off x="7853513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2E7F20-F76A-2247-8120-92C24B09F821}"/>
              </a:ext>
            </a:extLst>
          </p:cNvPr>
          <p:cNvSpPr/>
          <p:nvPr/>
        </p:nvSpPr>
        <p:spPr>
          <a:xfrm>
            <a:off x="7913845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FAF8CC-5E8A-204A-8ED9-220FCD20DE9E}"/>
              </a:ext>
            </a:extLst>
          </p:cNvPr>
          <p:cNvSpPr/>
          <p:nvPr/>
        </p:nvSpPr>
        <p:spPr>
          <a:xfrm>
            <a:off x="2068108" y="2229613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DB0014-FC2A-B849-9AD5-C0779C53DC35}"/>
              </a:ext>
            </a:extLst>
          </p:cNvPr>
          <p:cNvSpPr/>
          <p:nvPr/>
        </p:nvSpPr>
        <p:spPr>
          <a:xfrm>
            <a:off x="3216956" y="2229612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866440-8B06-774D-A329-75DC99891DD7}"/>
              </a:ext>
            </a:extLst>
          </p:cNvPr>
          <p:cNvSpPr/>
          <p:nvPr/>
        </p:nvSpPr>
        <p:spPr>
          <a:xfrm>
            <a:off x="4365804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779980-3BF1-4F40-8361-0E1D1D217B46}"/>
              </a:ext>
            </a:extLst>
          </p:cNvPr>
          <p:cNvSpPr/>
          <p:nvPr/>
        </p:nvSpPr>
        <p:spPr>
          <a:xfrm>
            <a:off x="5514652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D26007-BA4E-B248-A158-200928B424C0}"/>
              </a:ext>
            </a:extLst>
          </p:cNvPr>
          <p:cNvSpPr/>
          <p:nvPr/>
        </p:nvSpPr>
        <p:spPr>
          <a:xfrm>
            <a:off x="6663500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4D4E94-355F-4B4A-8849-32512604C7BF}"/>
              </a:ext>
            </a:extLst>
          </p:cNvPr>
          <p:cNvSpPr/>
          <p:nvPr/>
        </p:nvSpPr>
        <p:spPr>
          <a:xfrm>
            <a:off x="7812346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232D4-0293-D340-AC87-EDF1874FA97A}"/>
              </a:ext>
            </a:extLst>
          </p:cNvPr>
          <p:cNvCxnSpPr>
            <a:cxnSpLocks/>
            <a:stCxn id="2" idx="1"/>
            <a:endCxn id="105" idx="3"/>
          </p:cNvCxnSpPr>
          <p:nvPr/>
        </p:nvCxnSpPr>
        <p:spPr>
          <a:xfrm flipH="1" flipV="1">
            <a:off x="8871367" y="2879470"/>
            <a:ext cx="2968768" cy="31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A160AD-FB74-3E41-AE32-9998EF18113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2583774" y="3254760"/>
            <a:ext cx="1" cy="41756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6EEF31-A9A5-9841-9898-DB0C1B3AD6A9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>
          <a:xfrm flipH="1">
            <a:off x="10686286" y="3254760"/>
            <a:ext cx="1897488" cy="174146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235BB7-5F46-CF49-967B-E19E6BE616CE}"/>
              </a:ext>
            </a:extLst>
          </p:cNvPr>
          <p:cNvSpPr txBox="1"/>
          <p:nvPr/>
        </p:nvSpPr>
        <p:spPr>
          <a:xfrm>
            <a:off x="10977695" y="7657125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B4E346-247F-8145-A84E-0D556D0CF383}"/>
              </a:ext>
            </a:extLst>
          </p:cNvPr>
          <p:cNvSpPr txBox="1"/>
          <p:nvPr/>
        </p:nvSpPr>
        <p:spPr>
          <a:xfrm>
            <a:off x="12554550" y="3991609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CB3997-4A21-2249-B5ED-D75C36745B29}"/>
              </a:ext>
            </a:extLst>
          </p:cNvPr>
          <p:cNvSpPr txBox="1"/>
          <p:nvPr/>
        </p:nvSpPr>
        <p:spPr>
          <a:xfrm>
            <a:off x="13484742" y="7613782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Or-Vi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34EF53-859B-8549-B040-6978ACC1BCB1}"/>
              </a:ext>
            </a:extLst>
          </p:cNvPr>
          <p:cNvSpPr txBox="1"/>
          <p:nvPr/>
        </p:nvSpPr>
        <p:spPr>
          <a:xfrm>
            <a:off x="10193562" y="391218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-CISM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35E18571-B9DE-AF46-BCA9-09228FE9A972}"/>
              </a:ext>
            </a:extLst>
          </p:cNvPr>
          <p:cNvSpPr/>
          <p:nvPr/>
        </p:nvSpPr>
        <p:spPr>
          <a:xfrm>
            <a:off x="1698237" y="3879604"/>
            <a:ext cx="12596843" cy="5989820"/>
          </a:xfrm>
          <a:prstGeom prst="roundRect">
            <a:avLst>
              <a:gd name="adj" fmla="val 73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5120D2-78FA-114F-82DE-0A23FADEAE49}"/>
              </a:ext>
            </a:extLst>
          </p:cNvPr>
          <p:cNvSpPr/>
          <p:nvPr/>
        </p:nvSpPr>
        <p:spPr>
          <a:xfrm>
            <a:off x="2104066" y="3958290"/>
            <a:ext cx="10076528" cy="56191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7EBBFB-823C-9145-B07C-BCCAD67F7830}"/>
              </a:ext>
            </a:extLst>
          </p:cNvPr>
          <p:cNvCxnSpPr>
            <a:cxnSpLocks/>
            <a:stCxn id="59" idx="0"/>
            <a:endCxn id="105" idx="2"/>
          </p:cNvCxnSpPr>
          <p:nvPr/>
        </p:nvCxnSpPr>
        <p:spPr>
          <a:xfrm flipH="1" flipV="1">
            <a:off x="5416235" y="3800582"/>
            <a:ext cx="7256" cy="774813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B03968-0866-174F-BDAC-59C3DC23749C}"/>
              </a:ext>
            </a:extLst>
          </p:cNvPr>
          <p:cNvCxnSpPr>
            <a:cxnSpLocks/>
          </p:cNvCxnSpPr>
          <p:nvPr/>
        </p:nvCxnSpPr>
        <p:spPr>
          <a:xfrm flipV="1">
            <a:off x="7305113" y="3879604"/>
            <a:ext cx="0" cy="695791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499307-BA21-BA41-ADA4-2B0ECC8B8E08}"/>
              </a:ext>
            </a:extLst>
          </p:cNvPr>
          <p:cNvCxnSpPr>
            <a:cxnSpLocks/>
          </p:cNvCxnSpPr>
          <p:nvPr/>
        </p:nvCxnSpPr>
        <p:spPr>
          <a:xfrm flipV="1">
            <a:off x="3455635" y="3800582"/>
            <a:ext cx="0" cy="77481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B7141B8-1C67-5247-8F2A-69153083DED1}"/>
              </a:ext>
            </a:extLst>
          </p:cNvPr>
          <p:cNvSpPr txBox="1"/>
          <p:nvPr/>
        </p:nvSpPr>
        <p:spPr>
          <a:xfrm>
            <a:off x="5430876" y="41252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5C1D449-4DB3-EB4F-91BD-17DB46B6CCC1}"/>
              </a:ext>
            </a:extLst>
          </p:cNvPr>
          <p:cNvSpPr/>
          <p:nvPr/>
        </p:nvSpPr>
        <p:spPr>
          <a:xfrm>
            <a:off x="13454696" y="3958288"/>
            <a:ext cx="743638" cy="425419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4442D55-5802-2943-B42B-FBC79E48532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3086" y="8212482"/>
            <a:ext cx="0" cy="24698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48D99-1127-AC4C-AFA6-D9A5C7DB7FC0}"/>
              </a:ext>
            </a:extLst>
          </p:cNvPr>
          <p:cNvSpPr txBox="1"/>
          <p:nvPr/>
        </p:nvSpPr>
        <p:spPr>
          <a:xfrm>
            <a:off x="3792131" y="8182088"/>
            <a:ext cx="62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Vi-Ha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281BF10-990F-734B-B578-F2547D648A4B}"/>
              </a:ext>
            </a:extLst>
          </p:cNvPr>
          <p:cNvCxnSpPr>
            <a:cxnSpLocks/>
            <a:stCxn id="16" idx="0"/>
            <a:endCxn id="40" idx="2"/>
          </p:cNvCxnSpPr>
          <p:nvPr/>
        </p:nvCxnSpPr>
        <p:spPr>
          <a:xfrm flipV="1">
            <a:off x="6311954" y="6432383"/>
            <a:ext cx="15369" cy="235265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FE5D71A-145F-704E-AC35-C3F4574684F7}"/>
              </a:ext>
            </a:extLst>
          </p:cNvPr>
          <p:cNvSpPr txBox="1"/>
          <p:nvPr/>
        </p:nvSpPr>
        <p:spPr>
          <a:xfrm>
            <a:off x="5688413" y="64225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Vn-Nf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116767-751E-7841-9AC1-F83DCB61B5DD}"/>
              </a:ext>
            </a:extLst>
          </p:cNvPr>
          <p:cNvSpPr/>
          <p:nvPr/>
        </p:nvSpPr>
        <p:spPr>
          <a:xfrm>
            <a:off x="2104065" y="6481690"/>
            <a:ext cx="11350631" cy="21941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5E753A5-6592-5A4E-ACAA-0E9540FC6BA3}"/>
              </a:ext>
            </a:extLst>
          </p:cNvPr>
          <p:cNvSpPr/>
          <p:nvPr/>
        </p:nvSpPr>
        <p:spPr>
          <a:xfrm>
            <a:off x="12180594" y="3958289"/>
            <a:ext cx="1270061" cy="57005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98D588F-DC6C-9047-BCD8-46F2183347B3}"/>
              </a:ext>
            </a:extLst>
          </p:cNvPr>
          <p:cNvSpPr txBox="1"/>
          <p:nvPr/>
        </p:nvSpPr>
        <p:spPr>
          <a:xfrm>
            <a:off x="15038718" y="5439021"/>
            <a:ext cx="1835689" cy="9835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API / Interface scope of CNTT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19C78-A26B-4A4C-9976-E620CA3C6608}"/>
              </a:ext>
            </a:extLst>
          </p:cNvPr>
          <p:cNvSpPr txBox="1"/>
          <p:nvPr/>
        </p:nvSpPr>
        <p:spPr>
          <a:xfrm>
            <a:off x="14902156" y="2504185"/>
            <a:ext cx="2973871" cy="983524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new API / Interface scope of CNTT for Kubernetes RA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E73C7-6EF1-7144-A206-769E6C79E6A0}"/>
              </a:ext>
            </a:extLst>
          </p:cNvPr>
          <p:cNvCxnSpPr>
            <a:cxnSpLocks/>
            <a:stCxn id="181" idx="1"/>
            <a:endCxn id="146" idx="3"/>
          </p:cNvCxnSpPr>
          <p:nvPr/>
        </p:nvCxnSpPr>
        <p:spPr>
          <a:xfrm flipH="1">
            <a:off x="12180594" y="2995947"/>
            <a:ext cx="2721562" cy="1243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59DF698-8C88-7F48-9052-EB761C57D685}"/>
              </a:ext>
            </a:extLst>
          </p:cNvPr>
          <p:cNvCxnSpPr>
            <a:cxnSpLocks/>
            <a:stCxn id="180" idx="1"/>
            <a:endCxn id="155" idx="3"/>
          </p:cNvCxnSpPr>
          <p:nvPr/>
        </p:nvCxnSpPr>
        <p:spPr>
          <a:xfrm flipH="1">
            <a:off x="14198334" y="5930783"/>
            <a:ext cx="840384" cy="1546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457BA25-C44C-4844-8622-AEF72F0CA5F2}"/>
              </a:ext>
            </a:extLst>
          </p:cNvPr>
          <p:cNvSpPr/>
          <p:nvPr/>
        </p:nvSpPr>
        <p:spPr>
          <a:xfrm>
            <a:off x="1319348" y="930442"/>
            <a:ext cx="15525248" cy="84060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F9065-698A-A04E-A3AE-068AFFCC8636}"/>
              </a:ext>
            </a:extLst>
          </p:cNvPr>
          <p:cNvSpPr/>
          <p:nvPr/>
        </p:nvSpPr>
        <p:spPr>
          <a:xfrm>
            <a:off x="2079368" y="8271164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</a:t>
            </a:r>
          </a:p>
          <a:p>
            <a:pPr algn="ctr"/>
            <a:r>
              <a:rPr lang="en-GB" dirty="0"/>
              <a:t>and network hardware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E15C6-9888-3649-9E7D-7A1AAF9B2D32}"/>
              </a:ext>
            </a:extLst>
          </p:cNvPr>
          <p:cNvSpPr/>
          <p:nvPr/>
        </p:nvSpPr>
        <p:spPr>
          <a:xfrm>
            <a:off x="13330875" y="8271164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hardware infrastructure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46E01-C510-2D4A-AF49-59A82FAD5160}"/>
              </a:ext>
            </a:extLst>
          </p:cNvPr>
          <p:cNvSpPr/>
          <p:nvPr/>
        </p:nvSpPr>
        <p:spPr>
          <a:xfrm>
            <a:off x="2079368" y="1652646"/>
            <a:ext cx="4380808" cy="6133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</a:t>
            </a:r>
          </a:p>
          <a:p>
            <a:pPr algn="ctr"/>
            <a:r>
              <a:rPr lang="en-GB" dirty="0"/>
              <a:t>(Virtual / Physical)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6E1A-5EB0-9841-8C9F-76BF8EFAC252}"/>
              </a:ext>
            </a:extLst>
          </p:cNvPr>
          <p:cNvSpPr/>
          <p:nvPr/>
        </p:nvSpPr>
        <p:spPr>
          <a:xfrm>
            <a:off x="2456209" y="1995058"/>
            <a:ext cx="3535682" cy="45256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B8F27-16C3-B34E-883A-7DA6BA78E6AC}"/>
              </a:ext>
            </a:extLst>
          </p:cNvPr>
          <p:cNvSpPr/>
          <p:nvPr/>
        </p:nvSpPr>
        <p:spPr>
          <a:xfrm>
            <a:off x="2217912" y="1829958"/>
            <a:ext cx="4012277" cy="5177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E2F16-6B8B-A543-A910-55AE56ECD280}"/>
              </a:ext>
            </a:extLst>
          </p:cNvPr>
          <p:cNvSpPr/>
          <p:nvPr/>
        </p:nvSpPr>
        <p:spPr>
          <a:xfrm>
            <a:off x="2720028" y="5180212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B6D4B-96C2-5D40-A95E-123F8F05FCA0}"/>
              </a:ext>
            </a:extLst>
          </p:cNvPr>
          <p:cNvSpPr/>
          <p:nvPr/>
        </p:nvSpPr>
        <p:spPr>
          <a:xfrm>
            <a:off x="6644208" y="4330700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Control Node</a:t>
            </a:r>
            <a:br>
              <a:rPr lang="en-GB" dirty="0"/>
            </a:br>
            <a:r>
              <a:rPr lang="en-GB" dirty="0"/>
              <a:t>(Virtual / Physical)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47BF8-098E-8D42-BC05-8694C7FF7B6B}"/>
              </a:ext>
            </a:extLst>
          </p:cNvPr>
          <p:cNvSpPr/>
          <p:nvPr/>
        </p:nvSpPr>
        <p:spPr>
          <a:xfrm>
            <a:off x="7021049" y="4687094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82B4E-2FBA-7B4E-81D3-43E8A6D78F95}"/>
              </a:ext>
            </a:extLst>
          </p:cNvPr>
          <p:cNvSpPr/>
          <p:nvPr/>
        </p:nvSpPr>
        <p:spPr>
          <a:xfrm>
            <a:off x="6782752" y="4508500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Control Node 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322A2-83B7-ED49-88E2-57D9362128C0}"/>
              </a:ext>
            </a:extLst>
          </p:cNvPr>
          <p:cNvSpPr/>
          <p:nvPr/>
        </p:nvSpPr>
        <p:spPr>
          <a:xfrm>
            <a:off x="7122884" y="4865125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Control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E560E-5377-8644-BE66-4E4AA2BE3C75}"/>
              </a:ext>
            </a:extLst>
          </p:cNvPr>
          <p:cNvSpPr/>
          <p:nvPr/>
        </p:nvSpPr>
        <p:spPr>
          <a:xfrm>
            <a:off x="9235929" y="4865125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B355-13C1-5D42-8E5F-B84620FCA782}"/>
              </a:ext>
            </a:extLst>
          </p:cNvPr>
          <p:cNvSpPr/>
          <p:nvPr/>
        </p:nvSpPr>
        <p:spPr>
          <a:xfrm>
            <a:off x="2567628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A0BD6-B132-D64C-ABC9-7F4BB845C261}"/>
              </a:ext>
            </a:extLst>
          </p:cNvPr>
          <p:cNvSpPr/>
          <p:nvPr/>
        </p:nvSpPr>
        <p:spPr>
          <a:xfrm>
            <a:off x="1829238" y="1067232"/>
            <a:ext cx="5191811" cy="2501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CNF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AE7CE3-1F50-1B4A-AC88-EAF6AF24D2C0}"/>
              </a:ext>
            </a:extLst>
          </p:cNvPr>
          <p:cNvSpPr/>
          <p:nvPr/>
        </p:nvSpPr>
        <p:spPr>
          <a:xfrm>
            <a:off x="2720028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5D4465-1E6C-FC4F-A864-D1C1446A6127}"/>
              </a:ext>
            </a:extLst>
          </p:cNvPr>
          <p:cNvSpPr/>
          <p:nvPr/>
        </p:nvSpPr>
        <p:spPr>
          <a:xfrm>
            <a:off x="13330855" y="5631985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A97F62-FCDE-014C-9A01-25DDB697AC11}"/>
              </a:ext>
            </a:extLst>
          </p:cNvPr>
          <p:cNvSpPr/>
          <p:nvPr/>
        </p:nvSpPr>
        <p:spPr>
          <a:xfrm rot="16200000">
            <a:off x="4658624" y="1180636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500C0C-6AF0-7A48-BC9D-F0F404527FBB}"/>
              </a:ext>
            </a:extLst>
          </p:cNvPr>
          <p:cNvSpPr/>
          <p:nvPr/>
        </p:nvSpPr>
        <p:spPr>
          <a:xfrm>
            <a:off x="13330855" y="1652645"/>
            <a:ext cx="3405447" cy="13602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/ VNF Management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27636-99A4-8B4F-8EDA-4348E9358DF1}"/>
              </a:ext>
            </a:extLst>
          </p:cNvPr>
          <p:cNvSpPr/>
          <p:nvPr/>
        </p:nvSpPr>
        <p:spPr>
          <a:xfrm>
            <a:off x="13753418" y="2394113"/>
            <a:ext cx="2560319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Kubernetes-based Application Package Management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D5AD7-51EE-1248-9D5B-2729A0856A6A}"/>
              </a:ext>
            </a:extLst>
          </p:cNvPr>
          <p:cNvCxnSpPr>
            <a:stCxn id="55" idx="2"/>
            <a:endCxn id="4" idx="0"/>
          </p:cNvCxnSpPr>
          <p:nvPr/>
        </p:nvCxnSpPr>
        <p:spPr>
          <a:xfrm>
            <a:off x="15033579" y="6546385"/>
            <a:ext cx="20" cy="1724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8837AF-C05B-6D44-8D69-DF78B00930F0}"/>
              </a:ext>
            </a:extLst>
          </p:cNvPr>
          <p:cNvSpPr txBox="1"/>
          <p:nvPr/>
        </p:nvSpPr>
        <p:spPr>
          <a:xfrm>
            <a:off x="15033595" y="6845299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K8s LCM talks to VIM for VM/BM LCM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DB8C67-8BBB-C443-9227-F9B6C5A2DD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11025016" y="8728364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E4624F-5DCB-1043-8D8B-A67892FCA506}"/>
              </a:ext>
            </a:extLst>
          </p:cNvPr>
          <p:cNvSpPr txBox="1"/>
          <p:nvPr/>
        </p:nvSpPr>
        <p:spPr>
          <a:xfrm>
            <a:off x="11909010" y="5715565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Manages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3A46B-5AAC-EA42-AC38-1262CD47E00F}"/>
              </a:ext>
            </a:extLst>
          </p:cNvPr>
          <p:cNvCxnSpPr>
            <a:cxnSpLocks/>
            <a:stCxn id="55" idx="1"/>
            <a:endCxn id="56" idx="2"/>
          </p:cNvCxnSpPr>
          <p:nvPr/>
        </p:nvCxnSpPr>
        <p:spPr>
          <a:xfrm flipH="1">
            <a:off x="11415486" y="6089185"/>
            <a:ext cx="191536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69103D-549F-ED45-9F51-DDEB08CF2E7F}"/>
              </a:ext>
            </a:extLst>
          </p:cNvPr>
          <p:cNvSpPr txBox="1"/>
          <p:nvPr/>
        </p:nvSpPr>
        <p:spPr>
          <a:xfrm>
            <a:off x="11780553" y="8423564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132050-BC45-5A4B-94C6-6E94C771CC70}"/>
              </a:ext>
            </a:extLst>
          </p:cNvPr>
          <p:cNvSpPr/>
          <p:nvPr/>
        </p:nvSpPr>
        <p:spPr>
          <a:xfrm>
            <a:off x="4142137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C73CE-29B8-1B46-B68E-8D55EE78F9E0}"/>
              </a:ext>
            </a:extLst>
          </p:cNvPr>
          <p:cNvSpPr/>
          <p:nvPr/>
        </p:nvSpPr>
        <p:spPr>
          <a:xfrm>
            <a:off x="4294537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03C92-46E8-4B48-8DA5-F02C67735368}"/>
              </a:ext>
            </a:extLst>
          </p:cNvPr>
          <p:cNvSpPr/>
          <p:nvPr/>
        </p:nvSpPr>
        <p:spPr>
          <a:xfrm>
            <a:off x="4446937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75B3C-0780-2340-A7E6-2954D1D56313}"/>
              </a:ext>
            </a:extLst>
          </p:cNvPr>
          <p:cNvSpPr/>
          <p:nvPr/>
        </p:nvSpPr>
        <p:spPr>
          <a:xfrm>
            <a:off x="2872428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9C2B41-106B-104B-BF3C-8A5499904E04}"/>
              </a:ext>
            </a:extLst>
          </p:cNvPr>
          <p:cNvSpPr txBox="1"/>
          <p:nvPr/>
        </p:nvSpPr>
        <p:spPr>
          <a:xfrm>
            <a:off x="9421585" y="1890492"/>
            <a:ext cx="31184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 (via Kubernetes API)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FD515C-1EB2-1340-A101-BD757A121F38}"/>
              </a:ext>
            </a:extLst>
          </p:cNvPr>
          <p:cNvCxnSpPr>
            <a:cxnSpLocks/>
            <a:stCxn id="57" idx="1"/>
            <a:endCxn id="38" idx="3"/>
          </p:cNvCxnSpPr>
          <p:nvPr/>
        </p:nvCxnSpPr>
        <p:spPr>
          <a:xfrm flipH="1" flipV="1">
            <a:off x="7021049" y="2318081"/>
            <a:ext cx="6309806" cy="1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49444-54BC-F947-B248-7430EB06A618}"/>
              </a:ext>
            </a:extLst>
          </p:cNvPr>
          <p:cNvCxnSpPr>
            <a:cxnSpLocks/>
            <a:stCxn id="86" idx="2"/>
            <a:endCxn id="20" idx="0"/>
          </p:cNvCxnSpPr>
          <p:nvPr/>
        </p:nvCxnSpPr>
        <p:spPr>
          <a:xfrm flipH="1">
            <a:off x="8179407" y="2347685"/>
            <a:ext cx="2801383" cy="2517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57A996-7B20-244D-A7C2-400A0FCB889F}"/>
              </a:ext>
            </a:extLst>
          </p:cNvPr>
          <p:cNvCxnSpPr>
            <a:cxnSpLocks/>
          </p:cNvCxnSpPr>
          <p:nvPr/>
        </p:nvCxnSpPr>
        <p:spPr>
          <a:xfrm>
            <a:off x="1319348" y="3886200"/>
            <a:ext cx="15525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F541EC-0287-E941-9F65-8B8FAA28EF80}"/>
              </a:ext>
            </a:extLst>
          </p:cNvPr>
          <p:cNvSpPr txBox="1"/>
          <p:nvPr/>
        </p:nvSpPr>
        <p:spPr>
          <a:xfrm>
            <a:off x="14733359" y="3956518"/>
            <a:ext cx="2185353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 RA2 Scope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D99C3-FA8F-5B4C-A1E6-F8115297DFE8}"/>
              </a:ext>
            </a:extLst>
          </p:cNvPr>
          <p:cNvSpPr txBox="1"/>
          <p:nvPr/>
        </p:nvSpPr>
        <p:spPr>
          <a:xfrm>
            <a:off x="14734903" y="3439847"/>
            <a:ext cx="21838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Out of RA2 Scope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75ED1-19F3-4C40-9044-CE5BBF58F722}"/>
              </a:ext>
            </a:extLst>
          </p:cNvPr>
          <p:cNvCxnSpPr>
            <a:cxnSpLocks/>
          </p:cNvCxnSpPr>
          <p:nvPr/>
        </p:nvCxnSpPr>
        <p:spPr>
          <a:xfrm>
            <a:off x="9145587" y="5932616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E270F4-21E3-AC4B-965D-A4C44B0FD8F7}"/>
              </a:ext>
            </a:extLst>
          </p:cNvPr>
          <p:cNvSpPr txBox="1"/>
          <p:nvPr/>
        </p:nvSpPr>
        <p:spPr>
          <a:xfrm>
            <a:off x="12003083" y="6688163"/>
            <a:ext cx="2076142" cy="8897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Manages via Kubernetes Cloud Providers or custom controller (e.g. CRDs, Operator)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FBCF62-2473-4348-BA5E-50515C363FD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34612" y="7786255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B83A9B5-CE64-2C41-9023-2A1D31D1A1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69771" y="7786256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D67FB-B72B-6641-8757-80F79518C296}"/>
              </a:ext>
            </a:extLst>
          </p:cNvPr>
          <p:cNvSpPr txBox="1"/>
          <p:nvPr/>
        </p:nvSpPr>
        <p:spPr>
          <a:xfrm>
            <a:off x="7021049" y="7985526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48E96F7-2079-9D40-B2C6-9B5ED73EB8F6}"/>
              </a:ext>
            </a:extLst>
          </p:cNvPr>
          <p:cNvSpPr txBox="1"/>
          <p:nvPr/>
        </p:nvSpPr>
        <p:spPr>
          <a:xfrm>
            <a:off x="2455295" y="800653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7E9D0D-DE52-6D40-971C-33A04A86994A}"/>
              </a:ext>
            </a:extLst>
          </p:cNvPr>
          <p:cNvSpPr/>
          <p:nvPr/>
        </p:nvSpPr>
        <p:spPr>
          <a:xfrm>
            <a:off x="13330853" y="4379177"/>
            <a:ext cx="3405447" cy="11522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Artefact Storage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750D78-B07D-C943-A841-C0F1A002D634}"/>
              </a:ext>
            </a:extLst>
          </p:cNvPr>
          <p:cNvSpPr/>
          <p:nvPr/>
        </p:nvSpPr>
        <p:spPr>
          <a:xfrm>
            <a:off x="13686332" y="4974697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 Registry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79C8C-416A-FF45-ADF9-02C4FE657697}"/>
              </a:ext>
            </a:extLst>
          </p:cNvPr>
          <p:cNvSpPr/>
          <p:nvPr/>
        </p:nvSpPr>
        <p:spPr>
          <a:xfrm>
            <a:off x="15256029" y="4967765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Helm Chart Repo (e.g.)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7E377B-5101-6D4D-A1DF-BE1548E13CE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552192" y="6520691"/>
            <a:ext cx="570692" cy="17504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89BF3C-CA33-174B-B325-C722E0A1161E}"/>
              </a:ext>
            </a:extLst>
          </p:cNvPr>
          <p:cNvSpPr txBox="1"/>
          <p:nvPr/>
        </p:nvSpPr>
        <p:spPr>
          <a:xfrm>
            <a:off x="4812937" y="7944999"/>
            <a:ext cx="2149055" cy="34717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GB" dirty="0"/>
              <a:t>Manages resources via Kubernetes controller (e.g. </a:t>
            </a:r>
            <a:r>
              <a:rPr lang="en-GB" dirty="0" err="1"/>
              <a:t>kubevirt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4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9C614FE-6ACF-AB4D-A41F-F86E774F5CDB}"/>
              </a:ext>
            </a:extLst>
          </p:cNvPr>
          <p:cNvSpPr/>
          <p:nvPr/>
        </p:nvSpPr>
        <p:spPr>
          <a:xfrm>
            <a:off x="1058780" y="2486526"/>
            <a:ext cx="15399494" cy="53259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7A253D-4A85-464F-B905-16EC21F2DF56}"/>
              </a:ext>
            </a:extLst>
          </p:cNvPr>
          <p:cNvSpPr/>
          <p:nvPr/>
        </p:nvSpPr>
        <p:spPr>
          <a:xfrm>
            <a:off x="1694358" y="6715080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</a:t>
            </a:r>
          </a:p>
          <a:p>
            <a:pPr algn="ctr"/>
            <a:r>
              <a:rPr lang="en-GB" dirty="0"/>
              <a:t>and network hardware resources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378146-B2AF-084B-92D5-0BAB60F8EC08}"/>
              </a:ext>
            </a:extLst>
          </p:cNvPr>
          <p:cNvSpPr/>
          <p:nvPr/>
        </p:nvSpPr>
        <p:spPr>
          <a:xfrm>
            <a:off x="12945865" y="6715080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hardware infrastructure manager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94A-0E99-3740-A02A-354410EACFBD}"/>
              </a:ext>
            </a:extLst>
          </p:cNvPr>
          <p:cNvSpPr/>
          <p:nvPr/>
        </p:nvSpPr>
        <p:spPr>
          <a:xfrm>
            <a:off x="1694358" y="2774616"/>
            <a:ext cx="4380808" cy="3455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</a:t>
            </a:r>
          </a:p>
          <a:p>
            <a:pPr algn="ctr"/>
            <a:r>
              <a:rPr lang="en-GB" dirty="0"/>
              <a:t>(Virtual / Physical)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300595-D079-434E-A111-D81143C98E0D}"/>
              </a:ext>
            </a:extLst>
          </p:cNvPr>
          <p:cNvSpPr/>
          <p:nvPr/>
        </p:nvSpPr>
        <p:spPr>
          <a:xfrm>
            <a:off x="2071199" y="3131010"/>
            <a:ext cx="3535682" cy="18335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E31C79-4CAE-9349-8ABE-86721D12C39F}"/>
              </a:ext>
            </a:extLst>
          </p:cNvPr>
          <p:cNvSpPr/>
          <p:nvPr/>
        </p:nvSpPr>
        <p:spPr>
          <a:xfrm>
            <a:off x="1832902" y="2952416"/>
            <a:ext cx="4012277" cy="24991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98B356-0DC9-EF41-83BC-4AC205613C75}"/>
              </a:ext>
            </a:extLst>
          </p:cNvPr>
          <p:cNvSpPr/>
          <p:nvPr/>
        </p:nvSpPr>
        <p:spPr>
          <a:xfrm>
            <a:off x="2335018" y="3624128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763BD-4157-9143-8B44-26B725491EC8}"/>
              </a:ext>
            </a:extLst>
          </p:cNvPr>
          <p:cNvSpPr/>
          <p:nvPr/>
        </p:nvSpPr>
        <p:spPr>
          <a:xfrm>
            <a:off x="6259198" y="2774616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Control Node</a:t>
            </a:r>
          </a:p>
          <a:p>
            <a:pPr algn="ctr"/>
            <a:r>
              <a:rPr lang="en-GB" dirty="0"/>
              <a:t>(Virtual / Physical)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87EFFE-1AE8-E24D-B1BB-B0BF979CA98D}"/>
              </a:ext>
            </a:extLst>
          </p:cNvPr>
          <p:cNvSpPr/>
          <p:nvPr/>
        </p:nvSpPr>
        <p:spPr>
          <a:xfrm>
            <a:off x="6636039" y="3131010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59748E-B39C-1641-BDC9-EE95F84ECF51}"/>
              </a:ext>
            </a:extLst>
          </p:cNvPr>
          <p:cNvSpPr/>
          <p:nvPr/>
        </p:nvSpPr>
        <p:spPr>
          <a:xfrm>
            <a:off x="6397742" y="2952416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Control 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D34685-1305-4249-9DF2-ECBA5FBC099E}"/>
              </a:ext>
            </a:extLst>
          </p:cNvPr>
          <p:cNvSpPr/>
          <p:nvPr/>
        </p:nvSpPr>
        <p:spPr>
          <a:xfrm>
            <a:off x="6737874" y="3309041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Control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AE07BC-203E-2348-BC31-6DBFFA06BBAC}"/>
              </a:ext>
            </a:extLst>
          </p:cNvPr>
          <p:cNvSpPr/>
          <p:nvPr/>
        </p:nvSpPr>
        <p:spPr>
          <a:xfrm>
            <a:off x="8850919" y="3309041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470AC4-8931-0648-A630-2C532630B13B}"/>
              </a:ext>
            </a:extLst>
          </p:cNvPr>
          <p:cNvSpPr/>
          <p:nvPr/>
        </p:nvSpPr>
        <p:spPr>
          <a:xfrm>
            <a:off x="12945845" y="4075901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506133-9556-F943-ACA9-DBED386D82A0}"/>
              </a:ext>
            </a:extLst>
          </p:cNvPr>
          <p:cNvSpPr/>
          <p:nvPr/>
        </p:nvSpPr>
        <p:spPr>
          <a:xfrm rot="16200000">
            <a:off x="4273614" y="-375448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6C6EF4-BC90-6340-BAEB-3DF33D954174}"/>
              </a:ext>
            </a:extLst>
          </p:cNvPr>
          <p:cNvCxnSpPr>
            <a:stCxn id="46" idx="2"/>
            <a:endCxn id="33" idx="0"/>
          </p:cNvCxnSpPr>
          <p:nvPr/>
        </p:nvCxnSpPr>
        <p:spPr>
          <a:xfrm>
            <a:off x="14648569" y="4990301"/>
            <a:ext cx="20" cy="1724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FD7CE8C-F401-274F-871D-6E1D6099A535}"/>
              </a:ext>
            </a:extLst>
          </p:cNvPr>
          <p:cNvSpPr txBox="1"/>
          <p:nvPr/>
        </p:nvSpPr>
        <p:spPr>
          <a:xfrm>
            <a:off x="14648585" y="5289215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K8s LCM talks to VIM for VM/BM LCM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25D80B-B03F-B44F-9F08-6D49032AAF7C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10640006" y="7172280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68806BA-90BE-614E-9F87-9F6026D28433}"/>
              </a:ext>
            </a:extLst>
          </p:cNvPr>
          <p:cNvSpPr txBox="1"/>
          <p:nvPr/>
        </p:nvSpPr>
        <p:spPr>
          <a:xfrm>
            <a:off x="11524000" y="4159481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Manages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3EC704-ADD5-0E44-BEFE-2AFDD0E56CD4}"/>
              </a:ext>
            </a:extLst>
          </p:cNvPr>
          <p:cNvCxnSpPr>
            <a:cxnSpLocks/>
            <a:stCxn id="46" idx="1"/>
            <a:endCxn id="47" idx="2"/>
          </p:cNvCxnSpPr>
          <p:nvPr/>
        </p:nvCxnSpPr>
        <p:spPr>
          <a:xfrm flipH="1">
            <a:off x="11030476" y="4533101"/>
            <a:ext cx="191536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C34C372-866D-264A-9930-6BD2C1CE2AFB}"/>
              </a:ext>
            </a:extLst>
          </p:cNvPr>
          <p:cNvSpPr txBox="1"/>
          <p:nvPr/>
        </p:nvSpPr>
        <p:spPr>
          <a:xfrm>
            <a:off x="11395543" y="6867480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336FC4-1527-6D47-ACD1-1143A9B5BE94}"/>
              </a:ext>
            </a:extLst>
          </p:cNvPr>
          <p:cNvCxnSpPr>
            <a:cxnSpLocks/>
          </p:cNvCxnSpPr>
          <p:nvPr/>
        </p:nvCxnSpPr>
        <p:spPr>
          <a:xfrm>
            <a:off x="8760577" y="4376532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6F17B0B-A813-1A40-9AAE-ADA4BB7B75BE}"/>
              </a:ext>
            </a:extLst>
          </p:cNvPr>
          <p:cNvSpPr txBox="1"/>
          <p:nvPr/>
        </p:nvSpPr>
        <p:spPr>
          <a:xfrm>
            <a:off x="11618073" y="5132079"/>
            <a:ext cx="2076142" cy="8897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Manages via Kubernetes Cloud Providers or custom controller (e.g. CRDs, Operator)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DFD60E4-A20E-3540-B72C-E57881AF5AF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449602" y="6230171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D65529-F862-F84D-B17C-4CFFC4E91C0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3884761" y="6230172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256ED4A-1216-F448-8E03-13BA6FAE6437}"/>
              </a:ext>
            </a:extLst>
          </p:cNvPr>
          <p:cNvSpPr txBox="1"/>
          <p:nvPr/>
        </p:nvSpPr>
        <p:spPr>
          <a:xfrm>
            <a:off x="6636039" y="642944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C94DD8-B1DD-9B49-BB5C-B1DF6D40E218}"/>
              </a:ext>
            </a:extLst>
          </p:cNvPr>
          <p:cNvSpPr txBox="1"/>
          <p:nvPr/>
        </p:nvSpPr>
        <p:spPr>
          <a:xfrm>
            <a:off x="2070285" y="6450448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44987A-9061-104B-88DB-B12FCB7CFA86}"/>
              </a:ext>
            </a:extLst>
          </p:cNvPr>
          <p:cNvSpPr/>
          <p:nvPr/>
        </p:nvSpPr>
        <p:spPr>
          <a:xfrm>
            <a:off x="12945843" y="2823093"/>
            <a:ext cx="3405447" cy="11522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Artefact Storage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CCE7F4-7511-6C47-AF3D-B92683941E66}"/>
              </a:ext>
            </a:extLst>
          </p:cNvPr>
          <p:cNvSpPr/>
          <p:nvPr/>
        </p:nvSpPr>
        <p:spPr>
          <a:xfrm>
            <a:off x="13301322" y="3418613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 Registry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346FD6-B98A-6248-B05E-4A8635E1AE85}"/>
              </a:ext>
            </a:extLst>
          </p:cNvPr>
          <p:cNvSpPr/>
          <p:nvPr/>
        </p:nvSpPr>
        <p:spPr>
          <a:xfrm>
            <a:off x="14871019" y="3411681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Helm Chart Repo (e.g.)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E830E4-D439-CF43-B1AE-11DCFDE5CE7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167182" y="4964607"/>
            <a:ext cx="570692" cy="17504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EC3FD02-8262-7C4E-A014-0C49C97B63E0}"/>
              </a:ext>
            </a:extLst>
          </p:cNvPr>
          <p:cNvSpPr txBox="1"/>
          <p:nvPr/>
        </p:nvSpPr>
        <p:spPr>
          <a:xfrm>
            <a:off x="4427927" y="6388915"/>
            <a:ext cx="2149055" cy="34717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GB" dirty="0"/>
              <a:t>Manages resources via Kubernetes controller (e.g. </a:t>
            </a:r>
            <a:r>
              <a:rPr lang="en-GB" dirty="0" err="1"/>
              <a:t>kubevirt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953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E8EB78-39BC-2244-A340-52E49B144D6D}"/>
              </a:ext>
            </a:extLst>
          </p:cNvPr>
          <p:cNvGraphicFramePr/>
          <p:nvPr/>
        </p:nvGraphicFramePr>
        <p:xfrm>
          <a:off x="513347" y="2598821"/>
          <a:ext cx="17389642" cy="66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63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908</Words>
  <Application>Microsoft Office PowerPoint</Application>
  <PresentationFormat>Custom</PresentationFormat>
  <Paragraphs>269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Vodafone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Torre, Petar</cp:lastModifiedBy>
  <cp:revision>10</cp:revision>
  <dcterms:created xsi:type="dcterms:W3CDTF">2019-11-05T12:09:58Z</dcterms:created>
  <dcterms:modified xsi:type="dcterms:W3CDTF">2021-05-13T18:01:37Z</dcterms:modified>
</cp:coreProperties>
</file>