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079-EFAD-4ADB-9491-F35F6C3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A3F02-A2E5-412E-8EC0-108958D6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74C-C64D-465E-BC25-57603B7C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CABE-D039-4EAD-B47C-D4E90D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427A-8B20-4590-B635-09882DEE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7974-76FC-4A46-8244-44F7319E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A5E9-AA34-4E1D-8742-BBF938B3C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1A05-E7A0-4D45-84F0-E62B67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59B9-98F7-4A5D-8B2D-27A51EC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D163-6541-40F4-B09C-8E4A816E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BF87-000C-437A-B09E-81673579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7D277-A57F-40CA-989B-A79494DC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00E8-AAF4-4EFD-83E6-B7FD75B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6D9-D04C-4D56-B737-B21BF721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EB8B-D2A4-48E0-8479-0666585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B3B9-6054-4427-8EAE-DF314D89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C89-08DD-4A39-834D-55B3B02F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B21D-447D-4266-84E9-79E64D1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68A3-A9AF-4EA4-A81B-A73F784D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B192-DD26-4E34-B05C-AF69F78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9E2F-2DDB-4467-BE5D-7943A809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5A38-066F-404B-BD27-0124C348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F6A6-F759-4F09-9FF5-26F524EC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F66F-5CFF-4CAE-9D53-F4399F3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DE05-6163-4F30-818C-4DB77A7E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42C4-E6EA-4CA7-B6F1-F7A5369B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918B-6D9F-4FC0-B2FE-A66A5A411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F4E1-C6B9-4175-ADE3-3E823E7B4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D5F7-57AD-475F-BC37-77E12D6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DFE7-44B8-4EB9-BA99-0E57139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F7AB-93B8-4CAE-AFC0-DC753C3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D9DF-3D07-48E7-8B3F-59C2A4C4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858A-CAEA-4B61-B81A-36FBD8A4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20159-792D-4517-A80F-0353928C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117D4-C416-4471-8E3E-BB200ACF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63A12-F00E-4C61-A663-615411409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37C85-2DD9-4A9F-ABCD-FB82775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3E269-D3F9-43BC-9E6C-E5E934D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0A52-C158-4952-B5F0-E28F1B0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13D7-EACA-4837-96B8-86DE7DC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A3778-54EE-4758-A45D-2D262388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A1C0-A755-4D5C-93CA-F438667F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57193-A973-44B1-BDBF-3CE6C6E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6C1E1-488B-4166-8F86-552198C0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2DDE5-2C04-4D81-9CCD-F31B87A1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9DA9F-8BEC-47FC-8D95-EDB65BF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477D-656C-45AD-86FA-2F0E55A9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9CFD-141F-49EF-9FE0-7CEE1F44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94FE8-7DD9-4BF1-A2B2-C9F4B63EC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DE72-85AE-4799-B2B3-F1E5AED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8F92-CF71-4343-BC7C-923A8E05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17A-CD91-40E3-B957-7139F006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63BA-E45E-43FC-99F8-E39675E0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C815-1F01-4867-A4F0-2183FB1E1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28CB-1DE0-472D-8DAC-C30B8247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E037-9F52-41C2-8B84-2CDCF119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7C9D-DD09-4808-A922-DCCBD750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E803-F6E4-46AB-B465-AB1378C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EE0D6-7F77-45E4-87B6-9F22FC0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1109-0D20-4207-B1F0-C1B2DA06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826D-EDA5-4BE4-AE9C-8A9EE6BE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59D6-67C7-40E2-8C3A-19E3D49AF9D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27B8-FFC8-4975-BA28-B9DC00093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51F4-B483-47CC-80FE-1C4D8723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47BD-99ED-4FB1-8AE8-37E13DC93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5384607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8658621" y="1418889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78878"/>
            <a:ext cx="4737797" cy="279824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5384607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4698083" cy="17808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FFEE9-A1DE-41C0-8A02-12E98F2622A4}"/>
              </a:ext>
            </a:extLst>
          </p:cNvPr>
          <p:cNvGrpSpPr/>
          <p:nvPr/>
        </p:nvGrpSpPr>
        <p:grpSpPr>
          <a:xfrm>
            <a:off x="4354544" y="1350973"/>
            <a:ext cx="883043" cy="1035351"/>
            <a:chOff x="4355516" y="1335684"/>
            <a:chExt cx="1846005" cy="10353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DD8C9A-C7DD-4CD1-87DE-6A8407B46750}"/>
                </a:ext>
              </a:extLst>
            </p:cNvPr>
            <p:cNvSpPr/>
            <p:nvPr/>
          </p:nvSpPr>
          <p:spPr>
            <a:xfrm>
              <a:off x="4355516" y="1335684"/>
              <a:ext cx="1846005" cy="1019085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C125E2-8F17-4130-A4F9-8AEA108497A1}"/>
                </a:ext>
              </a:extLst>
            </p:cNvPr>
            <p:cNvGrpSpPr/>
            <p:nvPr/>
          </p:nvGrpSpPr>
          <p:grpSpPr>
            <a:xfrm>
              <a:off x="4581661" y="1361865"/>
              <a:ext cx="1393714" cy="1009170"/>
              <a:chOff x="4441360" y="1676314"/>
              <a:chExt cx="1393714" cy="1009170"/>
            </a:xfrm>
          </p:grpSpPr>
          <p:pic>
            <p:nvPicPr>
              <p:cNvPr id="37" name="Picture 36" descr="https://www.openstack.org/software/images/mascots/keystone.png">
                <a:extLst>
                  <a:ext uri="{FF2B5EF4-FFF2-40B4-BE49-F238E27FC236}">
                    <a16:creationId xmlns:a16="http://schemas.microsoft.com/office/drawing/2014/main" id="{289A6C8A-1C08-46A6-A003-E79ADE023335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143" y="1866590"/>
                <a:ext cx="524148" cy="4268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E74F7B-06A3-4E60-91AB-DE9CBE1D96ED}"/>
                  </a:ext>
                </a:extLst>
              </p:cNvPr>
              <p:cNvSpPr txBox="1"/>
              <p:nvPr/>
            </p:nvSpPr>
            <p:spPr>
              <a:xfrm>
                <a:off x="4441360" y="1676314"/>
                <a:ext cx="1393714" cy="115533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Tenant Services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GB" sz="800" dirty="0">
                  <a:latin typeface="Vodafone Rg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7C68949-4096-4DFC-AE8B-AA92551ED30A}"/>
                  </a:ext>
                </a:extLst>
              </p:cNvPr>
              <p:cNvSpPr txBox="1"/>
              <p:nvPr/>
            </p:nvSpPr>
            <p:spPr>
              <a:xfrm>
                <a:off x="4447803" y="2454185"/>
                <a:ext cx="1380829" cy="231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KEYSTONE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5291301" y="133567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8709310" y="1470048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6270111" y="2437604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7241129" y="2422982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2840882" cy="25455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303840" y="4355876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290967" y="4382006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260192" y="4359863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947338-CB24-4300-84A9-28719EAF868E}"/>
              </a:ext>
            </a:extLst>
          </p:cNvPr>
          <p:cNvGrpSpPr/>
          <p:nvPr/>
        </p:nvGrpSpPr>
        <p:grpSpPr>
          <a:xfrm>
            <a:off x="4338539" y="4380498"/>
            <a:ext cx="905717" cy="1033544"/>
            <a:chOff x="4338539" y="4380498"/>
            <a:chExt cx="905717" cy="10335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23F16CB-43BB-46CC-9E43-5E5F89A89CFB}"/>
                </a:ext>
              </a:extLst>
            </p:cNvPr>
            <p:cNvGrpSpPr/>
            <p:nvPr/>
          </p:nvGrpSpPr>
          <p:grpSpPr>
            <a:xfrm>
              <a:off x="4338539" y="4380498"/>
              <a:ext cx="905717" cy="1033544"/>
              <a:chOff x="3396900" y="2754251"/>
              <a:chExt cx="905717" cy="10335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C54F51C-C6CF-45B2-995B-C95F9FDF3677}"/>
                  </a:ext>
                </a:extLst>
              </p:cNvPr>
              <p:cNvSpPr/>
              <p:nvPr/>
            </p:nvSpPr>
            <p:spPr>
              <a:xfrm>
                <a:off x="3401722" y="2754251"/>
                <a:ext cx="894878" cy="1033544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DF03EA4-5544-49FA-80A9-59B34F356762}"/>
                  </a:ext>
                </a:extLst>
              </p:cNvPr>
              <p:cNvSpPr txBox="1"/>
              <p:nvPr/>
            </p:nvSpPr>
            <p:spPr>
              <a:xfrm>
                <a:off x="3400859" y="2787269"/>
                <a:ext cx="901758" cy="1587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Virtual switch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66E979-99E2-4833-9ABF-E57CE37152A4}"/>
                  </a:ext>
                </a:extLst>
              </p:cNvPr>
              <p:cNvSpPr txBox="1"/>
              <p:nvPr/>
            </p:nvSpPr>
            <p:spPr>
              <a:xfrm>
                <a:off x="3396900" y="3589110"/>
                <a:ext cx="880481" cy="196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OvS</a:t>
                </a:r>
                <a:r>
                  <a:rPr lang="en-GB" sz="800" b="1" dirty="0">
                    <a:latin typeface="Vodafone Rg" pitchFamily="34" charset="0"/>
                  </a:rPr>
                  <a:t> / DPDK</a:t>
                </a: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F337140-3308-4578-9B50-F27C10601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21276" y="4637185"/>
              <a:ext cx="339260" cy="21391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D81D0A9-DCD3-4753-BCA5-1BAD8534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851" y="4903405"/>
              <a:ext cx="426110" cy="234824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8678064" y="237711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8728753" y="242827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8678064" y="3335160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8728753" y="3386319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82401" y="3896804"/>
            <a:ext cx="4749313" cy="26880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7CDCA2-DC76-4DFC-A867-575D52FE99DE}"/>
              </a:ext>
            </a:extLst>
          </p:cNvPr>
          <p:cNvGrpSpPr/>
          <p:nvPr/>
        </p:nvGrpSpPr>
        <p:grpSpPr>
          <a:xfrm>
            <a:off x="3381996" y="4406133"/>
            <a:ext cx="905717" cy="1033544"/>
            <a:chOff x="3381996" y="4406133"/>
            <a:chExt cx="905717" cy="103354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2AF446D-EE30-4F6B-A680-0618467870F9}"/>
                </a:ext>
              </a:extLst>
            </p:cNvPr>
            <p:cNvGrpSpPr/>
            <p:nvPr/>
          </p:nvGrpSpPr>
          <p:grpSpPr>
            <a:xfrm>
              <a:off x="3381996" y="4406133"/>
              <a:ext cx="905717" cy="1033544"/>
              <a:chOff x="3396900" y="2754251"/>
              <a:chExt cx="905717" cy="1033544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3B3DF2F-C3DC-4D7B-8AF8-76A1E689CB47}"/>
                  </a:ext>
                </a:extLst>
              </p:cNvPr>
              <p:cNvSpPr/>
              <p:nvPr/>
            </p:nvSpPr>
            <p:spPr>
              <a:xfrm>
                <a:off x="3401722" y="2754251"/>
                <a:ext cx="894878" cy="1033544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EBF8EB4-D5D2-4A78-9075-3201E9D740E1}"/>
                  </a:ext>
                </a:extLst>
              </p:cNvPr>
              <p:cNvSpPr txBox="1"/>
              <p:nvPr/>
            </p:nvSpPr>
            <p:spPr>
              <a:xfrm>
                <a:off x="3400859" y="2787269"/>
                <a:ext cx="901758" cy="15871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vRouter</a:t>
                </a:r>
                <a:endParaRPr lang="en-GB" sz="800" b="1" dirty="0">
                  <a:latin typeface="Vodafone Rg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37B7EBC-83DB-42E5-BC91-DF28D0CDD6BE}"/>
                  </a:ext>
                </a:extLst>
              </p:cNvPr>
              <p:cNvSpPr txBox="1"/>
              <p:nvPr/>
            </p:nvSpPr>
            <p:spPr>
              <a:xfrm>
                <a:off x="3396900" y="3589110"/>
                <a:ext cx="880481" cy="196299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 err="1">
                    <a:latin typeface="Vodafone Rg" pitchFamily="34" charset="0"/>
                  </a:rPr>
                  <a:t>vR</a:t>
                </a:r>
                <a:r>
                  <a:rPr lang="en-GB" sz="800" b="1" dirty="0">
                    <a:latin typeface="Vodafone Rg" pitchFamily="34" charset="0"/>
                  </a:rPr>
                  <a:t> / DPDK</a:t>
                </a:r>
              </a:p>
            </p:txBody>
          </p:sp>
        </p:grpSp>
        <p:pic>
          <p:nvPicPr>
            <p:cNvPr id="51" name="Picture 50" descr="A close up of a sign&#10;&#10;Description automatically generated">
              <a:extLst>
                <a:ext uri="{FF2B5EF4-FFF2-40B4-BE49-F238E27FC236}">
                  <a16:creationId xmlns:a16="http://schemas.microsoft.com/office/drawing/2014/main" id="{5D0E6E78-91D7-4AEC-888F-4AEDE5A3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662" y="4741376"/>
              <a:ext cx="247830" cy="2182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252461-9233-408C-B5EF-97EF1C8C56CF}"/>
              </a:ext>
            </a:extLst>
          </p:cNvPr>
          <p:cNvGrpSpPr/>
          <p:nvPr/>
        </p:nvGrpSpPr>
        <p:grpSpPr>
          <a:xfrm>
            <a:off x="7219902" y="1343011"/>
            <a:ext cx="902611" cy="1029307"/>
            <a:chOff x="625233" y="1610862"/>
            <a:chExt cx="902611" cy="1029307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31A169B-E325-4C13-86BC-5D040A9C8BED}"/>
                </a:ext>
              </a:extLst>
            </p:cNvPr>
            <p:cNvGrpSpPr/>
            <p:nvPr/>
          </p:nvGrpSpPr>
          <p:grpSpPr>
            <a:xfrm>
              <a:off x="625233" y="1610862"/>
              <a:ext cx="902611" cy="1029307"/>
              <a:chOff x="3398219" y="1627681"/>
              <a:chExt cx="902611" cy="1029307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C59E3C1-27A0-4B79-9F85-0D795726FC51}"/>
                  </a:ext>
                </a:extLst>
              </p:cNvPr>
              <p:cNvSpPr/>
              <p:nvPr/>
            </p:nvSpPr>
            <p:spPr>
              <a:xfrm>
                <a:off x="3398219" y="1627681"/>
                <a:ext cx="902610" cy="1029307"/>
              </a:xfrm>
              <a:prstGeom prst="rect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52D7753-5924-4664-981B-FFB6F4794DAD}"/>
                  </a:ext>
                </a:extLst>
              </p:cNvPr>
              <p:cNvSpPr txBox="1"/>
              <p:nvPr/>
            </p:nvSpPr>
            <p:spPr>
              <a:xfrm>
                <a:off x="3408053" y="1643922"/>
                <a:ext cx="892777" cy="189851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Key Management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F13593D-EE01-4C05-9BF9-020AD64A3F71}"/>
                  </a:ext>
                </a:extLst>
              </p:cNvPr>
              <p:cNvSpPr txBox="1"/>
              <p:nvPr/>
            </p:nvSpPr>
            <p:spPr>
              <a:xfrm>
                <a:off x="3405994" y="2520868"/>
                <a:ext cx="876400" cy="125968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marL="0" indent="0" algn="ctr">
                  <a:buFont typeface="Arial" pitchFamily="34" charset="0"/>
                  <a:buNone/>
                </a:pPr>
                <a:r>
                  <a:rPr lang="en-GB" sz="800" b="1" dirty="0">
                    <a:latin typeface="Vodafone Rg" pitchFamily="34" charset="0"/>
                  </a:rPr>
                  <a:t>BARBICAN</a:t>
                </a:r>
              </a:p>
            </p:txBody>
          </p:sp>
        </p:grpSp>
        <p:pic>
          <p:nvPicPr>
            <p:cNvPr id="7" name="Picture 6" descr="A picture containing helmet, hat&#10;&#10;Description automatically generated">
              <a:extLst>
                <a:ext uri="{FF2B5EF4-FFF2-40B4-BE49-F238E27FC236}">
                  <a16:creationId xmlns:a16="http://schemas.microsoft.com/office/drawing/2014/main" id="{86EB63D3-3D5A-4F4D-90DB-139FCD4EC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30" y="1833195"/>
              <a:ext cx="493690" cy="417083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DA4CFDF-2054-4031-9D3B-F00EF2BD4EE1}"/>
              </a:ext>
            </a:extLst>
          </p:cNvPr>
          <p:cNvGrpSpPr/>
          <p:nvPr/>
        </p:nvGrpSpPr>
        <p:grpSpPr>
          <a:xfrm>
            <a:off x="6264431" y="1350973"/>
            <a:ext cx="902611" cy="1029307"/>
            <a:chOff x="3398219" y="1627681"/>
            <a:chExt cx="902611" cy="1029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BA2AA1-F9ED-47AE-AC7C-B141DD7BAB7C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42700D5-9EAF-48F1-B156-51ACF21BAA15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Placement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F63D89-47DA-4640-B11E-3478F440211B}"/>
                </a:ext>
              </a:extLst>
            </p:cNvPr>
            <p:cNvSpPr txBox="1"/>
            <p:nvPr/>
          </p:nvSpPr>
          <p:spPr>
            <a:xfrm>
              <a:off x="3405994" y="2520868"/>
              <a:ext cx="876400" cy="125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PLACEMENT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1" ma:contentTypeDescription="Create a new document." ma:contentTypeScope="" ma:versionID="fe7bb4918db326f609b2286c3a60c3a3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633697ff280d144c2353e69522d0f21b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BBF2C940-6CC2-4409-A4AF-3215DA2CB557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E43C64A-2ED8-48B1-8FFD-1BA596FF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EC747-72E4-4EB9-AC83-0B25392ACA02}">
  <ds:schemaRefs>
    <ds:schemaRef ds:uri="http://schemas.microsoft.com/office/2006/metadata/properties"/>
    <ds:schemaRef ds:uri="http://purl.org/dc/elements/1.1/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purl.org/dc/dcmitype/"/>
    <ds:schemaRef ds:uri="12bbbc51-f7e9-481b-afc6-59484cfedc35"/>
    <ds:schemaRef ds:uri="http://schemas.openxmlformats.org/package/2006/metadata/core-properties"/>
    <ds:schemaRef ds:uri="3ff68e1f-d7e3-4b4f-a3e0-07f53f4abd0b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BC04104-7754-4987-B71A-5D74337C711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70C8A53-279E-4C85-923A-CD37400F3D1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106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13</cp:revision>
  <dcterms:created xsi:type="dcterms:W3CDTF">2019-10-14T16:26:02Z</dcterms:created>
  <dcterms:modified xsi:type="dcterms:W3CDTF">2020-08-31T13:40:40Z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ian.gardner@vodafone.com</vt:lpwstr>
  </property>
  <property fmtid="{D5CDD505-2E9C-101B-9397-08002B2CF9AE}" pid="5" name="MSIP_Label_0359f705-2ba0-454b-9cfc-6ce5bcaac040_SetDate">
    <vt:lpwstr>2019-10-15T09:14:12.9759323Z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