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6C3E3-924A-441D-BDB6-3D5BC518AF29}" v="7" dt="2022-09-01T20:02:3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 Steele" userId="4029730e-2508-4254-9e06-279c2bc622a7" providerId="ADAL" clId="{9576C3E3-924A-441D-BDB6-3D5BC518AF29}"/>
    <pc:docChg chg="undo custSel addSld modSld">
      <pc:chgData name="Scot Steele" userId="4029730e-2508-4254-9e06-279c2bc622a7" providerId="ADAL" clId="{9576C3E3-924A-441D-BDB6-3D5BC518AF29}" dt="2022-09-01T20:09:37.419" v="73" actId="1076"/>
      <pc:docMkLst>
        <pc:docMk/>
      </pc:docMkLst>
      <pc:sldChg chg="addSp delSp modSp new mod">
        <pc:chgData name="Scot Steele" userId="4029730e-2508-4254-9e06-279c2bc622a7" providerId="ADAL" clId="{9576C3E3-924A-441D-BDB6-3D5BC518AF29}" dt="2022-09-01T20:09:37.419" v="73" actId="1076"/>
        <pc:sldMkLst>
          <pc:docMk/>
          <pc:sldMk cId="2970869130" sldId="259"/>
        </pc:sldMkLst>
        <pc:spChg chg="add mod">
          <ac:chgData name="Scot Steele" userId="4029730e-2508-4254-9e06-279c2bc622a7" providerId="ADAL" clId="{9576C3E3-924A-441D-BDB6-3D5BC518AF29}" dt="2022-09-01T20:04:21.672" v="39" actId="14100"/>
          <ac:spMkLst>
            <pc:docMk/>
            <pc:sldMk cId="2970869130" sldId="259"/>
            <ac:spMk id="9" creationId="{0063BC78-858C-5F77-151C-BDAF818E2931}"/>
          </ac:spMkLst>
        </pc:spChg>
        <pc:spChg chg="add mod ord">
          <ac:chgData name="Scot Steele" userId="4029730e-2508-4254-9e06-279c2bc622a7" providerId="ADAL" clId="{9576C3E3-924A-441D-BDB6-3D5BC518AF29}" dt="2022-09-01T20:02:29.815" v="28" actId="1076"/>
          <ac:spMkLst>
            <pc:docMk/>
            <pc:sldMk cId="2970869130" sldId="259"/>
            <ac:spMk id="11" creationId="{4BB4F8D9-07D9-F8B3-423D-7939DF00C4ED}"/>
          </ac:spMkLst>
        </pc:spChg>
        <pc:spChg chg="add mod ord">
          <ac:chgData name="Scot Steele" userId="4029730e-2508-4254-9e06-279c2bc622a7" providerId="ADAL" clId="{9576C3E3-924A-441D-BDB6-3D5BC518AF29}" dt="2022-09-01T20:03:36.152" v="36" actId="242"/>
          <ac:spMkLst>
            <pc:docMk/>
            <pc:sldMk cId="2970869130" sldId="259"/>
            <ac:spMk id="13" creationId="{03200C8F-8DA4-66CB-58A2-61BC8AF038B0}"/>
          </ac:spMkLst>
        </pc:spChg>
        <pc:spChg chg="add mod ord">
          <ac:chgData name="Scot Steele" userId="4029730e-2508-4254-9e06-279c2bc622a7" providerId="ADAL" clId="{9576C3E3-924A-441D-BDB6-3D5BC518AF29}" dt="2022-09-01T20:04:32.543" v="41" actId="242"/>
          <ac:spMkLst>
            <pc:docMk/>
            <pc:sldMk cId="2970869130" sldId="259"/>
            <ac:spMk id="15" creationId="{1C23726A-480E-E79D-9962-4EDC976BAFA8}"/>
          </ac:spMkLst>
        </pc:spChg>
        <pc:spChg chg="add mod">
          <ac:chgData name="Scot Steele" userId="4029730e-2508-4254-9e06-279c2bc622a7" providerId="ADAL" clId="{9576C3E3-924A-441D-BDB6-3D5BC518AF29}" dt="2022-09-01T20:09:37.419" v="73" actId="1076"/>
          <ac:spMkLst>
            <pc:docMk/>
            <pc:sldMk cId="2970869130" sldId="259"/>
            <ac:spMk id="17" creationId="{AF1C4C5E-05D2-7A3F-A055-1EDCDDD10610}"/>
          </ac:spMkLst>
        </pc:spChg>
        <pc:spChg chg="add mod">
          <ac:chgData name="Scot Steele" userId="4029730e-2508-4254-9e06-279c2bc622a7" providerId="ADAL" clId="{9576C3E3-924A-441D-BDB6-3D5BC518AF29}" dt="2022-09-01T20:06:35.589" v="47" actId="207"/>
          <ac:spMkLst>
            <pc:docMk/>
            <pc:sldMk cId="2970869130" sldId="259"/>
            <ac:spMk id="19" creationId="{BFE75B5F-186A-972D-7074-AA7BE2DE74DC}"/>
          </ac:spMkLst>
        </pc:spChg>
        <pc:spChg chg="add mod">
          <ac:chgData name="Scot Steele" userId="4029730e-2508-4254-9e06-279c2bc622a7" providerId="ADAL" clId="{9576C3E3-924A-441D-BDB6-3D5BC518AF29}" dt="2022-09-01T20:08:01.810" v="59" actId="208"/>
          <ac:spMkLst>
            <pc:docMk/>
            <pc:sldMk cId="2970869130" sldId="259"/>
            <ac:spMk id="21" creationId="{40A2A42E-9C34-7C47-3F17-068B1BB77188}"/>
          </ac:spMkLst>
        </pc:spChg>
        <pc:spChg chg="add mod">
          <ac:chgData name="Scot Steele" userId="4029730e-2508-4254-9e06-279c2bc622a7" providerId="ADAL" clId="{9576C3E3-924A-441D-BDB6-3D5BC518AF29}" dt="2022-09-01T20:05:59.130" v="45" actId="1076"/>
          <ac:spMkLst>
            <pc:docMk/>
            <pc:sldMk cId="2970869130" sldId="259"/>
            <ac:spMk id="23" creationId="{C0916193-FD56-B6DE-32EA-AC16D67E5F3F}"/>
          </ac:spMkLst>
        </pc:spChg>
        <pc:spChg chg="add mod">
          <ac:chgData name="Scot Steele" userId="4029730e-2508-4254-9e06-279c2bc622a7" providerId="ADAL" clId="{9576C3E3-924A-441D-BDB6-3D5BC518AF29}" dt="2022-09-01T20:07:59.372" v="58" actId="208"/>
          <ac:spMkLst>
            <pc:docMk/>
            <pc:sldMk cId="2970869130" sldId="259"/>
            <ac:spMk id="25" creationId="{FADB513D-915A-CE2D-DE76-F1324ED13674}"/>
          </ac:spMkLst>
        </pc:spChg>
        <pc:spChg chg="add mod">
          <ac:chgData name="Scot Steele" userId="4029730e-2508-4254-9e06-279c2bc622a7" providerId="ADAL" clId="{9576C3E3-924A-441D-BDB6-3D5BC518AF29}" dt="2022-09-01T20:05:59.130" v="45" actId="1076"/>
          <ac:spMkLst>
            <pc:docMk/>
            <pc:sldMk cId="2970869130" sldId="259"/>
            <ac:spMk id="27" creationId="{A1D5DE04-3A3A-4545-000E-014CBEE4D474}"/>
          </ac:spMkLst>
        </pc:spChg>
        <pc:spChg chg="add mod">
          <ac:chgData name="Scot Steele" userId="4029730e-2508-4254-9e06-279c2bc622a7" providerId="ADAL" clId="{9576C3E3-924A-441D-BDB6-3D5BC518AF29}" dt="2022-09-01T20:07:52.961" v="57" actId="208"/>
          <ac:spMkLst>
            <pc:docMk/>
            <pc:sldMk cId="2970869130" sldId="259"/>
            <ac:spMk id="29" creationId="{64DCDB75-AA2D-4692-8FC3-8A088CD54291}"/>
          </ac:spMkLst>
        </pc:spChg>
        <pc:spChg chg="add mod">
          <ac:chgData name="Scot Steele" userId="4029730e-2508-4254-9e06-279c2bc622a7" providerId="ADAL" clId="{9576C3E3-924A-441D-BDB6-3D5BC518AF29}" dt="2022-09-01T20:05:59.130" v="45" actId="1076"/>
          <ac:spMkLst>
            <pc:docMk/>
            <pc:sldMk cId="2970869130" sldId="259"/>
            <ac:spMk id="31" creationId="{7AF302BF-1E2B-FC30-1275-A2E2BB048009}"/>
          </ac:spMkLst>
        </pc:spChg>
        <pc:spChg chg="add mod">
          <ac:chgData name="Scot Steele" userId="4029730e-2508-4254-9e06-279c2bc622a7" providerId="ADAL" clId="{9576C3E3-924A-441D-BDB6-3D5BC518AF29}" dt="2022-09-01T20:07:37.407" v="56" actId="1076"/>
          <ac:spMkLst>
            <pc:docMk/>
            <pc:sldMk cId="2970869130" sldId="259"/>
            <ac:spMk id="33" creationId="{15D6F14B-BB15-7CA8-27E6-927C08287F4F}"/>
          </ac:spMkLst>
        </pc:spChg>
        <pc:spChg chg="add mod">
          <ac:chgData name="Scot Steele" userId="4029730e-2508-4254-9e06-279c2bc622a7" providerId="ADAL" clId="{9576C3E3-924A-441D-BDB6-3D5BC518AF29}" dt="2022-09-01T20:08:43.285" v="64" actId="207"/>
          <ac:spMkLst>
            <pc:docMk/>
            <pc:sldMk cId="2970869130" sldId="259"/>
            <ac:spMk id="34" creationId="{70A2DF18-D6C2-1E72-CA05-674980F1C9DA}"/>
          </ac:spMkLst>
        </pc:spChg>
        <pc:spChg chg="add mod">
          <ac:chgData name="Scot Steele" userId="4029730e-2508-4254-9e06-279c2bc622a7" providerId="ADAL" clId="{9576C3E3-924A-441D-BDB6-3D5BC518AF29}" dt="2022-09-01T20:08:57.703" v="66" actId="1076"/>
          <ac:spMkLst>
            <pc:docMk/>
            <pc:sldMk cId="2970869130" sldId="259"/>
            <ac:spMk id="36" creationId="{C169A286-0988-B3E1-9EF8-3C4B3DFDEDA1}"/>
          </ac:spMkLst>
        </pc:spChg>
        <pc:spChg chg="add mod">
          <ac:chgData name="Scot Steele" userId="4029730e-2508-4254-9e06-279c2bc622a7" providerId="ADAL" clId="{9576C3E3-924A-441D-BDB6-3D5BC518AF29}" dt="2022-09-01T20:09:14.800" v="69" actId="1076"/>
          <ac:spMkLst>
            <pc:docMk/>
            <pc:sldMk cId="2970869130" sldId="259"/>
            <ac:spMk id="38" creationId="{6ADABF68-8E68-2A0E-5FF2-37B401989B28}"/>
          </ac:spMkLst>
        </pc:spChg>
        <pc:graphicFrameChg chg="add del mod">
          <ac:chgData name="Scot Steele" userId="4029730e-2508-4254-9e06-279c2bc622a7" providerId="ADAL" clId="{9576C3E3-924A-441D-BDB6-3D5BC518AF29}" dt="2022-09-01T19:58:45.527" v="5" actId="478"/>
          <ac:graphicFrameMkLst>
            <pc:docMk/>
            <pc:sldMk cId="2970869130" sldId="259"/>
            <ac:graphicFrameMk id="2" creationId="{81CBDBCB-DCAE-3070-A755-A37F69EEB15D}"/>
          </ac:graphicFrameMkLst>
        </pc:graphicFrameChg>
        <pc:graphicFrameChg chg="add mod">
          <ac:chgData name="Scot Steele" userId="4029730e-2508-4254-9e06-279c2bc622a7" providerId="ADAL" clId="{9576C3E3-924A-441D-BDB6-3D5BC518AF29}" dt="2022-09-01T20:09:26.294" v="71" actId="1076"/>
          <ac:graphicFrameMkLst>
            <pc:docMk/>
            <pc:sldMk cId="2970869130" sldId="259"/>
            <ac:graphicFrameMk id="3" creationId="{E1054093-F7FE-A6F7-8CB3-6161AA2A3D17}"/>
          </ac:graphicFrameMkLst>
        </pc:graphicFrameChg>
        <pc:graphicFrameChg chg="add mod">
          <ac:chgData name="Scot Steele" userId="4029730e-2508-4254-9e06-279c2bc622a7" providerId="ADAL" clId="{9576C3E3-924A-441D-BDB6-3D5BC518AF29}" dt="2022-09-01T20:09:21.788" v="70" actId="1076"/>
          <ac:graphicFrameMkLst>
            <pc:docMk/>
            <pc:sldMk cId="2970869130" sldId="259"/>
            <ac:graphicFrameMk id="5" creationId="{AA382D65-553F-9357-27E3-9E84F998E649}"/>
          </ac:graphicFrameMkLst>
        </pc:graphicFrameChg>
        <pc:graphicFrameChg chg="add mod">
          <ac:chgData name="Scot Steele" userId="4029730e-2508-4254-9e06-279c2bc622a7" providerId="ADAL" clId="{9576C3E3-924A-441D-BDB6-3D5BC518AF29}" dt="2022-09-01T20:09:33.766" v="72" actId="1076"/>
          <ac:graphicFrameMkLst>
            <pc:docMk/>
            <pc:sldMk cId="2970869130" sldId="259"/>
            <ac:graphicFrameMk id="7" creationId="{CB405513-E22B-1A7A-2DFC-03DA99D9A7D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8E1C-8084-AD2B-1D6F-7C2167DE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0B83D-95F1-13C6-2746-304D5A038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C0DF-04F7-5EB0-8D79-30125030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80CB-9B53-247C-1C4F-F1AABD91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C0D2-3072-38A6-61B1-5B9AB01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CC69-0A35-9369-5D03-7DC03EE6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1F376-8772-2DA3-3008-9320B97D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CE1C-FDC7-7D41-E2C7-0E7AA738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3EB3-7307-4126-649A-2406910D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A4AF-2DEF-A157-A64E-F2661077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38F9C-9BD6-62ED-25BA-57909D07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339C3-09D5-885C-C94B-DFDEB592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3D0-4A0C-5ACC-F5E4-D8A6D333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D747-06E9-1BF7-C81A-BDEA8055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BD4B-8747-0C0D-6393-18DF138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BC6F-5FAF-7347-B322-9CFFA984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AABA-0ADF-B5ED-740B-D2ACF4D0B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E84F-149F-5A4B-74D8-E0C3978D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D8CE-7FB9-CE77-01DC-A8841489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A3E8-D335-E907-8F1F-995F323B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B185-8E3C-3BC6-CE0B-D3836B4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ACEE-F373-FE25-67E9-080B1364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6C29-52A7-FFFE-6048-5F41B6E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ED82-9B24-BB00-053D-55C8177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167B-3160-8632-DC54-1486FB02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87A6-8A02-DB3B-78C1-C5E20920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161E-6A5E-F334-3E6E-77D6D7B14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8E97-B748-1D30-6D03-CB9C35345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C933A-E27A-714A-DC1C-8450F5E1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9261-7179-2212-C96A-7432B8CA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0770-D2FA-86E5-F453-79D37762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03F7-D27B-D77F-367D-8086B166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F8CEE-773F-8190-EB8A-60302BE0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54D61-8426-FBC1-E2A0-D656BFE4F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C2302-BB6C-C0B8-34FC-C07FA820F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EC2A-C0B2-FFF4-3827-50013038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CCD5A-9D94-B2F8-3C61-D6A2AEC3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7F3D5-6300-A574-8EBC-26AC5A6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6833-B66B-8F8E-6F25-714CB36C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3768-0A10-AA21-3213-33F686B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04859-A2A3-4096-B5FA-0A0ECAE9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9DCF7-5D73-6CD5-F4BC-C3AA128C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3DE48-06D1-2642-F564-34A29496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3CBDC-B17B-DC2A-D6AD-19797373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36447-60D6-F466-A601-E7E9915C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A8B74-D600-CA87-24A6-DEA31261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23CA-2D5E-D345-58B8-14DAA433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D90A-471B-59A5-75C9-2C484E25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31B2-4E66-B193-C237-6F5C5DF0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9078-77DD-DD92-2309-3FC0AA7E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B116-3D9D-2B0F-AF8A-D8B05DBA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1BD4B-0A23-42EE-4E4E-2248A68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E6CF-7A04-D142-E4E9-BD6E4E2A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A5D9D-80A0-FA88-1B44-F7C4474CF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36382-6083-CA4D-B0D0-5B362DE5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E4E2-02B8-1EA5-D168-17361D30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B2DC-5757-BD50-0552-C744D988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39F57-A926-6380-B448-12734660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3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C981D-CADE-1164-DF68-001A2C76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5823-852D-10CD-AC41-4CCC61FD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EC30-4F63-D9BC-B7E8-E206186F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7E50-3AF8-750D-7DA0-81E480B9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C834-3C0C-1BA6-D579-9D3FD0C3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B36036-6373-BC3C-769B-DE2B41D5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1" y="0"/>
            <a:ext cx="8190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9D4FF7-70F3-73D1-8840-EA644A697CBB}"/>
              </a:ext>
            </a:extLst>
          </p:cNvPr>
          <p:cNvSpPr/>
          <p:nvPr/>
        </p:nvSpPr>
        <p:spPr>
          <a:xfrm>
            <a:off x="7772400" y="2740090"/>
            <a:ext cx="3935965" cy="4117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44DD9-08C2-61B5-46F6-F150B4A8DCFF}"/>
              </a:ext>
            </a:extLst>
          </p:cNvPr>
          <p:cNvSpPr/>
          <p:nvPr/>
        </p:nvSpPr>
        <p:spPr>
          <a:xfrm>
            <a:off x="4152122" y="2743200"/>
            <a:ext cx="3620278" cy="4117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D3A7D-71F1-8F2B-BE8A-FED79A188F4C}"/>
              </a:ext>
            </a:extLst>
          </p:cNvPr>
          <p:cNvSpPr/>
          <p:nvPr/>
        </p:nvSpPr>
        <p:spPr>
          <a:xfrm>
            <a:off x="483636" y="2743200"/>
            <a:ext cx="3668483" cy="411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8899FB-1113-9B27-8DFC-749B14175B65}"/>
              </a:ext>
            </a:extLst>
          </p:cNvPr>
          <p:cNvSpPr/>
          <p:nvPr/>
        </p:nvSpPr>
        <p:spPr>
          <a:xfrm>
            <a:off x="671804" y="3209157"/>
            <a:ext cx="10870163" cy="24451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041A88-09A7-A448-CC37-6EA17D7FB9A1}"/>
              </a:ext>
            </a:extLst>
          </p:cNvPr>
          <p:cNvSpPr/>
          <p:nvPr/>
        </p:nvSpPr>
        <p:spPr>
          <a:xfrm>
            <a:off x="765110" y="242596"/>
            <a:ext cx="2136710" cy="10823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VNF/CNF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C03032-C53A-D6D7-5F67-69DA5B4A15EA}"/>
              </a:ext>
            </a:extLst>
          </p:cNvPr>
          <p:cNvSpPr/>
          <p:nvPr/>
        </p:nvSpPr>
        <p:spPr>
          <a:xfrm>
            <a:off x="1094014" y="676469"/>
            <a:ext cx="1478901" cy="5691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992A4-0141-D76C-61A3-B41F4112DDC7}"/>
              </a:ext>
            </a:extLst>
          </p:cNvPr>
          <p:cNvSpPr/>
          <p:nvPr/>
        </p:nvSpPr>
        <p:spPr>
          <a:xfrm>
            <a:off x="4901680" y="242596"/>
            <a:ext cx="2136710" cy="10823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VNF/CNF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0EF97-D085-8B15-D30E-C8FD0788088D}"/>
              </a:ext>
            </a:extLst>
          </p:cNvPr>
          <p:cNvSpPr/>
          <p:nvPr/>
        </p:nvSpPr>
        <p:spPr>
          <a:xfrm>
            <a:off x="5230584" y="676469"/>
            <a:ext cx="1478901" cy="5691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0EAB6E-6B99-FBE6-7A8B-959DF31FBC51}"/>
              </a:ext>
            </a:extLst>
          </p:cNvPr>
          <p:cNvSpPr/>
          <p:nvPr/>
        </p:nvSpPr>
        <p:spPr>
          <a:xfrm>
            <a:off x="8829870" y="242596"/>
            <a:ext cx="2136710" cy="10823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VNF/CNF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23CBE-DFE8-493E-D016-08ED1A0CABE6}"/>
              </a:ext>
            </a:extLst>
          </p:cNvPr>
          <p:cNvSpPr/>
          <p:nvPr/>
        </p:nvSpPr>
        <p:spPr>
          <a:xfrm>
            <a:off x="9158774" y="676469"/>
            <a:ext cx="1478901" cy="5691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163131-E12A-6B0B-E3B1-337010656A40}"/>
              </a:ext>
            </a:extLst>
          </p:cNvPr>
          <p:cNvSpPr/>
          <p:nvPr/>
        </p:nvSpPr>
        <p:spPr>
          <a:xfrm>
            <a:off x="483637" y="2108718"/>
            <a:ext cx="11224726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RM - Target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A42DAD-72A3-1F2B-A3F3-9A785CA7244F}"/>
              </a:ext>
            </a:extLst>
          </p:cNvPr>
          <p:cNvSpPr/>
          <p:nvPr/>
        </p:nvSpPr>
        <p:spPr>
          <a:xfrm>
            <a:off x="1614196" y="1324947"/>
            <a:ext cx="279918" cy="78377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E491539-5BE5-437C-E200-0E848ED2C73F}"/>
              </a:ext>
            </a:extLst>
          </p:cNvPr>
          <p:cNvSpPr/>
          <p:nvPr/>
        </p:nvSpPr>
        <p:spPr>
          <a:xfrm>
            <a:off x="5816082" y="1324947"/>
            <a:ext cx="279918" cy="78377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9CD9F4A-BE7A-E769-CAAD-33D66DACF1E1}"/>
              </a:ext>
            </a:extLst>
          </p:cNvPr>
          <p:cNvSpPr/>
          <p:nvPr/>
        </p:nvSpPr>
        <p:spPr>
          <a:xfrm>
            <a:off x="9878009" y="1287624"/>
            <a:ext cx="279918" cy="78377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5BB37-DE9A-B262-9420-3DAC806B9419}"/>
              </a:ext>
            </a:extLst>
          </p:cNvPr>
          <p:cNvSpPr txBox="1"/>
          <p:nvPr/>
        </p:nvSpPr>
        <p:spPr>
          <a:xfrm>
            <a:off x="3060826" y="3209157"/>
            <a:ext cx="581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RM</a:t>
            </a:r>
            <a:r>
              <a:rPr lang="en-US" sz="2400" dirty="0"/>
              <a:t> – </a:t>
            </a:r>
            <a:r>
              <a:rPr lang="en-US" sz="2400" b="1" dirty="0">
                <a:solidFill>
                  <a:srgbClr val="C00000"/>
                </a:solidFill>
              </a:rPr>
              <a:t>Appendix a</a:t>
            </a:r>
          </a:p>
          <a:p>
            <a:pPr algn="ctr"/>
            <a:r>
              <a:rPr lang="en-US" sz="2400" dirty="0"/>
              <a:t>VNF/CNF Transition Generations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71CBD73-B19A-C902-5186-A9E952F26626}"/>
              </a:ext>
            </a:extLst>
          </p:cNvPr>
          <p:cNvSpPr/>
          <p:nvPr/>
        </p:nvSpPr>
        <p:spPr>
          <a:xfrm>
            <a:off x="214604" y="5669901"/>
            <a:ext cx="11793894" cy="8864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Roadmap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2B074C-9469-A2AE-57FD-3E451178713E}"/>
              </a:ext>
            </a:extLst>
          </p:cNvPr>
          <p:cNvSpPr/>
          <p:nvPr/>
        </p:nvSpPr>
        <p:spPr>
          <a:xfrm>
            <a:off x="896514" y="3999722"/>
            <a:ext cx="2946920" cy="1521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6A099E-9EA2-4E30-EEAE-494EDE13878A}"/>
              </a:ext>
            </a:extLst>
          </p:cNvPr>
          <p:cNvSpPr/>
          <p:nvPr/>
        </p:nvSpPr>
        <p:spPr>
          <a:xfrm>
            <a:off x="905069" y="3984171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0E7FFC3-F812-E0AB-A1C5-345EE0666556}"/>
              </a:ext>
            </a:extLst>
          </p:cNvPr>
          <p:cNvSpPr/>
          <p:nvPr/>
        </p:nvSpPr>
        <p:spPr>
          <a:xfrm>
            <a:off x="4484522" y="4040154"/>
            <a:ext cx="2946920" cy="1521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282767-C251-A079-4BAC-080897959E0E}"/>
              </a:ext>
            </a:extLst>
          </p:cNvPr>
          <p:cNvSpPr/>
          <p:nvPr/>
        </p:nvSpPr>
        <p:spPr>
          <a:xfrm>
            <a:off x="4493077" y="4024603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1381EC-A51D-1DB0-1F9F-9F5442F1C1E6}"/>
              </a:ext>
            </a:extLst>
          </p:cNvPr>
          <p:cNvSpPr/>
          <p:nvPr/>
        </p:nvSpPr>
        <p:spPr>
          <a:xfrm>
            <a:off x="8262644" y="4014497"/>
            <a:ext cx="2946920" cy="1521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7B5E868-D07A-BED5-A74C-027C87F31851}"/>
              </a:ext>
            </a:extLst>
          </p:cNvPr>
          <p:cNvSpPr/>
          <p:nvPr/>
        </p:nvSpPr>
        <p:spPr>
          <a:xfrm>
            <a:off x="8271199" y="3998946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9248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3200C8F-8DA4-66CB-58A2-61BC8AF038B0}"/>
              </a:ext>
            </a:extLst>
          </p:cNvPr>
          <p:cNvSpPr/>
          <p:nvPr/>
        </p:nvSpPr>
        <p:spPr>
          <a:xfrm>
            <a:off x="4161449" y="345232"/>
            <a:ext cx="3620278" cy="4117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2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054093-F7FE-A6F7-8CB3-6161AA2A3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233670"/>
              </p:ext>
            </p:extLst>
          </p:nvPr>
        </p:nvGraphicFramePr>
        <p:xfrm>
          <a:off x="999093" y="5297705"/>
          <a:ext cx="2293614" cy="1424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32640" imgH="1882080" progId="PBrush">
                  <p:embed/>
                </p:oleObj>
              </mc:Choice>
              <mc:Fallback>
                <p:oleObj name="Bitmap Image" r:id="rId2" imgW="3032640" imgH="188208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054093-F7FE-A6F7-8CB3-6161AA2A3D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9093" y="5297705"/>
                        <a:ext cx="2293614" cy="1424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A382D65-553F-9357-27E3-9E84F998E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050246"/>
              </p:ext>
            </p:extLst>
          </p:nvPr>
        </p:nvGraphicFramePr>
        <p:xfrm>
          <a:off x="4872768" y="5288928"/>
          <a:ext cx="2293614" cy="1424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32640" imgH="1882080" progId="PBrush">
                  <p:embed/>
                </p:oleObj>
              </mc:Choice>
              <mc:Fallback>
                <p:oleObj name="Bitmap Image" r:id="rId4" imgW="3032640" imgH="188208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A382D65-553F-9357-27E3-9E84F998E6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2768" y="5288928"/>
                        <a:ext cx="2293614" cy="1424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B405513-E22B-1A7A-2DFC-03DA99D9A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571472"/>
              </p:ext>
            </p:extLst>
          </p:nvPr>
        </p:nvGraphicFramePr>
        <p:xfrm>
          <a:off x="8801877" y="5288928"/>
          <a:ext cx="2293614" cy="1424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3032640" imgH="1882080" progId="PBrush">
                  <p:embed/>
                </p:oleObj>
              </mc:Choice>
              <mc:Fallback>
                <p:oleObj name="Bitmap Image" r:id="rId5" imgW="3032640" imgH="18820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B405513-E22B-1A7A-2DFC-03DA99D9A7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01877" y="5288928"/>
                        <a:ext cx="2293614" cy="1424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BB4F8D9-07D9-F8B3-423D-7939DF00C4ED}"/>
              </a:ext>
            </a:extLst>
          </p:cNvPr>
          <p:cNvSpPr/>
          <p:nvPr/>
        </p:nvSpPr>
        <p:spPr>
          <a:xfrm>
            <a:off x="492966" y="345232"/>
            <a:ext cx="3668483" cy="411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3726A-480E-E79D-9962-4EDC976BAFA8}"/>
              </a:ext>
            </a:extLst>
          </p:cNvPr>
          <p:cNvSpPr/>
          <p:nvPr/>
        </p:nvSpPr>
        <p:spPr>
          <a:xfrm>
            <a:off x="7781727" y="342122"/>
            <a:ext cx="3935965" cy="4117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63BC78-858C-5F77-151C-BDAF818E2931}"/>
              </a:ext>
            </a:extLst>
          </p:cNvPr>
          <p:cNvSpPr/>
          <p:nvPr/>
        </p:nvSpPr>
        <p:spPr>
          <a:xfrm>
            <a:off x="408992" y="3844212"/>
            <a:ext cx="11290042" cy="8864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RA - Target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1C4C5E-05D2-7A3F-A055-1EDCDDD10610}"/>
              </a:ext>
            </a:extLst>
          </p:cNvPr>
          <p:cNvSpPr/>
          <p:nvPr/>
        </p:nvSpPr>
        <p:spPr>
          <a:xfrm>
            <a:off x="199051" y="576779"/>
            <a:ext cx="11793894" cy="8864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Roadmap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E75B5F-186A-972D-7074-AA7BE2DE74DC}"/>
              </a:ext>
            </a:extLst>
          </p:cNvPr>
          <p:cNvSpPr/>
          <p:nvPr/>
        </p:nvSpPr>
        <p:spPr>
          <a:xfrm>
            <a:off x="660918" y="1305548"/>
            <a:ext cx="10870163" cy="24451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A2A42E-9C34-7C47-3F17-068B1BB77188}"/>
              </a:ext>
            </a:extLst>
          </p:cNvPr>
          <p:cNvSpPr/>
          <p:nvPr/>
        </p:nvSpPr>
        <p:spPr>
          <a:xfrm>
            <a:off x="885628" y="2096113"/>
            <a:ext cx="2946920" cy="15216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916193-FD56-B6DE-32EA-AC16D67E5F3F}"/>
              </a:ext>
            </a:extLst>
          </p:cNvPr>
          <p:cNvSpPr/>
          <p:nvPr/>
        </p:nvSpPr>
        <p:spPr>
          <a:xfrm>
            <a:off x="894183" y="2080562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DB513D-915A-CE2D-DE76-F1324ED13674}"/>
              </a:ext>
            </a:extLst>
          </p:cNvPr>
          <p:cNvSpPr/>
          <p:nvPr/>
        </p:nvSpPr>
        <p:spPr>
          <a:xfrm>
            <a:off x="4473636" y="2136545"/>
            <a:ext cx="2946920" cy="15216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1D5DE04-3A3A-4545-000E-014CBEE4D474}"/>
              </a:ext>
            </a:extLst>
          </p:cNvPr>
          <p:cNvSpPr/>
          <p:nvPr/>
        </p:nvSpPr>
        <p:spPr>
          <a:xfrm>
            <a:off x="4482191" y="2120994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DCDB75-AA2D-4692-8FC3-8A088CD54291}"/>
              </a:ext>
            </a:extLst>
          </p:cNvPr>
          <p:cNvSpPr/>
          <p:nvPr/>
        </p:nvSpPr>
        <p:spPr>
          <a:xfrm>
            <a:off x="8251758" y="2110888"/>
            <a:ext cx="2946920" cy="15216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AF302BF-1E2B-FC30-1275-A2E2BB048009}"/>
              </a:ext>
            </a:extLst>
          </p:cNvPr>
          <p:cNvSpPr/>
          <p:nvPr/>
        </p:nvSpPr>
        <p:spPr>
          <a:xfrm>
            <a:off x="8260313" y="2095337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D6F14B-BB15-7CA8-27E6-927C08287F4F}"/>
              </a:ext>
            </a:extLst>
          </p:cNvPr>
          <p:cNvSpPr txBox="1"/>
          <p:nvPr/>
        </p:nvSpPr>
        <p:spPr>
          <a:xfrm>
            <a:off x="2983462" y="1395064"/>
            <a:ext cx="581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</a:t>
            </a:r>
            <a:r>
              <a:rPr lang="en-US" sz="2400" dirty="0"/>
              <a:t> – </a:t>
            </a:r>
            <a:r>
              <a:rPr lang="en-US" sz="2400" b="1" dirty="0">
                <a:solidFill>
                  <a:srgbClr val="C00000"/>
                </a:solidFill>
              </a:rPr>
              <a:t>Appendix a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0A2DF18-D6C2-1E72-CA05-674980F1C9DA}"/>
              </a:ext>
            </a:extLst>
          </p:cNvPr>
          <p:cNvSpPr/>
          <p:nvPr/>
        </p:nvSpPr>
        <p:spPr>
          <a:xfrm>
            <a:off x="2052735" y="4730620"/>
            <a:ext cx="317241" cy="5708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169A286-0988-B3E1-9EF8-3C4B3DFDEDA1}"/>
              </a:ext>
            </a:extLst>
          </p:cNvPr>
          <p:cNvSpPr/>
          <p:nvPr/>
        </p:nvSpPr>
        <p:spPr>
          <a:xfrm>
            <a:off x="5937378" y="4742958"/>
            <a:ext cx="317241" cy="5708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ADABF68-8E68-2A0E-5FF2-37B401989B28}"/>
              </a:ext>
            </a:extLst>
          </p:cNvPr>
          <p:cNvSpPr/>
          <p:nvPr/>
        </p:nvSpPr>
        <p:spPr>
          <a:xfrm>
            <a:off x="9893250" y="4718069"/>
            <a:ext cx="317241" cy="5708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6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 Steele</dc:creator>
  <cp:lastModifiedBy>Scot Steele</cp:lastModifiedBy>
  <cp:revision>1</cp:revision>
  <dcterms:created xsi:type="dcterms:W3CDTF">2022-09-01T16:09:04Z</dcterms:created>
  <dcterms:modified xsi:type="dcterms:W3CDTF">2022-09-01T20:09:46Z</dcterms:modified>
</cp:coreProperties>
</file>