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a732500a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a732500a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a73250193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a7325019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a7325019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a7325019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a732500a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a732500a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a732500a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a732500a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a732500a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a732500a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a732500a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a732500a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a732500a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a732500a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a732500a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a732500a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a7325019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a732501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e55eff13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e55eff1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a73250193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a73250193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a7325019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a7325019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a732500a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a732500a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a732500a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a732500a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a732500a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a732500a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e55eff1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e55eff1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a732500a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a732500a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a732500a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a732500a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a7325019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a7325019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youtu.be/ZWq1n7FFtw0" TargetMode="External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Arbitrage on the Solana Blockchain</a:t>
            </a:r>
            <a:endParaRPr sz="3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 Khatri, Grant Tugwell, Robert Elizondo, Veronica Wisor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Level Description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Price Monitoring Module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Uses client side AMM APIs to fetch the current exchange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Uses Jupiter to get profitable price routes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Transaction Module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Currently off chain with plans to move on chain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Using Orca API and Jupiter API to execute transactions on several different AMMs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currently make transactions on: Aldrin, Cropper, Raydium, Saber, Sencha, Serum, Orca, and more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Wallet Monitoring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Interacts with UI and Pricing/Transaction Modules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Currently fetches the SOL and OXY token balance from the wallet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Interface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125" y="224562"/>
            <a:ext cx="6593750" cy="46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137" y="241600"/>
            <a:ext cx="6521725" cy="46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Scheduling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550" y="1358400"/>
            <a:ext cx="64389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Deadlines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Week of 3/28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Move transaction module to on chain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Solana’s waller adaptor for React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Week of 4/4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Atomicity of transaction module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Front end work of visualizing price monitoring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Week of 4/11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Improving logic of modules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Testing/design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Week of 4/18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Integrate modules and UI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Validation Plan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-"/>
            </a:pPr>
            <a:r>
              <a:rPr lang="en">
                <a:solidFill>
                  <a:srgbClr val="ADADAD"/>
                </a:solidFill>
              </a:rPr>
              <a:t>Paper Wallet</a:t>
            </a:r>
            <a:endParaRPr>
              <a:solidFill>
                <a:srgbClr val="ADADA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Char char="-"/>
            </a:pPr>
            <a:r>
              <a:rPr lang="en">
                <a:solidFill>
                  <a:srgbClr val="ADADAD"/>
                </a:solidFill>
              </a:rPr>
              <a:t>Test different strategies </a:t>
            </a:r>
            <a:endParaRPr>
              <a:solidFill>
                <a:srgbClr val="ADADA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Char char="-"/>
            </a:pPr>
            <a:r>
              <a:rPr lang="en">
                <a:solidFill>
                  <a:srgbClr val="ADADAD"/>
                </a:solidFill>
              </a:rPr>
              <a:t>Prove that the arbitrage is profitable over time</a:t>
            </a:r>
            <a:endParaRPr>
              <a:solidFill>
                <a:srgbClr val="ADADA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Char char="-"/>
            </a:pPr>
            <a:r>
              <a:rPr lang="en">
                <a:solidFill>
                  <a:srgbClr val="ADADAD"/>
                </a:solidFill>
              </a:rPr>
              <a:t>Finalize financial plan for when real money is added</a:t>
            </a:r>
            <a:endParaRPr>
              <a:solidFill>
                <a:srgbClr val="ADADA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-"/>
            </a:pPr>
            <a:r>
              <a:rPr lang="en">
                <a:solidFill>
                  <a:srgbClr val="ADADAD"/>
                </a:solidFill>
              </a:rPr>
              <a:t>Logging system from on chain function </a:t>
            </a:r>
            <a:endParaRPr>
              <a:solidFill>
                <a:srgbClr val="ADADA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Char char="-"/>
            </a:pPr>
            <a:r>
              <a:rPr lang="en">
                <a:solidFill>
                  <a:srgbClr val="ADADAD"/>
                </a:solidFill>
              </a:rPr>
              <a:t>Returns metadata about each transaction</a:t>
            </a:r>
            <a:endParaRPr>
              <a:solidFill>
                <a:srgbClr val="ADADA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Char char="-"/>
            </a:pPr>
            <a:r>
              <a:rPr lang="en">
                <a:solidFill>
                  <a:srgbClr val="ADADAD"/>
                </a:solidFill>
              </a:rPr>
              <a:t>Can be stored in a DB to show profitability over time</a:t>
            </a:r>
            <a:endParaRPr>
              <a:solidFill>
                <a:srgbClr val="ADADA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-"/>
            </a:pPr>
            <a:r>
              <a:rPr lang="en">
                <a:solidFill>
                  <a:srgbClr val="ADADAD"/>
                </a:solidFill>
              </a:rPr>
              <a:t>Visual UI for analysis </a:t>
            </a:r>
            <a:endParaRPr>
              <a:solidFill>
                <a:srgbClr val="ADADA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Char char="-"/>
            </a:pPr>
            <a:r>
              <a:rPr lang="en">
                <a:solidFill>
                  <a:srgbClr val="ADADAD"/>
                </a:solidFill>
              </a:rPr>
              <a:t>Allows for quick analysis </a:t>
            </a:r>
            <a:endParaRPr>
              <a:solidFill>
                <a:srgbClr val="ADADA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Char char="-"/>
            </a:pPr>
            <a:r>
              <a:rPr lang="en">
                <a:solidFill>
                  <a:srgbClr val="ADADAD"/>
                </a:solidFill>
              </a:rPr>
              <a:t>More easily read than a command line tool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Demonstration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2950650" y="4540725"/>
            <a:ext cx="32427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https://youtu.be/ZWq1n7FFtw0</a:t>
            </a:r>
            <a:r>
              <a:rPr lang="en"/>
              <a:t> </a:t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200" y="1159975"/>
            <a:ext cx="594360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Management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lead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Design/Develop UI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Grant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Transaction Module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Integration of Transaction and Pricing Module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472105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Validation /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Develop UI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Veronica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AMM Price Monitoring Module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Integration of Transaction and Pricing Module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&amp; Safety Concerns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will not be released to the public until extensive testing has been completed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the arbitrage is not profitable, could have economic repercussions on the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Solana uses proof of stake and has a much lighter environmental footprint compared to proof of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Potential to leak users secret key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Sustainability and Economics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Must maintain the product to stay up to date with the current market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AMMs/DEXs are constantly changing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Hosting on AWS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Needed for higher traffic and multiple users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 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Challenges Faced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Design Alternatives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System 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Scheduling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 Plan and Demonstration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Team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Concerns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 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Challenges Faced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Design Alternatives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System 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Scheduling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 Plan and Demonstration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Team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Concerns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Background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Price differences in same cryptocurrencies on different decentralized exchanges (DEX)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Blockchain technology allows us to capitalize on this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Unlike stock exchanges, there is no geographical advantage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Atomicity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Flash loans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Cryptocurrency is a relatively new market that has potential for big returns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Needs Statement</a:t>
            </a:r>
            <a:endParaRPr baseline="-2500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Since there are so many Decentralized Exchanges (DEXs) on the Solana network, there are subtle price differences between the exchanges.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want to take advantage of the difference to create an arbitrage on the Solana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currently isn’t a user-friendly interface for similar arbitrage programs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Create a profitable arbitrage program that gives the user useful insight into the performance of the program.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Lack of </a:t>
            </a:r>
            <a:r>
              <a:rPr lang="en"/>
              <a:t>documentation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Not yet created or outdated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Starter examples that don’t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</a:t>
            </a:r>
            <a:r>
              <a:rPr lang="en"/>
              <a:t>ontinuously</a:t>
            </a:r>
            <a:r>
              <a:rPr lang="en"/>
              <a:t> changing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Deprecated API calls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different AMM’s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Reach out to developers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system currently requires: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Solana Node for private RPC connection ($9/month)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wallet that supports Solana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Internet connection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Ability to use </a:t>
            </a:r>
            <a:r>
              <a:rPr lang="en"/>
              <a:t>command line interface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Alternatives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Trading Bot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Focus application on possible profitable trades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 with different AMM’s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Continue to look into </a:t>
            </a:r>
            <a:r>
              <a:rPr lang="en"/>
              <a:t>different exchanges like Raydium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Trading Strategy - Buy and Hold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Could get lower return on investment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Level Description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021300"/>
            <a:ext cx="5943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