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f1bf216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f1bf216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341916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341916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f1bf21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f1bf21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f1bf21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f1bf21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341916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341916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f1bf21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f1bf21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341916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341916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341916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341916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341916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341916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341916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341916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f1bf21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f1bf21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f1bf216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f1bf21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Elizondo, Anu Khatri, Grant Tugwell, Veronica Wisor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25" y="1080525"/>
            <a:ext cx="7841399" cy="3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Members will break down large tasks into smaller, manageable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Progress checks each Monday and Wednesday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JIRA/Trello to track task progress and have a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Gantt charts and individual logs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Design/Develop the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using paper wallet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79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chain transaction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AMM monitoring module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Societal, Safety, and Environmental Analysis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will not be </a:t>
            </a:r>
            <a:r>
              <a:rPr lang="en"/>
              <a:t>released</a:t>
            </a:r>
            <a:r>
              <a:rPr lang="en"/>
              <a:t> to the public until extensive testing has been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arbitrage is not profitable, could have economic repercussions on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Solana uses proof of stake and has a much lighter </a:t>
            </a:r>
            <a:r>
              <a:rPr lang="en"/>
              <a:t>environmental</a:t>
            </a:r>
            <a:r>
              <a:rPr lang="en"/>
              <a:t> footprint compared to proof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safety</a:t>
            </a:r>
            <a:r>
              <a:rPr lang="en"/>
              <a:t> concerns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</a:t>
            </a:r>
            <a:r>
              <a:rPr lang="en"/>
              <a:t>differences</a:t>
            </a:r>
            <a:r>
              <a:rPr lang="en"/>
              <a:t> in same cryptocurrencies on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decentralized</a:t>
            </a:r>
            <a:r>
              <a:rPr lang="en"/>
              <a:t> exchanges (DEX)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technology allows us to capitalize on this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stock exchanges, there is no </a:t>
            </a:r>
            <a:r>
              <a:rPr lang="en"/>
              <a:t>geographical</a:t>
            </a:r>
            <a:r>
              <a:rPr lang="en"/>
              <a:t> </a:t>
            </a:r>
            <a:r>
              <a:rPr lang="en"/>
              <a:t>advantage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 loans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 is a relatively new market that has </a:t>
            </a:r>
            <a:r>
              <a:rPr lang="en"/>
              <a:t>potential</a:t>
            </a:r>
            <a:r>
              <a:rPr lang="en"/>
              <a:t> for big </a:t>
            </a:r>
            <a:r>
              <a:rPr lang="en"/>
              <a:t>returns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there are so many Decentralized Exchanges (DEXs) on the Solana network, there are subtle price differences between the exchanges.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take advantage of the difference to create an arbitrage on the Solana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currently isn’t a user-friendly interface for similar arbitrage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profitable arbitrage program that gives the user useful </a:t>
            </a:r>
            <a:r>
              <a:rPr lang="en"/>
              <a:t>insight</a:t>
            </a:r>
            <a:r>
              <a:rPr lang="en"/>
              <a:t> into the performance of the 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price monitoring system that keeps track of cryptocurrency prices from different DEXs to see where profits can be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function that will invoke the buy/sell transaction on the Solana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all successful/failed transactions and display the analytics to a frontend for the user to see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Bitsgap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User-friendly </a:t>
            </a:r>
            <a:r>
              <a:rPr lang="en"/>
              <a:t>interface, but expensive and limited on usability depending on pricing tier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BlackbirdBot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works with bitcoin and has little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Cryptohopper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Arbitrage and Auto-trading bots, but room for improvement with speed due to API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Bitcoin Arbitrage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 trading only supported for a few exchanges and currency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Pionex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deposit USD and bot will start making trades, no additional software needed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81150" y="2762725"/>
            <a:ext cx="42603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AMM Monitoring Subsystem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Chain Transaction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Interface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1204425"/>
            <a:ext cx="5943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Validation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different </a:t>
            </a:r>
            <a:r>
              <a:rPr lang="en"/>
              <a:t>strategies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 that the </a:t>
            </a:r>
            <a:r>
              <a:rPr lang="en"/>
              <a:t>arbitrage</a:t>
            </a:r>
            <a:r>
              <a:rPr lang="en"/>
              <a:t> is </a:t>
            </a:r>
            <a:r>
              <a:rPr lang="en"/>
              <a:t>profitable</a:t>
            </a:r>
            <a:r>
              <a:rPr lang="en"/>
              <a:t>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Finalize </a:t>
            </a:r>
            <a:r>
              <a:rPr lang="en"/>
              <a:t>financial</a:t>
            </a:r>
            <a:r>
              <a:rPr lang="en"/>
              <a:t> plan for when real money is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system from on chain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</a:t>
            </a:r>
            <a:r>
              <a:rPr lang="en"/>
              <a:t>metadata</a:t>
            </a:r>
            <a:r>
              <a:rPr lang="en"/>
              <a:t> about each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stored in a DB to show </a:t>
            </a:r>
            <a:r>
              <a:rPr lang="en"/>
              <a:t>profitability</a:t>
            </a:r>
            <a:r>
              <a:rPr lang="en"/>
              <a:t>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UI for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quick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</a:t>
            </a:r>
            <a:r>
              <a:rPr lang="en"/>
              <a:t>easily</a:t>
            </a:r>
            <a:r>
              <a:rPr lang="en"/>
              <a:t> read than a command line tool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Analysis/Budget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$600 Budget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development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parts or manufacturing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Solana Transaction fee: $.00107 (100 transactions cost about a penny)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AWS t2.micro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$40 Raspberry 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$47 AWS a1.medium (remaining 11 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use the remainder for the arbitrage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