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TAN Tangkiwood" charset="1" panose="00000000000000000000"/>
      <p:regular r:id="rId22"/>
    </p:embeddedFont>
    <p:embeddedFont>
      <p:font typeface="Anonymous Pro" charset="1" panose="02060609030202000504"/>
      <p:regular r:id="rId23"/>
    </p:embeddedFont>
    <p:embeddedFont>
      <p:font typeface="Poppins" charset="1" panose="00000500000000000000"/>
      <p:regular r:id="rId24"/>
    </p:embeddedFont>
    <p:embeddedFont>
      <p:font typeface="Poppins Bold" charset="1" panose="000008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png" Type="http://schemas.openxmlformats.org/officeDocument/2006/relationships/image"/><Relationship Id="rId11" Target="../media/image43.svg" Type="http://schemas.openxmlformats.org/officeDocument/2006/relationships/image"/><Relationship Id="rId12" Target="../media/image44.png" Type="http://schemas.openxmlformats.org/officeDocument/2006/relationships/image"/><Relationship Id="rId13" Target="../media/image45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38.png" Type="http://schemas.openxmlformats.org/officeDocument/2006/relationships/image"/><Relationship Id="rId7" Target="../media/image39.svg" Type="http://schemas.openxmlformats.org/officeDocument/2006/relationships/image"/><Relationship Id="rId8" Target="../media/image40.png" Type="http://schemas.openxmlformats.org/officeDocument/2006/relationships/image"/><Relationship Id="rId9" Target="../media/image4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png" Type="http://schemas.openxmlformats.org/officeDocument/2006/relationships/image"/><Relationship Id="rId11" Target="../media/image43.svg" Type="http://schemas.openxmlformats.org/officeDocument/2006/relationships/image"/><Relationship Id="rId12" Target="../media/image44.png" Type="http://schemas.openxmlformats.org/officeDocument/2006/relationships/image"/><Relationship Id="rId13" Target="../media/image45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38.png" Type="http://schemas.openxmlformats.org/officeDocument/2006/relationships/image"/><Relationship Id="rId7" Target="../media/image39.svg" Type="http://schemas.openxmlformats.org/officeDocument/2006/relationships/image"/><Relationship Id="rId8" Target="../media/image40.png" Type="http://schemas.openxmlformats.org/officeDocument/2006/relationships/image"/><Relationship Id="rId9" Target="../media/image41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0.jpeg" Type="http://schemas.openxmlformats.org/officeDocument/2006/relationships/image"/><Relationship Id="rId3" Target="../media/VAGFAQ3xSrw.mp4" Type="http://schemas.openxmlformats.org/officeDocument/2006/relationships/video"/><Relationship Id="rId4" Target="../media/VAGFAQ3xSrw.mp4" Type="http://schemas.microsoft.com/office/2007/relationships/media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7.png" Type="http://schemas.openxmlformats.org/officeDocument/2006/relationships/image"/><Relationship Id="rId11" Target="../media/image58.svg" Type="http://schemas.openxmlformats.org/officeDocument/2006/relationships/image"/><Relationship Id="rId12" Target="../media/image59.png" Type="http://schemas.openxmlformats.org/officeDocument/2006/relationships/image"/><Relationship Id="rId13" Target="../media/image60.svg" Type="http://schemas.openxmlformats.org/officeDocument/2006/relationships/image"/><Relationship Id="rId14" Target="../media/image61.png" Type="http://schemas.openxmlformats.org/officeDocument/2006/relationships/image"/><Relationship Id="rId15" Target="../media/image62.svg" Type="http://schemas.openxmlformats.org/officeDocument/2006/relationships/image"/><Relationship Id="rId16" Target="../media/image63.png" Type="http://schemas.openxmlformats.org/officeDocument/2006/relationships/image"/><Relationship Id="rId17" Target="../media/image64.svg" Type="http://schemas.openxmlformats.org/officeDocument/2006/relationships/image"/><Relationship Id="rId18" Target="../media/image65.png" Type="http://schemas.openxmlformats.org/officeDocument/2006/relationships/image"/><Relationship Id="rId19" Target="../media/image66.svg" Type="http://schemas.openxmlformats.org/officeDocument/2006/relationships/image"/><Relationship Id="rId2" Target="../media/image1.png" Type="http://schemas.openxmlformats.org/officeDocument/2006/relationships/image"/><Relationship Id="rId20" Target="../media/image67.png" Type="http://schemas.openxmlformats.org/officeDocument/2006/relationships/image"/><Relationship Id="rId21" Target="../media/image68.svg" Type="http://schemas.openxmlformats.org/officeDocument/2006/relationships/image"/><Relationship Id="rId22" Target="../media/image69.png" Type="http://schemas.openxmlformats.org/officeDocument/2006/relationships/image"/><Relationship Id="rId23" Target="../media/image70.svg" Type="http://schemas.openxmlformats.org/officeDocument/2006/relationships/image"/><Relationship Id="rId24" Target="../media/image27.png" Type="http://schemas.openxmlformats.org/officeDocument/2006/relationships/image"/><Relationship Id="rId25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51.png" Type="http://schemas.openxmlformats.org/officeDocument/2006/relationships/image"/><Relationship Id="rId5" Target="../media/image52.svg" Type="http://schemas.openxmlformats.org/officeDocument/2006/relationships/image"/><Relationship Id="rId6" Target="../media/image53.png" Type="http://schemas.openxmlformats.org/officeDocument/2006/relationships/image"/><Relationship Id="rId7" Target="../media/image54.svg" Type="http://schemas.openxmlformats.org/officeDocument/2006/relationships/image"/><Relationship Id="rId8" Target="../media/image55.png" Type="http://schemas.openxmlformats.org/officeDocument/2006/relationships/image"/><Relationship Id="rId9" Target="../media/image5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3.png" Type="http://schemas.openxmlformats.org/officeDocument/2006/relationships/image"/><Relationship Id="rId13" Target="../media/image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1.png" Type="http://schemas.openxmlformats.org/officeDocument/2006/relationships/image"/><Relationship Id="rId5" Target="../media/image7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svg" Type="http://schemas.openxmlformats.org/officeDocument/2006/relationships/image"/><Relationship Id="rId12" Target="../media/image33.png" Type="http://schemas.openxmlformats.org/officeDocument/2006/relationships/image"/><Relationship Id="rId13" Target="../media/image3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png" Type="http://schemas.openxmlformats.org/officeDocument/2006/relationships/image"/><Relationship Id="rId11" Target="../media/image43.svg" Type="http://schemas.openxmlformats.org/officeDocument/2006/relationships/image"/><Relationship Id="rId12" Target="../media/image44.png" Type="http://schemas.openxmlformats.org/officeDocument/2006/relationships/image"/><Relationship Id="rId13" Target="../media/image45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38.png" Type="http://schemas.openxmlformats.org/officeDocument/2006/relationships/image"/><Relationship Id="rId7" Target="../media/image39.svg" Type="http://schemas.openxmlformats.org/officeDocument/2006/relationships/image"/><Relationship Id="rId8" Target="../media/image40.png" Type="http://schemas.openxmlformats.org/officeDocument/2006/relationships/image"/><Relationship Id="rId9" Target="../media/image4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jpeg" Type="http://schemas.openxmlformats.org/officeDocument/2006/relationships/image"/><Relationship Id="rId3" Target="../media/VAGFANhHRHE.mp4" Type="http://schemas.openxmlformats.org/officeDocument/2006/relationships/video"/><Relationship Id="rId4" Target="../media/VAGFANhHRHE.mp4" Type="http://schemas.microsoft.com/office/2007/relationships/media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jpeg" Type="http://schemas.openxmlformats.org/officeDocument/2006/relationships/image"/><Relationship Id="rId3" Target="../media/VAGFAKgFvN0.mp4" Type="http://schemas.openxmlformats.org/officeDocument/2006/relationships/video"/><Relationship Id="rId4" Target="../media/VAGFAKgFvN0.mp4" Type="http://schemas.microsoft.com/office/2007/relationships/media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png" Type="http://schemas.openxmlformats.org/officeDocument/2006/relationships/image"/><Relationship Id="rId11" Target="../media/image43.svg" Type="http://schemas.openxmlformats.org/officeDocument/2006/relationships/image"/><Relationship Id="rId12" Target="../media/image44.png" Type="http://schemas.openxmlformats.org/officeDocument/2006/relationships/image"/><Relationship Id="rId13" Target="../media/image45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38.png" Type="http://schemas.openxmlformats.org/officeDocument/2006/relationships/image"/><Relationship Id="rId7" Target="../media/image39.svg" Type="http://schemas.openxmlformats.org/officeDocument/2006/relationships/image"/><Relationship Id="rId8" Target="../media/image40.png" Type="http://schemas.openxmlformats.org/officeDocument/2006/relationships/image"/><Relationship Id="rId9" Target="../media/image4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D7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797755" y="-4360936"/>
            <a:ext cx="10692491" cy="19008872"/>
          </a:xfrm>
          <a:custGeom>
            <a:avLst/>
            <a:gdLst/>
            <a:ahLst/>
            <a:cxnLst/>
            <a:rect r="r" b="b" t="t" l="l"/>
            <a:pathLst>
              <a:path h="19008872" w="10692491">
                <a:moveTo>
                  <a:pt x="0" y="0"/>
                </a:moveTo>
                <a:lnTo>
                  <a:pt x="10692490" y="0"/>
                </a:lnTo>
                <a:lnTo>
                  <a:pt x="10692490" y="19008872"/>
                </a:lnTo>
                <a:lnTo>
                  <a:pt x="0" y="190088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611655">
            <a:off x="-906877" y="7981307"/>
            <a:ext cx="5194130" cy="3343721"/>
          </a:xfrm>
          <a:custGeom>
            <a:avLst/>
            <a:gdLst/>
            <a:ahLst/>
            <a:cxnLst/>
            <a:rect r="r" b="b" t="t" l="l"/>
            <a:pathLst>
              <a:path h="3343721" w="5194130">
                <a:moveTo>
                  <a:pt x="0" y="0"/>
                </a:moveTo>
                <a:lnTo>
                  <a:pt x="5194130" y="0"/>
                </a:lnTo>
                <a:lnTo>
                  <a:pt x="5194130" y="3343721"/>
                </a:lnTo>
                <a:lnTo>
                  <a:pt x="0" y="334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5628535" y="4408806"/>
            <a:ext cx="1630765" cy="1698714"/>
          </a:xfrm>
          <a:custGeom>
            <a:avLst/>
            <a:gdLst/>
            <a:ahLst/>
            <a:cxnLst/>
            <a:rect r="r" b="b" t="t" l="l"/>
            <a:pathLst>
              <a:path h="1698714" w="1630765">
                <a:moveTo>
                  <a:pt x="0" y="1698714"/>
                </a:moveTo>
                <a:lnTo>
                  <a:pt x="1630765" y="1698714"/>
                </a:lnTo>
                <a:lnTo>
                  <a:pt x="1630765" y="0"/>
                </a:lnTo>
                <a:lnTo>
                  <a:pt x="0" y="0"/>
                </a:lnTo>
                <a:lnTo>
                  <a:pt x="0" y="1698714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028700" y="4408806"/>
            <a:ext cx="1627776" cy="1695600"/>
          </a:xfrm>
          <a:custGeom>
            <a:avLst/>
            <a:gdLst/>
            <a:ahLst/>
            <a:cxnLst/>
            <a:rect r="r" b="b" t="t" l="l"/>
            <a:pathLst>
              <a:path h="1695600" w="1627776">
                <a:moveTo>
                  <a:pt x="1627776" y="0"/>
                </a:moveTo>
                <a:lnTo>
                  <a:pt x="0" y="0"/>
                </a:lnTo>
                <a:lnTo>
                  <a:pt x="0" y="1695600"/>
                </a:lnTo>
                <a:lnTo>
                  <a:pt x="1627776" y="1695600"/>
                </a:lnTo>
                <a:lnTo>
                  <a:pt x="162777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075661">
            <a:off x="15447210" y="7200900"/>
            <a:ext cx="4022217" cy="4114800"/>
          </a:xfrm>
          <a:custGeom>
            <a:avLst/>
            <a:gdLst/>
            <a:ahLst/>
            <a:cxnLst/>
            <a:rect r="r" b="b" t="t" l="l"/>
            <a:pathLst>
              <a:path h="4114800" w="4022217">
                <a:moveTo>
                  <a:pt x="0" y="0"/>
                </a:moveTo>
                <a:lnTo>
                  <a:pt x="4022217" y="0"/>
                </a:lnTo>
                <a:lnTo>
                  <a:pt x="40222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916682">
            <a:off x="-982408" y="-1393967"/>
            <a:ext cx="4022217" cy="4114800"/>
          </a:xfrm>
          <a:custGeom>
            <a:avLst/>
            <a:gdLst/>
            <a:ahLst/>
            <a:cxnLst/>
            <a:rect r="r" b="b" t="t" l="l"/>
            <a:pathLst>
              <a:path h="4114800" w="4022217">
                <a:moveTo>
                  <a:pt x="0" y="0"/>
                </a:moveTo>
                <a:lnTo>
                  <a:pt x="4022217" y="0"/>
                </a:lnTo>
                <a:lnTo>
                  <a:pt x="40222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421465" y="2323851"/>
            <a:ext cx="11445070" cy="5639298"/>
          </a:xfrm>
          <a:custGeom>
            <a:avLst/>
            <a:gdLst/>
            <a:ahLst/>
            <a:cxnLst/>
            <a:rect r="r" b="b" t="t" l="l"/>
            <a:pathLst>
              <a:path h="5639298" w="11445070">
                <a:moveTo>
                  <a:pt x="0" y="0"/>
                </a:moveTo>
                <a:lnTo>
                  <a:pt x="11445070" y="0"/>
                </a:lnTo>
                <a:lnTo>
                  <a:pt x="11445070" y="5639298"/>
                </a:lnTo>
                <a:lnTo>
                  <a:pt x="0" y="56392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7982074" y="-1113891"/>
            <a:ext cx="2323851" cy="3554648"/>
          </a:xfrm>
          <a:custGeom>
            <a:avLst/>
            <a:gdLst/>
            <a:ahLst/>
            <a:cxnLst/>
            <a:rect r="r" b="b" t="t" l="l"/>
            <a:pathLst>
              <a:path h="3554648" w="2323851">
                <a:moveTo>
                  <a:pt x="0" y="0"/>
                </a:moveTo>
                <a:lnTo>
                  <a:pt x="2323852" y="0"/>
                </a:lnTo>
                <a:lnTo>
                  <a:pt x="2323852" y="3554648"/>
                </a:lnTo>
                <a:lnTo>
                  <a:pt x="0" y="355464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36106" y="3953210"/>
            <a:ext cx="10588121" cy="1984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0"/>
              </a:lnSpc>
            </a:pPr>
            <a:r>
              <a:rPr lang="en-US" sz="10000">
                <a:solidFill>
                  <a:srgbClr val="82A6C5"/>
                </a:solidFill>
                <a:latin typeface="TAN Tangkiwood"/>
              </a:rPr>
              <a:t>Spotify Clone Project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36106" y="6274135"/>
            <a:ext cx="10588121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nonymous Pro"/>
              </a:rPr>
              <a:t>Presented by Anukool Sharma</a:t>
            </a:r>
          </a:p>
        </p:txBody>
      </p:sp>
      <p:sp>
        <p:nvSpPr>
          <p:cNvPr name="Freeform 12" id="12"/>
          <p:cNvSpPr/>
          <p:nvPr/>
        </p:nvSpPr>
        <p:spPr>
          <a:xfrm flipH="true" flipV="true" rot="-5400000">
            <a:off x="7982074" y="7866319"/>
            <a:ext cx="2323851" cy="3554648"/>
          </a:xfrm>
          <a:custGeom>
            <a:avLst/>
            <a:gdLst/>
            <a:ahLst/>
            <a:cxnLst/>
            <a:rect r="r" b="b" t="t" l="l"/>
            <a:pathLst>
              <a:path h="3554648" w="2323851">
                <a:moveTo>
                  <a:pt x="2323852" y="3554648"/>
                </a:moveTo>
                <a:lnTo>
                  <a:pt x="0" y="3554648"/>
                </a:lnTo>
                <a:lnTo>
                  <a:pt x="0" y="0"/>
                </a:lnTo>
                <a:lnTo>
                  <a:pt x="2323852" y="0"/>
                </a:lnTo>
                <a:lnTo>
                  <a:pt x="2323852" y="3554648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true" rot="2154203">
            <a:off x="14432959" y="-643161"/>
            <a:ext cx="5194130" cy="3343721"/>
          </a:xfrm>
          <a:custGeom>
            <a:avLst/>
            <a:gdLst/>
            <a:ahLst/>
            <a:cxnLst/>
            <a:rect r="r" b="b" t="t" l="l"/>
            <a:pathLst>
              <a:path h="3343721" w="5194130">
                <a:moveTo>
                  <a:pt x="5194130" y="3343722"/>
                </a:moveTo>
                <a:lnTo>
                  <a:pt x="0" y="3343722"/>
                </a:lnTo>
                <a:lnTo>
                  <a:pt x="0" y="0"/>
                </a:lnTo>
                <a:lnTo>
                  <a:pt x="5194130" y="0"/>
                </a:lnTo>
                <a:lnTo>
                  <a:pt x="5194130" y="334372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3943" y="199126"/>
            <a:ext cx="15040772" cy="9780064"/>
          </a:xfrm>
          <a:custGeom>
            <a:avLst/>
            <a:gdLst/>
            <a:ahLst/>
            <a:cxnLst/>
            <a:rect r="r" b="b" t="t" l="l"/>
            <a:pathLst>
              <a:path h="9780064" w="15040772">
                <a:moveTo>
                  <a:pt x="0" y="0"/>
                </a:moveTo>
                <a:lnTo>
                  <a:pt x="15040772" y="0"/>
                </a:lnTo>
                <a:lnTo>
                  <a:pt x="15040772" y="9780063"/>
                </a:lnTo>
                <a:lnTo>
                  <a:pt x="0" y="97800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20" r="0" b="-172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D7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5400000">
            <a:off x="3797755" y="-4360936"/>
            <a:ext cx="10692491" cy="19008872"/>
          </a:xfrm>
          <a:custGeom>
            <a:avLst/>
            <a:gdLst/>
            <a:ahLst/>
            <a:cxnLst/>
            <a:rect r="r" b="b" t="t" l="l"/>
            <a:pathLst>
              <a:path h="19008872" w="10692491">
                <a:moveTo>
                  <a:pt x="10692490" y="19008872"/>
                </a:moveTo>
                <a:lnTo>
                  <a:pt x="0" y="19008872"/>
                </a:lnTo>
                <a:lnTo>
                  <a:pt x="0" y="0"/>
                </a:lnTo>
                <a:lnTo>
                  <a:pt x="10692490" y="0"/>
                </a:lnTo>
                <a:lnTo>
                  <a:pt x="10692490" y="19008872"/>
                </a:lnTo>
                <a:close/>
              </a:path>
            </a:pathLst>
          </a:custGeom>
          <a:blipFill>
            <a:blip r:embed="rId2">
              <a:alphaModFix amt="7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23899" y="975004"/>
            <a:ext cx="14240203" cy="8336991"/>
          </a:xfrm>
          <a:custGeom>
            <a:avLst/>
            <a:gdLst/>
            <a:ahLst/>
            <a:cxnLst/>
            <a:rect r="r" b="b" t="t" l="l"/>
            <a:pathLst>
              <a:path h="8336991" w="14240203">
                <a:moveTo>
                  <a:pt x="0" y="0"/>
                </a:moveTo>
                <a:lnTo>
                  <a:pt x="14240202" y="0"/>
                </a:lnTo>
                <a:lnTo>
                  <a:pt x="14240202" y="8336992"/>
                </a:lnTo>
                <a:lnTo>
                  <a:pt x="0" y="8336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3361143" y="6604254"/>
            <a:ext cx="3250692" cy="4114800"/>
          </a:xfrm>
          <a:custGeom>
            <a:avLst/>
            <a:gdLst/>
            <a:ahLst/>
            <a:cxnLst/>
            <a:rect r="r" b="b" t="t" l="l"/>
            <a:pathLst>
              <a:path h="4114800" w="3250692">
                <a:moveTo>
                  <a:pt x="0" y="0"/>
                </a:moveTo>
                <a:lnTo>
                  <a:pt x="3250692" y="0"/>
                </a:lnTo>
                <a:lnTo>
                  <a:pt x="3250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305795" y="4506243"/>
            <a:ext cx="12188850" cy="224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2"/>
              </a:lnSpc>
            </a:pPr>
            <a:r>
              <a:rPr lang="en-US" sz="3130">
                <a:solidFill>
                  <a:srgbClr val="29130E"/>
                </a:solidFill>
                <a:latin typeface="Poppins"/>
              </a:rPr>
              <a:t>The login page allows registered users to access their accounts, providing input fields for username and password.</a:t>
            </a:r>
          </a:p>
          <a:p>
            <a:pPr algn="l">
              <a:lnSpc>
                <a:spcPts val="4382"/>
              </a:lnSpc>
            </a:pPr>
            <a:r>
              <a:rPr lang="en-US" sz="3130">
                <a:solidFill>
                  <a:srgbClr val="29130E"/>
                </a:solidFill>
                <a:latin typeface="Poppins"/>
              </a:rPr>
              <a:t>Authentication measures are implemented to ensure a secure and user friendly login experience. </a:t>
            </a:r>
          </a:p>
        </p:txBody>
      </p:sp>
      <p:sp>
        <p:nvSpPr>
          <p:cNvPr name="Freeform 6" id="6"/>
          <p:cNvSpPr/>
          <p:nvPr/>
        </p:nvSpPr>
        <p:spPr>
          <a:xfrm flipH="false" flipV="true" rot="-5400000">
            <a:off x="1680449" y="6604254"/>
            <a:ext cx="3250692" cy="4114800"/>
          </a:xfrm>
          <a:custGeom>
            <a:avLst/>
            <a:gdLst/>
            <a:ahLst/>
            <a:cxnLst/>
            <a:rect r="r" b="b" t="t" l="l"/>
            <a:pathLst>
              <a:path h="4114800" w="3250692">
                <a:moveTo>
                  <a:pt x="0" y="4114800"/>
                </a:moveTo>
                <a:lnTo>
                  <a:pt x="3250692" y="4114800"/>
                </a:lnTo>
                <a:lnTo>
                  <a:pt x="325069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795247">
            <a:off x="7258907" y="7200900"/>
            <a:ext cx="3770186" cy="4114800"/>
          </a:xfrm>
          <a:custGeom>
            <a:avLst/>
            <a:gdLst/>
            <a:ahLst/>
            <a:cxnLst/>
            <a:rect r="r" b="b" t="t" l="l"/>
            <a:pathLst>
              <a:path h="4114800" w="3770186">
                <a:moveTo>
                  <a:pt x="0" y="0"/>
                </a:moveTo>
                <a:lnTo>
                  <a:pt x="3770186" y="0"/>
                </a:lnTo>
                <a:lnTo>
                  <a:pt x="37701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628243">
            <a:off x="16686732" y="351558"/>
            <a:ext cx="2111748" cy="2362795"/>
          </a:xfrm>
          <a:custGeom>
            <a:avLst/>
            <a:gdLst/>
            <a:ahLst/>
            <a:cxnLst/>
            <a:rect r="r" b="b" t="t" l="l"/>
            <a:pathLst>
              <a:path h="2362795" w="2111748">
                <a:moveTo>
                  <a:pt x="0" y="0"/>
                </a:moveTo>
                <a:lnTo>
                  <a:pt x="2111747" y="0"/>
                </a:lnTo>
                <a:lnTo>
                  <a:pt x="2111747" y="2362794"/>
                </a:lnTo>
                <a:lnTo>
                  <a:pt x="0" y="23627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1564072">
            <a:off x="-499588" y="359305"/>
            <a:ext cx="2111748" cy="2362795"/>
          </a:xfrm>
          <a:custGeom>
            <a:avLst/>
            <a:gdLst/>
            <a:ahLst/>
            <a:cxnLst/>
            <a:rect r="r" b="b" t="t" l="l"/>
            <a:pathLst>
              <a:path h="2362795" w="2111748">
                <a:moveTo>
                  <a:pt x="2111748" y="0"/>
                </a:moveTo>
                <a:lnTo>
                  <a:pt x="0" y="0"/>
                </a:lnTo>
                <a:lnTo>
                  <a:pt x="0" y="2362795"/>
                </a:lnTo>
                <a:lnTo>
                  <a:pt x="2111748" y="2362795"/>
                </a:lnTo>
                <a:lnTo>
                  <a:pt x="211174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413031">
            <a:off x="17002182" y="3862439"/>
            <a:ext cx="2016252" cy="4114800"/>
          </a:xfrm>
          <a:custGeom>
            <a:avLst/>
            <a:gdLst/>
            <a:ahLst/>
            <a:cxnLst/>
            <a:rect r="r" b="b" t="t" l="l"/>
            <a:pathLst>
              <a:path h="4114800" w="2016252">
                <a:moveTo>
                  <a:pt x="0" y="0"/>
                </a:moveTo>
                <a:lnTo>
                  <a:pt x="2016252" y="0"/>
                </a:lnTo>
                <a:lnTo>
                  <a:pt x="20162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948183" y="1660073"/>
            <a:ext cx="11131446" cy="1768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44"/>
              </a:lnSpc>
            </a:pPr>
            <a:r>
              <a:rPr lang="en-US" sz="8888">
                <a:solidFill>
                  <a:srgbClr val="CA5038"/>
                </a:solidFill>
                <a:latin typeface="TAN Tangkiwood"/>
              </a:rPr>
              <a:t>Login Page</a:t>
            </a:r>
          </a:p>
        </p:txBody>
      </p:sp>
      <p:sp>
        <p:nvSpPr>
          <p:cNvPr name="Freeform 12" id="12"/>
          <p:cNvSpPr/>
          <p:nvPr/>
        </p:nvSpPr>
        <p:spPr>
          <a:xfrm flipH="true" flipV="false" rot="1055362">
            <a:off x="-739393" y="3813893"/>
            <a:ext cx="2016252" cy="4114800"/>
          </a:xfrm>
          <a:custGeom>
            <a:avLst/>
            <a:gdLst/>
            <a:ahLst/>
            <a:cxnLst/>
            <a:rect r="r" b="b" t="t" l="l"/>
            <a:pathLst>
              <a:path h="4114800" w="2016252">
                <a:moveTo>
                  <a:pt x="2016252" y="0"/>
                </a:moveTo>
                <a:lnTo>
                  <a:pt x="0" y="0"/>
                </a:lnTo>
                <a:lnTo>
                  <a:pt x="0" y="4114800"/>
                </a:lnTo>
                <a:lnTo>
                  <a:pt x="2016252" y="4114800"/>
                </a:lnTo>
                <a:lnTo>
                  <a:pt x="2016252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22210" y="324555"/>
            <a:ext cx="12774306" cy="9603284"/>
          </a:xfrm>
          <a:custGeom>
            <a:avLst/>
            <a:gdLst/>
            <a:ahLst/>
            <a:cxnLst/>
            <a:rect r="r" b="b" t="t" l="l"/>
            <a:pathLst>
              <a:path h="9603284" w="12774306">
                <a:moveTo>
                  <a:pt x="0" y="0"/>
                </a:moveTo>
                <a:lnTo>
                  <a:pt x="12774306" y="0"/>
                </a:lnTo>
                <a:lnTo>
                  <a:pt x="12774306" y="9603284"/>
                </a:lnTo>
                <a:lnTo>
                  <a:pt x="0" y="96032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81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D7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5400000">
            <a:off x="3797755" y="-4360936"/>
            <a:ext cx="10692491" cy="19008872"/>
          </a:xfrm>
          <a:custGeom>
            <a:avLst/>
            <a:gdLst/>
            <a:ahLst/>
            <a:cxnLst/>
            <a:rect r="r" b="b" t="t" l="l"/>
            <a:pathLst>
              <a:path h="19008872" w="10692491">
                <a:moveTo>
                  <a:pt x="10692490" y="19008872"/>
                </a:moveTo>
                <a:lnTo>
                  <a:pt x="0" y="19008872"/>
                </a:lnTo>
                <a:lnTo>
                  <a:pt x="0" y="0"/>
                </a:lnTo>
                <a:lnTo>
                  <a:pt x="10692490" y="0"/>
                </a:lnTo>
                <a:lnTo>
                  <a:pt x="10692490" y="19008872"/>
                </a:lnTo>
                <a:close/>
              </a:path>
            </a:pathLst>
          </a:custGeom>
          <a:blipFill>
            <a:blip r:embed="rId2">
              <a:alphaModFix amt="7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23899" y="975004"/>
            <a:ext cx="14240203" cy="8336991"/>
          </a:xfrm>
          <a:custGeom>
            <a:avLst/>
            <a:gdLst/>
            <a:ahLst/>
            <a:cxnLst/>
            <a:rect r="r" b="b" t="t" l="l"/>
            <a:pathLst>
              <a:path h="8336991" w="14240203">
                <a:moveTo>
                  <a:pt x="0" y="0"/>
                </a:moveTo>
                <a:lnTo>
                  <a:pt x="14240202" y="0"/>
                </a:lnTo>
                <a:lnTo>
                  <a:pt x="14240202" y="8336992"/>
                </a:lnTo>
                <a:lnTo>
                  <a:pt x="0" y="8336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3361143" y="6604254"/>
            <a:ext cx="3250692" cy="4114800"/>
          </a:xfrm>
          <a:custGeom>
            <a:avLst/>
            <a:gdLst/>
            <a:ahLst/>
            <a:cxnLst/>
            <a:rect r="r" b="b" t="t" l="l"/>
            <a:pathLst>
              <a:path h="4114800" w="3250692">
                <a:moveTo>
                  <a:pt x="0" y="0"/>
                </a:moveTo>
                <a:lnTo>
                  <a:pt x="3250692" y="0"/>
                </a:lnTo>
                <a:lnTo>
                  <a:pt x="3250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305795" y="4506243"/>
            <a:ext cx="12121131" cy="2230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8"/>
              </a:lnSpc>
            </a:pPr>
            <a:r>
              <a:rPr lang="en-US" sz="3113">
                <a:solidFill>
                  <a:srgbClr val="29130E"/>
                </a:solidFill>
                <a:latin typeface="Poppins"/>
              </a:rPr>
              <a:t>Mention that the project include hamburger functionality for mobile devices, enhancing usability, and ensuring a seamless experience across different screen size with its fully responsive design.</a:t>
            </a:r>
          </a:p>
        </p:txBody>
      </p:sp>
      <p:sp>
        <p:nvSpPr>
          <p:cNvPr name="Freeform 6" id="6"/>
          <p:cNvSpPr/>
          <p:nvPr/>
        </p:nvSpPr>
        <p:spPr>
          <a:xfrm flipH="false" flipV="true" rot="-5400000">
            <a:off x="1680449" y="6604254"/>
            <a:ext cx="3250692" cy="4114800"/>
          </a:xfrm>
          <a:custGeom>
            <a:avLst/>
            <a:gdLst/>
            <a:ahLst/>
            <a:cxnLst/>
            <a:rect r="r" b="b" t="t" l="l"/>
            <a:pathLst>
              <a:path h="4114800" w="3250692">
                <a:moveTo>
                  <a:pt x="0" y="4114800"/>
                </a:moveTo>
                <a:lnTo>
                  <a:pt x="3250692" y="4114800"/>
                </a:lnTo>
                <a:lnTo>
                  <a:pt x="325069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795247">
            <a:off x="7258907" y="7200900"/>
            <a:ext cx="3770186" cy="4114800"/>
          </a:xfrm>
          <a:custGeom>
            <a:avLst/>
            <a:gdLst/>
            <a:ahLst/>
            <a:cxnLst/>
            <a:rect r="r" b="b" t="t" l="l"/>
            <a:pathLst>
              <a:path h="4114800" w="3770186">
                <a:moveTo>
                  <a:pt x="0" y="0"/>
                </a:moveTo>
                <a:lnTo>
                  <a:pt x="3770186" y="0"/>
                </a:lnTo>
                <a:lnTo>
                  <a:pt x="37701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628243">
            <a:off x="16686732" y="351558"/>
            <a:ext cx="2111748" cy="2362795"/>
          </a:xfrm>
          <a:custGeom>
            <a:avLst/>
            <a:gdLst/>
            <a:ahLst/>
            <a:cxnLst/>
            <a:rect r="r" b="b" t="t" l="l"/>
            <a:pathLst>
              <a:path h="2362795" w="2111748">
                <a:moveTo>
                  <a:pt x="0" y="0"/>
                </a:moveTo>
                <a:lnTo>
                  <a:pt x="2111747" y="0"/>
                </a:lnTo>
                <a:lnTo>
                  <a:pt x="2111747" y="2362794"/>
                </a:lnTo>
                <a:lnTo>
                  <a:pt x="0" y="23627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1564072">
            <a:off x="-499588" y="359305"/>
            <a:ext cx="2111748" cy="2362795"/>
          </a:xfrm>
          <a:custGeom>
            <a:avLst/>
            <a:gdLst/>
            <a:ahLst/>
            <a:cxnLst/>
            <a:rect r="r" b="b" t="t" l="l"/>
            <a:pathLst>
              <a:path h="2362795" w="2111748">
                <a:moveTo>
                  <a:pt x="2111748" y="0"/>
                </a:moveTo>
                <a:lnTo>
                  <a:pt x="0" y="0"/>
                </a:lnTo>
                <a:lnTo>
                  <a:pt x="0" y="2362795"/>
                </a:lnTo>
                <a:lnTo>
                  <a:pt x="2111748" y="2362795"/>
                </a:lnTo>
                <a:lnTo>
                  <a:pt x="211174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413031">
            <a:off x="17002182" y="3862439"/>
            <a:ext cx="2016252" cy="4114800"/>
          </a:xfrm>
          <a:custGeom>
            <a:avLst/>
            <a:gdLst/>
            <a:ahLst/>
            <a:cxnLst/>
            <a:rect r="r" b="b" t="t" l="l"/>
            <a:pathLst>
              <a:path h="4114800" w="2016252">
                <a:moveTo>
                  <a:pt x="0" y="0"/>
                </a:moveTo>
                <a:lnTo>
                  <a:pt x="2016252" y="0"/>
                </a:lnTo>
                <a:lnTo>
                  <a:pt x="20162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948183" y="1660073"/>
            <a:ext cx="11131446" cy="1768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44"/>
              </a:lnSpc>
            </a:pPr>
            <a:r>
              <a:rPr lang="en-US" sz="8888">
                <a:solidFill>
                  <a:srgbClr val="CA5038"/>
                </a:solidFill>
                <a:latin typeface="TAN Tangkiwood"/>
              </a:rPr>
              <a:t>Responsive Design</a:t>
            </a:r>
          </a:p>
        </p:txBody>
      </p:sp>
      <p:sp>
        <p:nvSpPr>
          <p:cNvPr name="Freeform 12" id="12"/>
          <p:cNvSpPr/>
          <p:nvPr/>
        </p:nvSpPr>
        <p:spPr>
          <a:xfrm flipH="true" flipV="false" rot="1055362">
            <a:off x="-739393" y="3813893"/>
            <a:ext cx="2016252" cy="4114800"/>
          </a:xfrm>
          <a:custGeom>
            <a:avLst/>
            <a:gdLst/>
            <a:ahLst/>
            <a:cxnLst/>
            <a:rect r="r" b="b" t="t" l="l"/>
            <a:pathLst>
              <a:path h="4114800" w="2016252">
                <a:moveTo>
                  <a:pt x="2016252" y="0"/>
                </a:moveTo>
                <a:lnTo>
                  <a:pt x="0" y="0"/>
                </a:lnTo>
                <a:lnTo>
                  <a:pt x="0" y="4114800"/>
                </a:lnTo>
                <a:lnTo>
                  <a:pt x="2016252" y="4114800"/>
                </a:lnTo>
                <a:lnTo>
                  <a:pt x="2016252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64529" y="925666"/>
            <a:ext cx="15994771" cy="8561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D7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5400000">
            <a:off x="3797755" y="-4360936"/>
            <a:ext cx="10692491" cy="19008872"/>
          </a:xfrm>
          <a:custGeom>
            <a:avLst/>
            <a:gdLst/>
            <a:ahLst/>
            <a:cxnLst/>
            <a:rect r="r" b="b" t="t" l="l"/>
            <a:pathLst>
              <a:path h="19008872" w="10692491">
                <a:moveTo>
                  <a:pt x="10692490" y="19008872"/>
                </a:moveTo>
                <a:lnTo>
                  <a:pt x="0" y="19008872"/>
                </a:lnTo>
                <a:lnTo>
                  <a:pt x="0" y="0"/>
                </a:lnTo>
                <a:lnTo>
                  <a:pt x="10692490" y="0"/>
                </a:lnTo>
                <a:lnTo>
                  <a:pt x="10692490" y="19008872"/>
                </a:lnTo>
                <a:close/>
              </a:path>
            </a:pathLst>
          </a:custGeom>
          <a:blipFill>
            <a:blip r:embed="rId2">
              <a:alphaModFix amt="7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12072" y="2358139"/>
            <a:ext cx="13263856" cy="6511347"/>
          </a:xfrm>
          <a:custGeom>
            <a:avLst/>
            <a:gdLst/>
            <a:ahLst/>
            <a:cxnLst/>
            <a:rect r="r" b="b" t="t" l="l"/>
            <a:pathLst>
              <a:path h="6511347" w="13263856">
                <a:moveTo>
                  <a:pt x="0" y="0"/>
                </a:moveTo>
                <a:lnTo>
                  <a:pt x="13263856" y="0"/>
                </a:lnTo>
                <a:lnTo>
                  <a:pt x="13263856" y="6511348"/>
                </a:lnTo>
                <a:lnTo>
                  <a:pt x="0" y="65113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11843" y="300739"/>
            <a:ext cx="4007204" cy="2925259"/>
          </a:xfrm>
          <a:custGeom>
            <a:avLst/>
            <a:gdLst/>
            <a:ahLst/>
            <a:cxnLst/>
            <a:rect r="r" b="b" t="t" l="l"/>
            <a:pathLst>
              <a:path h="2925259" w="4007204">
                <a:moveTo>
                  <a:pt x="0" y="0"/>
                </a:moveTo>
                <a:lnTo>
                  <a:pt x="4007204" y="0"/>
                </a:lnTo>
                <a:lnTo>
                  <a:pt x="4007204" y="2925259"/>
                </a:lnTo>
                <a:lnTo>
                  <a:pt x="0" y="29252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1032703" y="300739"/>
            <a:ext cx="4007204" cy="2925259"/>
          </a:xfrm>
          <a:custGeom>
            <a:avLst/>
            <a:gdLst/>
            <a:ahLst/>
            <a:cxnLst/>
            <a:rect r="r" b="b" t="t" l="l"/>
            <a:pathLst>
              <a:path h="2925259" w="4007204">
                <a:moveTo>
                  <a:pt x="4007205" y="0"/>
                </a:moveTo>
                <a:lnTo>
                  <a:pt x="0" y="0"/>
                </a:lnTo>
                <a:lnTo>
                  <a:pt x="0" y="2925259"/>
                </a:lnTo>
                <a:lnTo>
                  <a:pt x="4007205" y="2925259"/>
                </a:lnTo>
                <a:lnTo>
                  <a:pt x="40072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735054" y="3788635"/>
            <a:ext cx="3826764" cy="4114800"/>
          </a:xfrm>
          <a:custGeom>
            <a:avLst/>
            <a:gdLst/>
            <a:ahLst/>
            <a:cxnLst/>
            <a:rect r="r" b="b" t="t" l="l"/>
            <a:pathLst>
              <a:path h="4114800" w="3826764">
                <a:moveTo>
                  <a:pt x="0" y="0"/>
                </a:moveTo>
                <a:lnTo>
                  <a:pt x="3826764" y="0"/>
                </a:lnTo>
                <a:lnTo>
                  <a:pt x="38267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-2273818" y="3788635"/>
            <a:ext cx="3826764" cy="4114800"/>
          </a:xfrm>
          <a:custGeom>
            <a:avLst/>
            <a:gdLst/>
            <a:ahLst/>
            <a:cxnLst/>
            <a:rect r="r" b="b" t="t" l="l"/>
            <a:pathLst>
              <a:path h="4114800" w="3826764">
                <a:moveTo>
                  <a:pt x="3826764" y="0"/>
                </a:moveTo>
                <a:lnTo>
                  <a:pt x="0" y="0"/>
                </a:lnTo>
                <a:lnTo>
                  <a:pt x="0" y="4114800"/>
                </a:lnTo>
                <a:lnTo>
                  <a:pt x="3826764" y="4114800"/>
                </a:lnTo>
                <a:lnTo>
                  <a:pt x="382676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82235">
            <a:off x="3323733" y="-1571204"/>
            <a:ext cx="3912252" cy="2953750"/>
          </a:xfrm>
          <a:custGeom>
            <a:avLst/>
            <a:gdLst/>
            <a:ahLst/>
            <a:cxnLst/>
            <a:rect r="r" b="b" t="t" l="l"/>
            <a:pathLst>
              <a:path h="2953750" w="3912252">
                <a:moveTo>
                  <a:pt x="0" y="0"/>
                </a:moveTo>
                <a:lnTo>
                  <a:pt x="3912252" y="0"/>
                </a:lnTo>
                <a:lnTo>
                  <a:pt x="3912252" y="2953750"/>
                </a:lnTo>
                <a:lnTo>
                  <a:pt x="0" y="29537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948183" y="419100"/>
            <a:ext cx="11131446" cy="1768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44"/>
              </a:lnSpc>
            </a:pPr>
            <a:r>
              <a:rPr lang="en-US" sz="8888">
                <a:solidFill>
                  <a:srgbClr val="CA5038"/>
                </a:solidFill>
                <a:latin typeface="TAN Tangkiwood"/>
              </a:rPr>
              <a:t>Conclusion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497808">
            <a:off x="11306950" y="-1571204"/>
            <a:ext cx="3912252" cy="2953750"/>
          </a:xfrm>
          <a:custGeom>
            <a:avLst/>
            <a:gdLst/>
            <a:ahLst/>
            <a:cxnLst/>
            <a:rect r="r" b="b" t="t" l="l"/>
            <a:pathLst>
              <a:path h="2953750" w="3912252">
                <a:moveTo>
                  <a:pt x="3912252" y="0"/>
                </a:moveTo>
                <a:lnTo>
                  <a:pt x="0" y="0"/>
                </a:lnTo>
                <a:lnTo>
                  <a:pt x="0" y="2953750"/>
                </a:lnTo>
                <a:lnTo>
                  <a:pt x="3912252" y="2953750"/>
                </a:lnTo>
                <a:lnTo>
                  <a:pt x="3912252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0">
            <a:off x="0" y="8869487"/>
            <a:ext cx="1941799" cy="1417513"/>
          </a:xfrm>
          <a:custGeom>
            <a:avLst/>
            <a:gdLst/>
            <a:ahLst/>
            <a:cxnLst/>
            <a:rect r="r" b="b" t="t" l="l"/>
            <a:pathLst>
              <a:path h="1417513" w="1941799">
                <a:moveTo>
                  <a:pt x="1941799" y="1417513"/>
                </a:moveTo>
                <a:lnTo>
                  <a:pt x="0" y="1417513"/>
                </a:lnTo>
                <a:lnTo>
                  <a:pt x="0" y="0"/>
                </a:lnTo>
                <a:lnTo>
                  <a:pt x="1941799" y="0"/>
                </a:lnTo>
                <a:lnTo>
                  <a:pt x="1941799" y="1417513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true" rot="0">
            <a:off x="16658953" y="8733426"/>
            <a:ext cx="1941799" cy="1417513"/>
          </a:xfrm>
          <a:custGeom>
            <a:avLst/>
            <a:gdLst/>
            <a:ahLst/>
            <a:cxnLst/>
            <a:rect r="r" b="b" t="t" l="l"/>
            <a:pathLst>
              <a:path h="1417513" w="1941799">
                <a:moveTo>
                  <a:pt x="0" y="1417513"/>
                </a:moveTo>
                <a:lnTo>
                  <a:pt x="1941799" y="1417513"/>
                </a:lnTo>
                <a:lnTo>
                  <a:pt x="1941799" y="0"/>
                </a:lnTo>
                <a:lnTo>
                  <a:pt x="0" y="0"/>
                </a:lnTo>
                <a:lnTo>
                  <a:pt x="0" y="1417513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2493803">
            <a:off x="2180598" y="9290182"/>
            <a:ext cx="1153149" cy="1157490"/>
          </a:xfrm>
          <a:custGeom>
            <a:avLst/>
            <a:gdLst/>
            <a:ahLst/>
            <a:cxnLst/>
            <a:rect r="r" b="b" t="t" l="l"/>
            <a:pathLst>
              <a:path h="1157490" w="1153149">
                <a:moveTo>
                  <a:pt x="1153148" y="0"/>
                </a:moveTo>
                <a:lnTo>
                  <a:pt x="0" y="0"/>
                </a:lnTo>
                <a:lnTo>
                  <a:pt x="0" y="1157489"/>
                </a:lnTo>
                <a:lnTo>
                  <a:pt x="1153148" y="1157489"/>
                </a:lnTo>
                <a:lnTo>
                  <a:pt x="1153148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2528589">
            <a:off x="14895061" y="9278187"/>
            <a:ext cx="1153149" cy="1157490"/>
          </a:xfrm>
          <a:custGeom>
            <a:avLst/>
            <a:gdLst/>
            <a:ahLst/>
            <a:cxnLst/>
            <a:rect r="r" b="b" t="t" l="l"/>
            <a:pathLst>
              <a:path h="1157490" w="1153149">
                <a:moveTo>
                  <a:pt x="0" y="0"/>
                </a:moveTo>
                <a:lnTo>
                  <a:pt x="1153149" y="0"/>
                </a:lnTo>
                <a:lnTo>
                  <a:pt x="1153149" y="1157490"/>
                </a:lnTo>
                <a:lnTo>
                  <a:pt x="0" y="115749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922551" y="9264076"/>
            <a:ext cx="1357308" cy="1209701"/>
          </a:xfrm>
          <a:custGeom>
            <a:avLst/>
            <a:gdLst/>
            <a:ahLst/>
            <a:cxnLst/>
            <a:rect r="r" b="b" t="t" l="l"/>
            <a:pathLst>
              <a:path h="1209701" w="1357308">
                <a:moveTo>
                  <a:pt x="0" y="0"/>
                </a:moveTo>
                <a:lnTo>
                  <a:pt x="1357308" y="0"/>
                </a:lnTo>
                <a:lnTo>
                  <a:pt x="1357308" y="1209701"/>
                </a:lnTo>
                <a:lnTo>
                  <a:pt x="0" y="120970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924843" y="9224819"/>
            <a:ext cx="1357308" cy="1209701"/>
          </a:xfrm>
          <a:custGeom>
            <a:avLst/>
            <a:gdLst/>
            <a:ahLst/>
            <a:cxnLst/>
            <a:rect r="r" b="b" t="t" l="l"/>
            <a:pathLst>
              <a:path h="1209701" w="1357308">
                <a:moveTo>
                  <a:pt x="0" y="0"/>
                </a:moveTo>
                <a:lnTo>
                  <a:pt x="1357308" y="0"/>
                </a:lnTo>
                <a:lnTo>
                  <a:pt x="1357308" y="1209701"/>
                </a:lnTo>
                <a:lnTo>
                  <a:pt x="0" y="120970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632284" y="9442183"/>
            <a:ext cx="791329" cy="767589"/>
          </a:xfrm>
          <a:custGeom>
            <a:avLst/>
            <a:gdLst/>
            <a:ahLst/>
            <a:cxnLst/>
            <a:rect r="r" b="b" t="t" l="l"/>
            <a:pathLst>
              <a:path h="767589" w="791329">
                <a:moveTo>
                  <a:pt x="0" y="0"/>
                </a:moveTo>
                <a:lnTo>
                  <a:pt x="791329" y="0"/>
                </a:lnTo>
                <a:lnTo>
                  <a:pt x="791329" y="767589"/>
                </a:lnTo>
                <a:lnTo>
                  <a:pt x="0" y="76758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0">
            <a:off x="11762039" y="9378331"/>
            <a:ext cx="791329" cy="767589"/>
          </a:xfrm>
          <a:custGeom>
            <a:avLst/>
            <a:gdLst/>
            <a:ahLst/>
            <a:cxnLst/>
            <a:rect r="r" b="b" t="t" l="l"/>
            <a:pathLst>
              <a:path h="767589" w="791329">
                <a:moveTo>
                  <a:pt x="791329" y="0"/>
                </a:moveTo>
                <a:lnTo>
                  <a:pt x="0" y="0"/>
                </a:lnTo>
                <a:lnTo>
                  <a:pt x="0" y="767590"/>
                </a:lnTo>
                <a:lnTo>
                  <a:pt x="791329" y="767590"/>
                </a:lnTo>
                <a:lnTo>
                  <a:pt x="791329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959695" y="9378331"/>
            <a:ext cx="1118515" cy="1928475"/>
          </a:xfrm>
          <a:custGeom>
            <a:avLst/>
            <a:gdLst/>
            <a:ahLst/>
            <a:cxnLst/>
            <a:rect r="r" b="b" t="t" l="l"/>
            <a:pathLst>
              <a:path h="1928475" w="1118515">
                <a:moveTo>
                  <a:pt x="0" y="0"/>
                </a:moveTo>
                <a:lnTo>
                  <a:pt x="1118515" y="0"/>
                </a:lnTo>
                <a:lnTo>
                  <a:pt x="1118515" y="1928475"/>
                </a:lnTo>
                <a:lnTo>
                  <a:pt x="0" y="192847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0224872" y="9378331"/>
            <a:ext cx="1118515" cy="1928475"/>
          </a:xfrm>
          <a:custGeom>
            <a:avLst/>
            <a:gdLst/>
            <a:ahLst/>
            <a:cxnLst/>
            <a:rect r="r" b="b" t="t" l="l"/>
            <a:pathLst>
              <a:path h="1928475" w="1118515">
                <a:moveTo>
                  <a:pt x="0" y="0"/>
                </a:moveTo>
                <a:lnTo>
                  <a:pt x="1118515" y="0"/>
                </a:lnTo>
                <a:lnTo>
                  <a:pt x="1118515" y="1928475"/>
                </a:lnTo>
                <a:lnTo>
                  <a:pt x="0" y="192847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8524292" y="9224819"/>
            <a:ext cx="1281480" cy="1986791"/>
          </a:xfrm>
          <a:custGeom>
            <a:avLst/>
            <a:gdLst/>
            <a:ahLst/>
            <a:cxnLst/>
            <a:rect r="r" b="b" t="t" l="l"/>
            <a:pathLst>
              <a:path h="1986791" w="1281480">
                <a:moveTo>
                  <a:pt x="0" y="0"/>
                </a:moveTo>
                <a:lnTo>
                  <a:pt x="1281480" y="0"/>
                </a:lnTo>
                <a:lnTo>
                  <a:pt x="1281480" y="1986791"/>
                </a:lnTo>
                <a:lnTo>
                  <a:pt x="0" y="198679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true" rot="0">
            <a:off x="8275496" y="-2247900"/>
            <a:ext cx="1874806" cy="3086100"/>
          </a:xfrm>
          <a:custGeom>
            <a:avLst/>
            <a:gdLst/>
            <a:ahLst/>
            <a:cxnLst/>
            <a:rect r="r" b="b" t="t" l="l"/>
            <a:pathLst>
              <a:path h="3086100" w="1874806">
                <a:moveTo>
                  <a:pt x="0" y="3086100"/>
                </a:moveTo>
                <a:lnTo>
                  <a:pt x="1874806" y="3086100"/>
                </a:lnTo>
                <a:lnTo>
                  <a:pt x="1874806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3139622" y="4375375"/>
            <a:ext cx="11382106" cy="314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29130E"/>
                </a:solidFill>
                <a:latin typeface="Poppins"/>
              </a:rPr>
              <a:t>This  project successfully adds some of Spotify’s key features providing a user-friendly music streaming experience.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29130E"/>
                </a:solidFill>
                <a:latin typeface="Poppins"/>
              </a:rPr>
              <a:t>Future plans include adding additional features, such as search functionality, database fetching and storing functionality , generating lyrics, and social sharing options.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D7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3797755" y="-4360936"/>
            <a:ext cx="10692491" cy="19008872"/>
          </a:xfrm>
          <a:custGeom>
            <a:avLst/>
            <a:gdLst/>
            <a:ahLst/>
            <a:cxnLst/>
            <a:rect r="r" b="b" t="t" l="l"/>
            <a:pathLst>
              <a:path h="19008872" w="10692491">
                <a:moveTo>
                  <a:pt x="10692490" y="0"/>
                </a:moveTo>
                <a:lnTo>
                  <a:pt x="0" y="0"/>
                </a:lnTo>
                <a:lnTo>
                  <a:pt x="0" y="19008872"/>
                </a:lnTo>
                <a:lnTo>
                  <a:pt x="10692490" y="19008872"/>
                </a:lnTo>
                <a:lnTo>
                  <a:pt x="10692490" y="0"/>
                </a:lnTo>
                <a:close/>
              </a:path>
            </a:pathLst>
          </a:custGeom>
          <a:blipFill>
            <a:blip r:embed="rId2">
              <a:alphaModFix amt="7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49939" y="2074978"/>
            <a:ext cx="10006543" cy="5678713"/>
          </a:xfrm>
          <a:custGeom>
            <a:avLst/>
            <a:gdLst/>
            <a:ahLst/>
            <a:cxnLst/>
            <a:rect r="r" b="b" t="t" l="l"/>
            <a:pathLst>
              <a:path h="5678713" w="10006543">
                <a:moveTo>
                  <a:pt x="0" y="0"/>
                </a:moveTo>
                <a:lnTo>
                  <a:pt x="10006544" y="0"/>
                </a:lnTo>
                <a:lnTo>
                  <a:pt x="10006544" y="5678713"/>
                </a:lnTo>
                <a:lnTo>
                  <a:pt x="0" y="56787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49939" y="2784477"/>
            <a:ext cx="10588121" cy="4127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12999">
                <a:solidFill>
                  <a:srgbClr val="CA5038"/>
                </a:solidFill>
                <a:latin typeface="TAN Tangkiwood"/>
              </a:rPr>
              <a:t>Thank</a:t>
            </a:r>
          </a:p>
          <a:p>
            <a:pPr algn="ctr">
              <a:lnSpc>
                <a:spcPts val="6499"/>
              </a:lnSpc>
            </a:pPr>
            <a:r>
              <a:rPr lang="en-US" sz="12999">
                <a:solidFill>
                  <a:srgbClr val="CA5038"/>
                </a:solidFill>
                <a:latin typeface="TAN Tangkiwood"/>
              </a:rPr>
              <a:t>You</a:t>
            </a:r>
          </a:p>
        </p:txBody>
      </p:sp>
      <p:sp>
        <p:nvSpPr>
          <p:cNvPr name="Freeform 5" id="5"/>
          <p:cNvSpPr/>
          <p:nvPr/>
        </p:nvSpPr>
        <p:spPr>
          <a:xfrm flipH="false" flipV="true" rot="0">
            <a:off x="15628535" y="4408806"/>
            <a:ext cx="1630765" cy="1698714"/>
          </a:xfrm>
          <a:custGeom>
            <a:avLst/>
            <a:gdLst/>
            <a:ahLst/>
            <a:cxnLst/>
            <a:rect r="r" b="b" t="t" l="l"/>
            <a:pathLst>
              <a:path h="1698714" w="1630765">
                <a:moveTo>
                  <a:pt x="0" y="1698714"/>
                </a:moveTo>
                <a:lnTo>
                  <a:pt x="1630765" y="1698714"/>
                </a:lnTo>
                <a:lnTo>
                  <a:pt x="1630765" y="0"/>
                </a:lnTo>
                <a:lnTo>
                  <a:pt x="0" y="0"/>
                </a:lnTo>
                <a:lnTo>
                  <a:pt x="0" y="1698714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028700" y="4408806"/>
            <a:ext cx="1627776" cy="1695600"/>
          </a:xfrm>
          <a:custGeom>
            <a:avLst/>
            <a:gdLst/>
            <a:ahLst/>
            <a:cxnLst/>
            <a:rect r="r" b="b" t="t" l="l"/>
            <a:pathLst>
              <a:path h="1695600" w="1627776">
                <a:moveTo>
                  <a:pt x="1627776" y="0"/>
                </a:moveTo>
                <a:lnTo>
                  <a:pt x="0" y="0"/>
                </a:lnTo>
                <a:lnTo>
                  <a:pt x="0" y="1695600"/>
                </a:lnTo>
                <a:lnTo>
                  <a:pt x="1627776" y="1695600"/>
                </a:lnTo>
                <a:lnTo>
                  <a:pt x="162777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8467383">
            <a:off x="15283918" y="-1546323"/>
            <a:ext cx="4022217" cy="4114800"/>
          </a:xfrm>
          <a:custGeom>
            <a:avLst/>
            <a:gdLst/>
            <a:ahLst/>
            <a:cxnLst/>
            <a:rect r="r" b="b" t="t" l="l"/>
            <a:pathLst>
              <a:path h="4114800" w="4022217">
                <a:moveTo>
                  <a:pt x="0" y="0"/>
                </a:moveTo>
                <a:lnTo>
                  <a:pt x="4022217" y="0"/>
                </a:lnTo>
                <a:lnTo>
                  <a:pt x="40222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700000">
            <a:off x="-1446266" y="7586243"/>
            <a:ext cx="4022217" cy="4114800"/>
          </a:xfrm>
          <a:custGeom>
            <a:avLst/>
            <a:gdLst/>
            <a:ahLst/>
            <a:cxnLst/>
            <a:rect r="r" b="b" t="t" l="l"/>
            <a:pathLst>
              <a:path h="4114800" w="4022217">
                <a:moveTo>
                  <a:pt x="0" y="0"/>
                </a:moveTo>
                <a:lnTo>
                  <a:pt x="4022217" y="0"/>
                </a:lnTo>
                <a:lnTo>
                  <a:pt x="40222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7982074" y="-1113891"/>
            <a:ext cx="2323851" cy="3554648"/>
          </a:xfrm>
          <a:custGeom>
            <a:avLst/>
            <a:gdLst/>
            <a:ahLst/>
            <a:cxnLst/>
            <a:rect r="r" b="b" t="t" l="l"/>
            <a:pathLst>
              <a:path h="3554648" w="2323851">
                <a:moveTo>
                  <a:pt x="0" y="0"/>
                </a:moveTo>
                <a:lnTo>
                  <a:pt x="2323852" y="0"/>
                </a:lnTo>
                <a:lnTo>
                  <a:pt x="2323852" y="3554648"/>
                </a:lnTo>
                <a:lnTo>
                  <a:pt x="0" y="35546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5400000">
            <a:off x="7982074" y="7866319"/>
            <a:ext cx="2323851" cy="3554648"/>
          </a:xfrm>
          <a:custGeom>
            <a:avLst/>
            <a:gdLst/>
            <a:ahLst/>
            <a:cxnLst/>
            <a:rect r="r" b="b" t="t" l="l"/>
            <a:pathLst>
              <a:path h="3554648" w="2323851">
                <a:moveTo>
                  <a:pt x="2323852" y="3554648"/>
                </a:moveTo>
                <a:lnTo>
                  <a:pt x="0" y="3554648"/>
                </a:lnTo>
                <a:lnTo>
                  <a:pt x="0" y="0"/>
                </a:lnTo>
                <a:lnTo>
                  <a:pt x="2323852" y="0"/>
                </a:lnTo>
                <a:lnTo>
                  <a:pt x="2323852" y="3554648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8426426">
            <a:off x="-1324472" y="-547911"/>
            <a:ext cx="5194130" cy="3343721"/>
          </a:xfrm>
          <a:custGeom>
            <a:avLst/>
            <a:gdLst/>
            <a:ahLst/>
            <a:cxnLst/>
            <a:rect r="r" b="b" t="t" l="l"/>
            <a:pathLst>
              <a:path h="3343721" w="5194130">
                <a:moveTo>
                  <a:pt x="5194129" y="0"/>
                </a:moveTo>
                <a:lnTo>
                  <a:pt x="0" y="0"/>
                </a:lnTo>
                <a:lnTo>
                  <a:pt x="0" y="3343722"/>
                </a:lnTo>
                <a:lnTo>
                  <a:pt x="5194129" y="3343722"/>
                </a:lnTo>
                <a:lnTo>
                  <a:pt x="5194129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true" rot="8203547">
            <a:off x="14613604" y="7233149"/>
            <a:ext cx="5194130" cy="3343721"/>
          </a:xfrm>
          <a:custGeom>
            <a:avLst/>
            <a:gdLst/>
            <a:ahLst/>
            <a:cxnLst/>
            <a:rect r="r" b="b" t="t" l="l"/>
            <a:pathLst>
              <a:path h="3343721" w="5194130">
                <a:moveTo>
                  <a:pt x="0" y="3343721"/>
                </a:moveTo>
                <a:lnTo>
                  <a:pt x="5194130" y="3343721"/>
                </a:lnTo>
                <a:lnTo>
                  <a:pt x="5194130" y="0"/>
                </a:lnTo>
                <a:lnTo>
                  <a:pt x="0" y="0"/>
                </a:lnTo>
                <a:lnTo>
                  <a:pt x="0" y="3343721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D7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3797755" y="-4360936"/>
            <a:ext cx="10692491" cy="19008872"/>
          </a:xfrm>
          <a:custGeom>
            <a:avLst/>
            <a:gdLst/>
            <a:ahLst/>
            <a:cxnLst/>
            <a:rect r="r" b="b" t="t" l="l"/>
            <a:pathLst>
              <a:path h="19008872" w="10692491">
                <a:moveTo>
                  <a:pt x="10692490" y="0"/>
                </a:moveTo>
                <a:lnTo>
                  <a:pt x="0" y="0"/>
                </a:lnTo>
                <a:lnTo>
                  <a:pt x="0" y="19008872"/>
                </a:lnTo>
                <a:lnTo>
                  <a:pt x="10692490" y="19008872"/>
                </a:lnTo>
                <a:lnTo>
                  <a:pt x="10692490" y="0"/>
                </a:lnTo>
                <a:close/>
              </a:path>
            </a:pathLst>
          </a:custGeom>
          <a:blipFill>
            <a:blip r:embed="rId2">
              <a:alphaModFix amt="7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513748"/>
            <a:ext cx="16230600" cy="7259505"/>
          </a:xfrm>
          <a:custGeom>
            <a:avLst/>
            <a:gdLst/>
            <a:ahLst/>
            <a:cxnLst/>
            <a:rect r="r" b="b" t="t" l="l"/>
            <a:pathLst>
              <a:path h="7259505" w="16230600">
                <a:moveTo>
                  <a:pt x="0" y="0"/>
                </a:moveTo>
                <a:lnTo>
                  <a:pt x="16230600" y="0"/>
                </a:lnTo>
                <a:lnTo>
                  <a:pt x="16230600" y="7259504"/>
                </a:lnTo>
                <a:lnTo>
                  <a:pt x="0" y="72595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33284" y="1346780"/>
            <a:ext cx="11316399" cy="1768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44"/>
              </a:lnSpc>
            </a:pPr>
            <a:r>
              <a:rPr lang="en-US" sz="8888">
                <a:solidFill>
                  <a:srgbClr val="CA5038"/>
                </a:solidFill>
                <a:latin typeface="TAN Tangkiwood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79341" y="4368723"/>
            <a:ext cx="11680695" cy="3536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29130E"/>
                </a:solidFill>
                <a:latin typeface="Poppins"/>
              </a:rPr>
              <a:t>This project aims to create a Spotify clone, which provide a user-friendly interface for music streaming, allowing users to select playlists,  play songs, and navigate through playback controls.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047986" y="6172200"/>
            <a:ext cx="3600450" cy="4114800"/>
          </a:xfrm>
          <a:custGeom>
            <a:avLst/>
            <a:gdLst/>
            <a:ahLst/>
            <a:cxnLst/>
            <a:rect r="r" b="b" t="t" l="l"/>
            <a:pathLst>
              <a:path h="4114800" w="3600450">
                <a:moveTo>
                  <a:pt x="0" y="0"/>
                </a:moveTo>
                <a:lnTo>
                  <a:pt x="3600450" y="0"/>
                </a:lnTo>
                <a:lnTo>
                  <a:pt x="36004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857973" y="-1580582"/>
            <a:ext cx="4135204" cy="4732708"/>
          </a:xfrm>
          <a:custGeom>
            <a:avLst/>
            <a:gdLst/>
            <a:ahLst/>
            <a:cxnLst/>
            <a:rect r="r" b="b" t="t" l="l"/>
            <a:pathLst>
              <a:path h="4732708" w="4135204">
                <a:moveTo>
                  <a:pt x="0" y="0"/>
                </a:moveTo>
                <a:lnTo>
                  <a:pt x="4135204" y="0"/>
                </a:lnTo>
                <a:lnTo>
                  <a:pt x="4135204" y="4732708"/>
                </a:lnTo>
                <a:lnTo>
                  <a:pt x="0" y="47327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-1797653" y="7056906"/>
            <a:ext cx="4343094" cy="4970637"/>
          </a:xfrm>
          <a:custGeom>
            <a:avLst/>
            <a:gdLst/>
            <a:ahLst/>
            <a:cxnLst/>
            <a:rect r="r" b="b" t="t" l="l"/>
            <a:pathLst>
              <a:path h="4970637" w="4343094">
                <a:moveTo>
                  <a:pt x="4343094" y="4970637"/>
                </a:moveTo>
                <a:lnTo>
                  <a:pt x="0" y="4970637"/>
                </a:lnTo>
                <a:lnTo>
                  <a:pt x="0" y="0"/>
                </a:lnTo>
                <a:lnTo>
                  <a:pt x="4343094" y="0"/>
                </a:lnTo>
                <a:lnTo>
                  <a:pt x="4343094" y="4970637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6199649" y="9049477"/>
            <a:ext cx="5194130" cy="3343721"/>
          </a:xfrm>
          <a:custGeom>
            <a:avLst/>
            <a:gdLst/>
            <a:ahLst/>
            <a:cxnLst/>
            <a:rect r="r" b="b" t="t" l="l"/>
            <a:pathLst>
              <a:path h="3343721" w="5194130">
                <a:moveTo>
                  <a:pt x="5194129" y="0"/>
                </a:moveTo>
                <a:lnTo>
                  <a:pt x="0" y="0"/>
                </a:lnTo>
                <a:lnTo>
                  <a:pt x="0" y="3343721"/>
                </a:lnTo>
                <a:lnTo>
                  <a:pt x="5194129" y="3343721"/>
                </a:lnTo>
                <a:lnTo>
                  <a:pt x="5194129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0">
            <a:off x="6546935" y="-2105676"/>
            <a:ext cx="5194130" cy="3343721"/>
          </a:xfrm>
          <a:custGeom>
            <a:avLst/>
            <a:gdLst/>
            <a:ahLst/>
            <a:cxnLst/>
            <a:rect r="r" b="b" t="t" l="l"/>
            <a:pathLst>
              <a:path h="3343721" w="5194130">
                <a:moveTo>
                  <a:pt x="0" y="3343721"/>
                </a:moveTo>
                <a:lnTo>
                  <a:pt x="5194130" y="3343721"/>
                </a:lnTo>
                <a:lnTo>
                  <a:pt x="5194130" y="0"/>
                </a:lnTo>
                <a:lnTo>
                  <a:pt x="0" y="0"/>
                </a:lnTo>
                <a:lnTo>
                  <a:pt x="0" y="3343721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7906522">
            <a:off x="-1412686" y="-1453041"/>
            <a:ext cx="4343047" cy="4963482"/>
          </a:xfrm>
          <a:custGeom>
            <a:avLst/>
            <a:gdLst/>
            <a:ahLst/>
            <a:cxnLst/>
            <a:rect r="r" b="b" t="t" l="l"/>
            <a:pathLst>
              <a:path h="4963482" w="4343047">
                <a:moveTo>
                  <a:pt x="4343048" y="4963482"/>
                </a:moveTo>
                <a:lnTo>
                  <a:pt x="0" y="4963482"/>
                </a:lnTo>
                <a:lnTo>
                  <a:pt x="0" y="0"/>
                </a:lnTo>
                <a:lnTo>
                  <a:pt x="4343048" y="0"/>
                </a:lnTo>
                <a:lnTo>
                  <a:pt x="4343048" y="4963482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D7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5400000">
            <a:off x="3797755" y="-4360936"/>
            <a:ext cx="10692491" cy="19008872"/>
          </a:xfrm>
          <a:custGeom>
            <a:avLst/>
            <a:gdLst/>
            <a:ahLst/>
            <a:cxnLst/>
            <a:rect r="r" b="b" t="t" l="l"/>
            <a:pathLst>
              <a:path h="19008872" w="10692491">
                <a:moveTo>
                  <a:pt x="0" y="19008872"/>
                </a:moveTo>
                <a:lnTo>
                  <a:pt x="10692490" y="19008872"/>
                </a:lnTo>
                <a:lnTo>
                  <a:pt x="10692490" y="0"/>
                </a:lnTo>
                <a:lnTo>
                  <a:pt x="0" y="0"/>
                </a:lnTo>
                <a:lnTo>
                  <a:pt x="0" y="19008872"/>
                </a:lnTo>
                <a:close/>
              </a:path>
            </a:pathLst>
          </a:custGeom>
          <a:blipFill>
            <a:blip r:embed="rId2">
              <a:alphaModFix amt="7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05386" y="2790682"/>
            <a:ext cx="6981445" cy="5953268"/>
          </a:xfrm>
          <a:custGeom>
            <a:avLst/>
            <a:gdLst/>
            <a:ahLst/>
            <a:cxnLst/>
            <a:rect r="r" b="b" t="t" l="l"/>
            <a:pathLst>
              <a:path h="5953268" w="6981445">
                <a:moveTo>
                  <a:pt x="0" y="0"/>
                </a:moveTo>
                <a:lnTo>
                  <a:pt x="6981445" y="0"/>
                </a:lnTo>
                <a:lnTo>
                  <a:pt x="6981445" y="5953268"/>
                </a:lnTo>
                <a:lnTo>
                  <a:pt x="0" y="59532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01169" y="2790682"/>
            <a:ext cx="6981445" cy="5953268"/>
          </a:xfrm>
          <a:custGeom>
            <a:avLst/>
            <a:gdLst/>
            <a:ahLst/>
            <a:cxnLst/>
            <a:rect r="r" b="b" t="t" l="l"/>
            <a:pathLst>
              <a:path h="5953268" w="6981445">
                <a:moveTo>
                  <a:pt x="0" y="0"/>
                </a:moveTo>
                <a:lnTo>
                  <a:pt x="6981445" y="0"/>
                </a:lnTo>
                <a:lnTo>
                  <a:pt x="6981445" y="5953268"/>
                </a:lnTo>
                <a:lnTo>
                  <a:pt x="0" y="59532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84236" y="7200900"/>
            <a:ext cx="1874806" cy="3086100"/>
          </a:xfrm>
          <a:custGeom>
            <a:avLst/>
            <a:gdLst/>
            <a:ahLst/>
            <a:cxnLst/>
            <a:rect r="r" b="b" t="t" l="l"/>
            <a:pathLst>
              <a:path h="3086100" w="1874806">
                <a:moveTo>
                  <a:pt x="0" y="0"/>
                </a:moveTo>
                <a:lnTo>
                  <a:pt x="1874806" y="0"/>
                </a:lnTo>
                <a:lnTo>
                  <a:pt x="1874806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26022" y="-964643"/>
            <a:ext cx="3790760" cy="4114800"/>
          </a:xfrm>
          <a:custGeom>
            <a:avLst/>
            <a:gdLst/>
            <a:ahLst/>
            <a:cxnLst/>
            <a:rect r="r" b="b" t="t" l="l"/>
            <a:pathLst>
              <a:path h="4114800" w="3790760">
                <a:moveTo>
                  <a:pt x="0" y="0"/>
                </a:moveTo>
                <a:lnTo>
                  <a:pt x="3790759" y="0"/>
                </a:lnTo>
                <a:lnTo>
                  <a:pt x="379075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122208" y="-964643"/>
            <a:ext cx="3790760" cy="4114800"/>
          </a:xfrm>
          <a:custGeom>
            <a:avLst/>
            <a:gdLst/>
            <a:ahLst/>
            <a:cxnLst/>
            <a:rect r="r" b="b" t="t" l="l"/>
            <a:pathLst>
              <a:path h="4114800" w="3790760">
                <a:moveTo>
                  <a:pt x="0" y="0"/>
                </a:moveTo>
                <a:lnTo>
                  <a:pt x="3790760" y="0"/>
                </a:lnTo>
                <a:lnTo>
                  <a:pt x="37907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6701714" y="7200900"/>
            <a:ext cx="1874806" cy="3086100"/>
          </a:xfrm>
          <a:custGeom>
            <a:avLst/>
            <a:gdLst/>
            <a:ahLst/>
            <a:cxnLst/>
            <a:rect r="r" b="b" t="t" l="l"/>
            <a:pathLst>
              <a:path h="3086100" w="1874806">
                <a:moveTo>
                  <a:pt x="1874806" y="0"/>
                </a:moveTo>
                <a:lnTo>
                  <a:pt x="0" y="0"/>
                </a:lnTo>
                <a:lnTo>
                  <a:pt x="0" y="3086100"/>
                </a:lnTo>
                <a:lnTo>
                  <a:pt x="1874806" y="3086100"/>
                </a:lnTo>
                <a:lnTo>
                  <a:pt x="187480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668552" y="398340"/>
            <a:ext cx="2305116" cy="1388832"/>
          </a:xfrm>
          <a:custGeom>
            <a:avLst/>
            <a:gdLst/>
            <a:ahLst/>
            <a:cxnLst/>
            <a:rect r="r" b="b" t="t" l="l"/>
            <a:pathLst>
              <a:path h="1388832" w="2305116">
                <a:moveTo>
                  <a:pt x="0" y="0"/>
                </a:moveTo>
                <a:lnTo>
                  <a:pt x="2305116" y="0"/>
                </a:lnTo>
                <a:lnTo>
                  <a:pt x="2305116" y="1388833"/>
                </a:lnTo>
                <a:lnTo>
                  <a:pt x="0" y="13888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485801" y="673657"/>
            <a:ext cx="11316399" cy="1768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44"/>
              </a:lnSpc>
            </a:pPr>
            <a:r>
              <a:rPr lang="en-US" sz="8888">
                <a:solidFill>
                  <a:srgbClr val="CA5038"/>
                </a:solidFill>
                <a:latin typeface="TAN Tangkiwood"/>
              </a:rPr>
              <a:t>Project Overview</a:t>
            </a:r>
          </a:p>
        </p:txBody>
      </p:sp>
      <p:sp>
        <p:nvSpPr>
          <p:cNvPr name="Freeform 11" id="11"/>
          <p:cNvSpPr/>
          <p:nvPr/>
        </p:nvSpPr>
        <p:spPr>
          <a:xfrm flipH="true" flipV="false" rot="0">
            <a:off x="13129020" y="398340"/>
            <a:ext cx="2305116" cy="1388832"/>
          </a:xfrm>
          <a:custGeom>
            <a:avLst/>
            <a:gdLst/>
            <a:ahLst/>
            <a:cxnLst/>
            <a:rect r="r" b="b" t="t" l="l"/>
            <a:pathLst>
              <a:path h="1388832" w="2305116">
                <a:moveTo>
                  <a:pt x="2305116" y="0"/>
                </a:moveTo>
                <a:lnTo>
                  <a:pt x="0" y="0"/>
                </a:lnTo>
                <a:lnTo>
                  <a:pt x="0" y="1388833"/>
                </a:lnTo>
                <a:lnTo>
                  <a:pt x="2305116" y="1388833"/>
                </a:lnTo>
                <a:lnTo>
                  <a:pt x="230511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400000">
            <a:off x="4514501" y="8432345"/>
            <a:ext cx="2057400" cy="4114800"/>
          </a:xfrm>
          <a:custGeom>
            <a:avLst/>
            <a:gdLst/>
            <a:ahLst/>
            <a:cxnLst/>
            <a:rect r="r" b="b" t="t" l="l"/>
            <a:pathLst>
              <a:path h="4114800" w="2057400">
                <a:moveTo>
                  <a:pt x="0" y="0"/>
                </a:moveTo>
                <a:lnTo>
                  <a:pt x="2057400" y="0"/>
                </a:lnTo>
                <a:lnTo>
                  <a:pt x="2057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true" rot="5400000">
            <a:off x="11716099" y="8432345"/>
            <a:ext cx="2057400" cy="4114800"/>
          </a:xfrm>
          <a:custGeom>
            <a:avLst/>
            <a:gdLst/>
            <a:ahLst/>
            <a:cxnLst/>
            <a:rect r="r" b="b" t="t" l="l"/>
            <a:pathLst>
              <a:path h="4114800" w="2057400">
                <a:moveTo>
                  <a:pt x="0" y="4114800"/>
                </a:moveTo>
                <a:lnTo>
                  <a:pt x="2057400" y="4114800"/>
                </a:lnTo>
                <a:lnTo>
                  <a:pt x="20574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906244" y="4349472"/>
            <a:ext cx="5179728" cy="457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9130E"/>
                </a:solidFill>
                <a:latin typeface="Poppins Bold"/>
              </a:rPr>
              <a:t>Main Features: </a:t>
            </a:r>
          </a:p>
          <a:p>
            <a:pPr algn="l" marL="626109" indent="-313054" lvl="1">
              <a:lnSpc>
                <a:spcPts val="4059"/>
              </a:lnSpc>
              <a:buAutoNum type="arabicPeriod" startAt="1"/>
            </a:pPr>
            <a:r>
              <a:rPr lang="en-US" sz="2899">
                <a:solidFill>
                  <a:srgbClr val="29130E"/>
                </a:solidFill>
                <a:latin typeface="Poppins Bold"/>
              </a:rPr>
              <a:t> </a:t>
            </a:r>
            <a:r>
              <a:rPr lang="en-US" sz="2899">
                <a:solidFill>
                  <a:srgbClr val="29130E"/>
                </a:solidFill>
                <a:latin typeface="Poppins"/>
              </a:rPr>
              <a:t>Playlist display</a:t>
            </a:r>
          </a:p>
          <a:p>
            <a:pPr algn="l" marL="626109" indent="-313054" lvl="1">
              <a:lnSpc>
                <a:spcPts val="4059"/>
              </a:lnSpc>
              <a:buAutoNum type="arabicPeriod" startAt="1"/>
            </a:pPr>
            <a:r>
              <a:rPr lang="en-US" sz="2899">
                <a:solidFill>
                  <a:srgbClr val="29130E"/>
                </a:solidFill>
                <a:latin typeface="Poppins"/>
              </a:rPr>
              <a:t> Song selection</a:t>
            </a:r>
          </a:p>
          <a:p>
            <a:pPr algn="l" marL="626109" indent="-313054" lvl="1">
              <a:lnSpc>
                <a:spcPts val="4059"/>
              </a:lnSpc>
              <a:buAutoNum type="arabicPeriod" startAt="1"/>
            </a:pPr>
            <a:r>
              <a:rPr lang="en-US" sz="2899">
                <a:solidFill>
                  <a:srgbClr val="29130E"/>
                </a:solidFill>
                <a:latin typeface="Poppins"/>
              </a:rPr>
              <a:t> Playback controls</a:t>
            </a:r>
          </a:p>
          <a:p>
            <a:pPr algn="l" marL="626109" indent="-313054" lvl="1">
              <a:lnSpc>
                <a:spcPts val="4059"/>
              </a:lnSpc>
              <a:buAutoNum type="arabicPeriod" startAt="1"/>
            </a:pPr>
            <a:r>
              <a:rPr lang="en-US" sz="2899">
                <a:solidFill>
                  <a:srgbClr val="29130E"/>
                </a:solidFill>
                <a:latin typeface="Poppins"/>
              </a:rPr>
              <a:t> Registration and login 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29130E"/>
                </a:solidFill>
                <a:latin typeface="Poppins"/>
              </a:rPr>
              <a:t>     functionality 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29130E"/>
                </a:solidFill>
                <a:latin typeface="Poppins Bold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950788" y="4104597"/>
            <a:ext cx="5483349" cy="3019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42"/>
              </a:lnSpc>
            </a:pPr>
            <a:r>
              <a:rPr lang="en-US" sz="3387">
                <a:solidFill>
                  <a:srgbClr val="29130E"/>
                </a:solidFill>
                <a:latin typeface="Poppins"/>
              </a:rPr>
              <a:t>Each feature contributes to a seamless user experience, allowing users to easily navigate and enjoy their music.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2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993343"/>
            <a:ext cx="15966051" cy="7945884"/>
          </a:xfrm>
          <a:custGeom>
            <a:avLst/>
            <a:gdLst/>
            <a:ahLst/>
            <a:cxnLst/>
            <a:rect r="r" b="b" t="t" l="l"/>
            <a:pathLst>
              <a:path h="7945884" w="15966051">
                <a:moveTo>
                  <a:pt x="0" y="0"/>
                </a:moveTo>
                <a:lnTo>
                  <a:pt x="15966051" y="0"/>
                </a:lnTo>
                <a:lnTo>
                  <a:pt x="15966051" y="7945885"/>
                </a:lnTo>
                <a:lnTo>
                  <a:pt x="0" y="79458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20" t="-2083" r="0" b="-2083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D7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5400000">
            <a:off x="3797755" y="-4360936"/>
            <a:ext cx="10692491" cy="19008872"/>
          </a:xfrm>
          <a:custGeom>
            <a:avLst/>
            <a:gdLst/>
            <a:ahLst/>
            <a:cxnLst/>
            <a:rect r="r" b="b" t="t" l="l"/>
            <a:pathLst>
              <a:path h="19008872" w="10692491">
                <a:moveTo>
                  <a:pt x="10692490" y="19008872"/>
                </a:moveTo>
                <a:lnTo>
                  <a:pt x="0" y="19008872"/>
                </a:lnTo>
                <a:lnTo>
                  <a:pt x="0" y="0"/>
                </a:lnTo>
                <a:lnTo>
                  <a:pt x="10692490" y="0"/>
                </a:lnTo>
                <a:lnTo>
                  <a:pt x="10692490" y="19008872"/>
                </a:lnTo>
                <a:close/>
              </a:path>
            </a:pathLst>
          </a:custGeom>
          <a:blipFill>
            <a:blip r:embed="rId2">
              <a:alphaModFix amt="7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23899" y="975004"/>
            <a:ext cx="14240203" cy="8336991"/>
          </a:xfrm>
          <a:custGeom>
            <a:avLst/>
            <a:gdLst/>
            <a:ahLst/>
            <a:cxnLst/>
            <a:rect r="r" b="b" t="t" l="l"/>
            <a:pathLst>
              <a:path h="8336991" w="14240203">
                <a:moveTo>
                  <a:pt x="0" y="0"/>
                </a:moveTo>
                <a:lnTo>
                  <a:pt x="14240202" y="0"/>
                </a:lnTo>
                <a:lnTo>
                  <a:pt x="14240202" y="8336992"/>
                </a:lnTo>
                <a:lnTo>
                  <a:pt x="0" y="8336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3361143" y="6604254"/>
            <a:ext cx="3250692" cy="4114800"/>
          </a:xfrm>
          <a:custGeom>
            <a:avLst/>
            <a:gdLst/>
            <a:ahLst/>
            <a:cxnLst/>
            <a:rect r="r" b="b" t="t" l="l"/>
            <a:pathLst>
              <a:path h="4114800" w="3250692">
                <a:moveTo>
                  <a:pt x="0" y="0"/>
                </a:moveTo>
                <a:lnTo>
                  <a:pt x="3250692" y="0"/>
                </a:lnTo>
                <a:lnTo>
                  <a:pt x="3250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305795" y="4515768"/>
            <a:ext cx="11680695" cy="267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9130E"/>
                </a:solidFill>
                <a:latin typeface="Poppins"/>
              </a:rPr>
              <a:t>User selection : Users can select playlists from a range of options, updating the song list dynamically.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9130E"/>
                </a:solidFill>
                <a:latin typeface="Poppins"/>
              </a:rPr>
              <a:t> Playlist Choices: Providing  a wide range of playlist user can select according their musical tastes. </a:t>
            </a:r>
          </a:p>
        </p:txBody>
      </p:sp>
      <p:sp>
        <p:nvSpPr>
          <p:cNvPr name="Freeform 6" id="6"/>
          <p:cNvSpPr/>
          <p:nvPr/>
        </p:nvSpPr>
        <p:spPr>
          <a:xfrm flipH="false" flipV="true" rot="-5400000">
            <a:off x="1680449" y="6604254"/>
            <a:ext cx="3250692" cy="4114800"/>
          </a:xfrm>
          <a:custGeom>
            <a:avLst/>
            <a:gdLst/>
            <a:ahLst/>
            <a:cxnLst/>
            <a:rect r="r" b="b" t="t" l="l"/>
            <a:pathLst>
              <a:path h="4114800" w="3250692">
                <a:moveTo>
                  <a:pt x="0" y="4114800"/>
                </a:moveTo>
                <a:lnTo>
                  <a:pt x="3250692" y="4114800"/>
                </a:lnTo>
                <a:lnTo>
                  <a:pt x="325069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795247">
            <a:off x="7258907" y="7200900"/>
            <a:ext cx="3770186" cy="4114800"/>
          </a:xfrm>
          <a:custGeom>
            <a:avLst/>
            <a:gdLst/>
            <a:ahLst/>
            <a:cxnLst/>
            <a:rect r="r" b="b" t="t" l="l"/>
            <a:pathLst>
              <a:path h="4114800" w="3770186">
                <a:moveTo>
                  <a:pt x="0" y="0"/>
                </a:moveTo>
                <a:lnTo>
                  <a:pt x="3770186" y="0"/>
                </a:lnTo>
                <a:lnTo>
                  <a:pt x="37701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628243">
            <a:off x="16686732" y="351558"/>
            <a:ext cx="2111748" cy="2362795"/>
          </a:xfrm>
          <a:custGeom>
            <a:avLst/>
            <a:gdLst/>
            <a:ahLst/>
            <a:cxnLst/>
            <a:rect r="r" b="b" t="t" l="l"/>
            <a:pathLst>
              <a:path h="2362795" w="2111748">
                <a:moveTo>
                  <a:pt x="0" y="0"/>
                </a:moveTo>
                <a:lnTo>
                  <a:pt x="2111747" y="0"/>
                </a:lnTo>
                <a:lnTo>
                  <a:pt x="2111747" y="2362794"/>
                </a:lnTo>
                <a:lnTo>
                  <a:pt x="0" y="23627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1564072">
            <a:off x="-499588" y="359305"/>
            <a:ext cx="2111748" cy="2362795"/>
          </a:xfrm>
          <a:custGeom>
            <a:avLst/>
            <a:gdLst/>
            <a:ahLst/>
            <a:cxnLst/>
            <a:rect r="r" b="b" t="t" l="l"/>
            <a:pathLst>
              <a:path h="2362795" w="2111748">
                <a:moveTo>
                  <a:pt x="2111748" y="0"/>
                </a:moveTo>
                <a:lnTo>
                  <a:pt x="0" y="0"/>
                </a:lnTo>
                <a:lnTo>
                  <a:pt x="0" y="2362795"/>
                </a:lnTo>
                <a:lnTo>
                  <a:pt x="2111748" y="2362795"/>
                </a:lnTo>
                <a:lnTo>
                  <a:pt x="211174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413031">
            <a:off x="17002182" y="3862439"/>
            <a:ext cx="2016252" cy="4114800"/>
          </a:xfrm>
          <a:custGeom>
            <a:avLst/>
            <a:gdLst/>
            <a:ahLst/>
            <a:cxnLst/>
            <a:rect r="r" b="b" t="t" l="l"/>
            <a:pathLst>
              <a:path h="4114800" w="2016252">
                <a:moveTo>
                  <a:pt x="0" y="0"/>
                </a:moveTo>
                <a:lnTo>
                  <a:pt x="2016252" y="0"/>
                </a:lnTo>
                <a:lnTo>
                  <a:pt x="20162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948183" y="1660073"/>
            <a:ext cx="11131446" cy="1768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44"/>
              </a:lnSpc>
            </a:pPr>
            <a:r>
              <a:rPr lang="en-US" sz="8888">
                <a:solidFill>
                  <a:srgbClr val="CA5038"/>
                </a:solidFill>
                <a:latin typeface="TAN Tangkiwood"/>
              </a:rPr>
              <a:t>Playlist Selection</a:t>
            </a:r>
          </a:p>
        </p:txBody>
      </p:sp>
      <p:sp>
        <p:nvSpPr>
          <p:cNvPr name="Freeform 12" id="12"/>
          <p:cNvSpPr/>
          <p:nvPr/>
        </p:nvSpPr>
        <p:spPr>
          <a:xfrm flipH="true" flipV="false" rot="1055362">
            <a:off x="-739393" y="3813893"/>
            <a:ext cx="2016252" cy="4114800"/>
          </a:xfrm>
          <a:custGeom>
            <a:avLst/>
            <a:gdLst/>
            <a:ahLst/>
            <a:cxnLst/>
            <a:rect r="r" b="b" t="t" l="l"/>
            <a:pathLst>
              <a:path h="4114800" w="2016252">
                <a:moveTo>
                  <a:pt x="2016252" y="0"/>
                </a:moveTo>
                <a:lnTo>
                  <a:pt x="0" y="0"/>
                </a:lnTo>
                <a:lnTo>
                  <a:pt x="0" y="4114800"/>
                </a:lnTo>
                <a:lnTo>
                  <a:pt x="2016252" y="4114800"/>
                </a:lnTo>
                <a:lnTo>
                  <a:pt x="2016252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2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70474" y="447083"/>
            <a:ext cx="17441258" cy="9336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D7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3797755" y="-4360936"/>
            <a:ext cx="10692491" cy="19008872"/>
          </a:xfrm>
          <a:custGeom>
            <a:avLst/>
            <a:gdLst/>
            <a:ahLst/>
            <a:cxnLst/>
            <a:rect r="r" b="b" t="t" l="l"/>
            <a:pathLst>
              <a:path h="19008872" w="10692491">
                <a:moveTo>
                  <a:pt x="10692490" y="0"/>
                </a:moveTo>
                <a:lnTo>
                  <a:pt x="0" y="0"/>
                </a:lnTo>
                <a:lnTo>
                  <a:pt x="0" y="19008872"/>
                </a:lnTo>
                <a:lnTo>
                  <a:pt x="10692490" y="19008872"/>
                </a:lnTo>
                <a:lnTo>
                  <a:pt x="10692490" y="0"/>
                </a:lnTo>
                <a:close/>
              </a:path>
            </a:pathLst>
          </a:custGeom>
          <a:blipFill>
            <a:blip r:embed="rId2">
              <a:alphaModFix amt="7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513748"/>
            <a:ext cx="16230600" cy="7259505"/>
          </a:xfrm>
          <a:custGeom>
            <a:avLst/>
            <a:gdLst/>
            <a:ahLst/>
            <a:cxnLst/>
            <a:rect r="r" b="b" t="t" l="l"/>
            <a:pathLst>
              <a:path h="7259505" w="16230600">
                <a:moveTo>
                  <a:pt x="0" y="0"/>
                </a:moveTo>
                <a:lnTo>
                  <a:pt x="16230600" y="0"/>
                </a:lnTo>
                <a:lnTo>
                  <a:pt x="16230600" y="7259504"/>
                </a:lnTo>
                <a:lnTo>
                  <a:pt x="0" y="72595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33284" y="1346780"/>
            <a:ext cx="11316399" cy="1768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44"/>
              </a:lnSpc>
            </a:pPr>
            <a:r>
              <a:rPr lang="en-US" sz="8888">
                <a:solidFill>
                  <a:srgbClr val="CA5038"/>
                </a:solidFill>
                <a:latin typeface="TAN Tangkiwood"/>
              </a:rPr>
              <a:t>Playback Controls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79341" y="4397298"/>
            <a:ext cx="11680695" cy="267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9130E"/>
                </a:solidFill>
                <a:latin typeface="Poppins"/>
              </a:rPr>
              <a:t>Playback controls allow users to manage their listening experience, with play, pause, next, and previous buttons.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9130E"/>
                </a:solidFill>
                <a:latin typeface="Poppins"/>
              </a:rPr>
              <a:t>User can interact with these controls to navigate through their music seamlessly.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047986" y="6172200"/>
            <a:ext cx="3600450" cy="4114800"/>
          </a:xfrm>
          <a:custGeom>
            <a:avLst/>
            <a:gdLst/>
            <a:ahLst/>
            <a:cxnLst/>
            <a:rect r="r" b="b" t="t" l="l"/>
            <a:pathLst>
              <a:path h="4114800" w="3600450">
                <a:moveTo>
                  <a:pt x="0" y="0"/>
                </a:moveTo>
                <a:lnTo>
                  <a:pt x="3600450" y="0"/>
                </a:lnTo>
                <a:lnTo>
                  <a:pt x="36004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857973" y="-1580582"/>
            <a:ext cx="4135204" cy="4732708"/>
          </a:xfrm>
          <a:custGeom>
            <a:avLst/>
            <a:gdLst/>
            <a:ahLst/>
            <a:cxnLst/>
            <a:rect r="r" b="b" t="t" l="l"/>
            <a:pathLst>
              <a:path h="4732708" w="4135204">
                <a:moveTo>
                  <a:pt x="0" y="0"/>
                </a:moveTo>
                <a:lnTo>
                  <a:pt x="4135204" y="0"/>
                </a:lnTo>
                <a:lnTo>
                  <a:pt x="4135204" y="4732708"/>
                </a:lnTo>
                <a:lnTo>
                  <a:pt x="0" y="47327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-1797653" y="7056906"/>
            <a:ext cx="4343094" cy="4970637"/>
          </a:xfrm>
          <a:custGeom>
            <a:avLst/>
            <a:gdLst/>
            <a:ahLst/>
            <a:cxnLst/>
            <a:rect r="r" b="b" t="t" l="l"/>
            <a:pathLst>
              <a:path h="4970637" w="4343094">
                <a:moveTo>
                  <a:pt x="4343094" y="4970637"/>
                </a:moveTo>
                <a:lnTo>
                  <a:pt x="0" y="4970637"/>
                </a:lnTo>
                <a:lnTo>
                  <a:pt x="0" y="0"/>
                </a:lnTo>
                <a:lnTo>
                  <a:pt x="4343094" y="0"/>
                </a:lnTo>
                <a:lnTo>
                  <a:pt x="4343094" y="4970637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6199649" y="9049477"/>
            <a:ext cx="5194130" cy="3343721"/>
          </a:xfrm>
          <a:custGeom>
            <a:avLst/>
            <a:gdLst/>
            <a:ahLst/>
            <a:cxnLst/>
            <a:rect r="r" b="b" t="t" l="l"/>
            <a:pathLst>
              <a:path h="3343721" w="5194130">
                <a:moveTo>
                  <a:pt x="5194129" y="0"/>
                </a:moveTo>
                <a:lnTo>
                  <a:pt x="0" y="0"/>
                </a:lnTo>
                <a:lnTo>
                  <a:pt x="0" y="3343721"/>
                </a:lnTo>
                <a:lnTo>
                  <a:pt x="5194129" y="3343721"/>
                </a:lnTo>
                <a:lnTo>
                  <a:pt x="5194129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0">
            <a:off x="6546935" y="-2105676"/>
            <a:ext cx="5194130" cy="3343721"/>
          </a:xfrm>
          <a:custGeom>
            <a:avLst/>
            <a:gdLst/>
            <a:ahLst/>
            <a:cxnLst/>
            <a:rect r="r" b="b" t="t" l="l"/>
            <a:pathLst>
              <a:path h="3343721" w="5194130">
                <a:moveTo>
                  <a:pt x="0" y="3343721"/>
                </a:moveTo>
                <a:lnTo>
                  <a:pt x="5194130" y="3343721"/>
                </a:lnTo>
                <a:lnTo>
                  <a:pt x="5194130" y="0"/>
                </a:lnTo>
                <a:lnTo>
                  <a:pt x="0" y="0"/>
                </a:lnTo>
                <a:lnTo>
                  <a:pt x="0" y="3343721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7906522">
            <a:off x="-1412686" y="-1453041"/>
            <a:ext cx="4343047" cy="4963482"/>
          </a:xfrm>
          <a:custGeom>
            <a:avLst/>
            <a:gdLst/>
            <a:ahLst/>
            <a:cxnLst/>
            <a:rect r="r" b="b" t="t" l="l"/>
            <a:pathLst>
              <a:path h="4963482" w="4343047">
                <a:moveTo>
                  <a:pt x="4343048" y="4963482"/>
                </a:moveTo>
                <a:lnTo>
                  <a:pt x="0" y="4963482"/>
                </a:lnTo>
                <a:lnTo>
                  <a:pt x="0" y="0"/>
                </a:lnTo>
                <a:lnTo>
                  <a:pt x="4343048" y="0"/>
                </a:lnTo>
                <a:lnTo>
                  <a:pt x="4343048" y="4963482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41023" y="399635"/>
            <a:ext cx="17665142" cy="94560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D7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5400000">
            <a:off x="3797755" y="-4360936"/>
            <a:ext cx="10692491" cy="19008872"/>
          </a:xfrm>
          <a:custGeom>
            <a:avLst/>
            <a:gdLst/>
            <a:ahLst/>
            <a:cxnLst/>
            <a:rect r="r" b="b" t="t" l="l"/>
            <a:pathLst>
              <a:path h="19008872" w="10692491">
                <a:moveTo>
                  <a:pt x="10692490" y="19008872"/>
                </a:moveTo>
                <a:lnTo>
                  <a:pt x="0" y="19008872"/>
                </a:lnTo>
                <a:lnTo>
                  <a:pt x="0" y="0"/>
                </a:lnTo>
                <a:lnTo>
                  <a:pt x="10692490" y="0"/>
                </a:lnTo>
                <a:lnTo>
                  <a:pt x="10692490" y="19008872"/>
                </a:lnTo>
                <a:close/>
              </a:path>
            </a:pathLst>
          </a:custGeom>
          <a:blipFill>
            <a:blip r:embed="rId2">
              <a:alphaModFix amt="7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23899" y="975004"/>
            <a:ext cx="14240203" cy="8336991"/>
          </a:xfrm>
          <a:custGeom>
            <a:avLst/>
            <a:gdLst/>
            <a:ahLst/>
            <a:cxnLst/>
            <a:rect r="r" b="b" t="t" l="l"/>
            <a:pathLst>
              <a:path h="8336991" w="14240203">
                <a:moveTo>
                  <a:pt x="0" y="0"/>
                </a:moveTo>
                <a:lnTo>
                  <a:pt x="14240202" y="0"/>
                </a:lnTo>
                <a:lnTo>
                  <a:pt x="14240202" y="8336992"/>
                </a:lnTo>
                <a:lnTo>
                  <a:pt x="0" y="8336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3361143" y="6604254"/>
            <a:ext cx="3250692" cy="4114800"/>
          </a:xfrm>
          <a:custGeom>
            <a:avLst/>
            <a:gdLst/>
            <a:ahLst/>
            <a:cxnLst/>
            <a:rect r="r" b="b" t="t" l="l"/>
            <a:pathLst>
              <a:path h="4114800" w="3250692">
                <a:moveTo>
                  <a:pt x="0" y="0"/>
                </a:moveTo>
                <a:lnTo>
                  <a:pt x="3250692" y="0"/>
                </a:lnTo>
                <a:lnTo>
                  <a:pt x="3250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305795" y="4506243"/>
            <a:ext cx="12111149" cy="1675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4"/>
              </a:lnSpc>
            </a:pPr>
            <a:r>
              <a:rPr lang="en-US" sz="3110">
                <a:solidFill>
                  <a:srgbClr val="29130E"/>
                </a:solidFill>
                <a:latin typeface="Poppins"/>
              </a:rPr>
              <a:t>The registration page allows new users to sign up for an account, providing required fields for username, email and password , and also registered through mobile number.</a:t>
            </a:r>
          </a:p>
        </p:txBody>
      </p:sp>
      <p:sp>
        <p:nvSpPr>
          <p:cNvPr name="Freeform 6" id="6"/>
          <p:cNvSpPr/>
          <p:nvPr/>
        </p:nvSpPr>
        <p:spPr>
          <a:xfrm flipH="false" flipV="true" rot="-5400000">
            <a:off x="1680449" y="6604254"/>
            <a:ext cx="3250692" cy="4114800"/>
          </a:xfrm>
          <a:custGeom>
            <a:avLst/>
            <a:gdLst/>
            <a:ahLst/>
            <a:cxnLst/>
            <a:rect r="r" b="b" t="t" l="l"/>
            <a:pathLst>
              <a:path h="4114800" w="3250692">
                <a:moveTo>
                  <a:pt x="0" y="4114800"/>
                </a:moveTo>
                <a:lnTo>
                  <a:pt x="3250692" y="4114800"/>
                </a:lnTo>
                <a:lnTo>
                  <a:pt x="325069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795247">
            <a:off x="7258907" y="7200900"/>
            <a:ext cx="3770186" cy="4114800"/>
          </a:xfrm>
          <a:custGeom>
            <a:avLst/>
            <a:gdLst/>
            <a:ahLst/>
            <a:cxnLst/>
            <a:rect r="r" b="b" t="t" l="l"/>
            <a:pathLst>
              <a:path h="4114800" w="3770186">
                <a:moveTo>
                  <a:pt x="0" y="0"/>
                </a:moveTo>
                <a:lnTo>
                  <a:pt x="3770186" y="0"/>
                </a:lnTo>
                <a:lnTo>
                  <a:pt x="37701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628243">
            <a:off x="16686732" y="351558"/>
            <a:ext cx="2111748" cy="2362795"/>
          </a:xfrm>
          <a:custGeom>
            <a:avLst/>
            <a:gdLst/>
            <a:ahLst/>
            <a:cxnLst/>
            <a:rect r="r" b="b" t="t" l="l"/>
            <a:pathLst>
              <a:path h="2362795" w="2111748">
                <a:moveTo>
                  <a:pt x="0" y="0"/>
                </a:moveTo>
                <a:lnTo>
                  <a:pt x="2111747" y="0"/>
                </a:lnTo>
                <a:lnTo>
                  <a:pt x="2111747" y="2362794"/>
                </a:lnTo>
                <a:lnTo>
                  <a:pt x="0" y="23627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1564072">
            <a:off x="-499588" y="359305"/>
            <a:ext cx="2111748" cy="2362795"/>
          </a:xfrm>
          <a:custGeom>
            <a:avLst/>
            <a:gdLst/>
            <a:ahLst/>
            <a:cxnLst/>
            <a:rect r="r" b="b" t="t" l="l"/>
            <a:pathLst>
              <a:path h="2362795" w="2111748">
                <a:moveTo>
                  <a:pt x="2111748" y="0"/>
                </a:moveTo>
                <a:lnTo>
                  <a:pt x="0" y="0"/>
                </a:lnTo>
                <a:lnTo>
                  <a:pt x="0" y="2362795"/>
                </a:lnTo>
                <a:lnTo>
                  <a:pt x="2111748" y="2362795"/>
                </a:lnTo>
                <a:lnTo>
                  <a:pt x="211174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413031">
            <a:off x="17002182" y="3862439"/>
            <a:ext cx="2016252" cy="4114800"/>
          </a:xfrm>
          <a:custGeom>
            <a:avLst/>
            <a:gdLst/>
            <a:ahLst/>
            <a:cxnLst/>
            <a:rect r="r" b="b" t="t" l="l"/>
            <a:pathLst>
              <a:path h="4114800" w="2016252">
                <a:moveTo>
                  <a:pt x="0" y="0"/>
                </a:moveTo>
                <a:lnTo>
                  <a:pt x="2016252" y="0"/>
                </a:lnTo>
                <a:lnTo>
                  <a:pt x="20162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948183" y="1660073"/>
            <a:ext cx="11131446" cy="1768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44"/>
              </a:lnSpc>
            </a:pPr>
            <a:r>
              <a:rPr lang="en-US" sz="8888">
                <a:solidFill>
                  <a:srgbClr val="CA5038"/>
                </a:solidFill>
                <a:latin typeface="TAN Tangkiwood"/>
              </a:rPr>
              <a:t>Registration Page</a:t>
            </a:r>
          </a:p>
        </p:txBody>
      </p:sp>
      <p:sp>
        <p:nvSpPr>
          <p:cNvPr name="Freeform 12" id="12"/>
          <p:cNvSpPr/>
          <p:nvPr/>
        </p:nvSpPr>
        <p:spPr>
          <a:xfrm flipH="true" flipV="false" rot="1055362">
            <a:off x="-739393" y="3813893"/>
            <a:ext cx="2016252" cy="4114800"/>
          </a:xfrm>
          <a:custGeom>
            <a:avLst/>
            <a:gdLst/>
            <a:ahLst/>
            <a:cxnLst/>
            <a:rect r="r" b="b" t="t" l="l"/>
            <a:pathLst>
              <a:path h="4114800" w="2016252">
                <a:moveTo>
                  <a:pt x="2016252" y="0"/>
                </a:moveTo>
                <a:lnTo>
                  <a:pt x="0" y="0"/>
                </a:lnTo>
                <a:lnTo>
                  <a:pt x="0" y="4114800"/>
                </a:lnTo>
                <a:lnTo>
                  <a:pt x="2016252" y="4114800"/>
                </a:lnTo>
                <a:lnTo>
                  <a:pt x="2016252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DAGE_5lOSOs</dc:identifier>
  <dcterms:modified xsi:type="dcterms:W3CDTF">2011-08-01T06:04:30Z</dcterms:modified>
  <cp:revision>1</cp:revision>
  <dc:title>Project PPT</dc:title>
</cp:coreProperties>
</file>