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krity varshney" initials="av" lastIdx="1" clrIdx="0">
    <p:extLst>
      <p:ext uri="{19B8F6BF-5375-455C-9EA6-DF929625EA0E}">
        <p15:presenceInfo xmlns:p15="http://schemas.microsoft.com/office/powerpoint/2012/main" userId="994653add3aebb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C367-8139-48C1-A256-D59EF6054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241AB-D7E6-48C5-AD5C-11F453DB6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5E19B5-1FF8-414D-B18C-5B6D0ED8E1E7}"/>
              </a:ext>
            </a:extLst>
          </p:cNvPr>
          <p:cNvSpPr>
            <a:spLocks noGrp="1"/>
          </p:cNvSpPr>
          <p:nvPr>
            <p:ph type="dt" sz="half" idx="10"/>
          </p:nvPr>
        </p:nvSpPr>
        <p:spPr/>
        <p:txBody>
          <a:bodyPr/>
          <a:lstStyle/>
          <a:p>
            <a:fld id="{93EF7284-E62F-43C2-BE49-2EAE43937154}" type="datetimeFigureOut">
              <a:rPr lang="en-US" smtClean="0"/>
              <a:t>5/21/2020</a:t>
            </a:fld>
            <a:endParaRPr lang="en-US"/>
          </a:p>
        </p:txBody>
      </p:sp>
      <p:sp>
        <p:nvSpPr>
          <p:cNvPr id="5" name="Footer Placeholder 4">
            <a:extLst>
              <a:ext uri="{FF2B5EF4-FFF2-40B4-BE49-F238E27FC236}">
                <a16:creationId xmlns:a16="http://schemas.microsoft.com/office/drawing/2014/main" id="{8A7E3606-D940-4EDB-A05B-0B604129C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D7D33-0F10-4E89-8F22-AA1B54FD10B1}"/>
              </a:ext>
            </a:extLst>
          </p:cNvPr>
          <p:cNvSpPr>
            <a:spLocks noGrp="1"/>
          </p:cNvSpPr>
          <p:nvPr>
            <p:ph type="sldNum" sz="quarter" idx="12"/>
          </p:nvPr>
        </p:nvSpPr>
        <p:spPr/>
        <p:txBody>
          <a:bodyPr/>
          <a:lstStyle/>
          <a:p>
            <a:fld id="{78081E4D-92BD-4420-9FFA-498A1831D5C0}" type="slidenum">
              <a:rPr lang="en-US" smtClean="0"/>
              <a:t>‹#›</a:t>
            </a:fld>
            <a:endParaRPr lang="en-US"/>
          </a:p>
        </p:txBody>
      </p:sp>
    </p:spTree>
    <p:extLst>
      <p:ext uri="{BB962C8B-B14F-4D97-AF65-F5344CB8AC3E}">
        <p14:creationId xmlns:p14="http://schemas.microsoft.com/office/powerpoint/2010/main" val="249778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464E-4A3D-46F2-8BFE-068FAEE2A7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8FABD0-C793-4758-B2C2-5DF9F64D3A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6E3A2-2B09-4FB8-A018-44378B3BF8C8}"/>
              </a:ext>
            </a:extLst>
          </p:cNvPr>
          <p:cNvSpPr>
            <a:spLocks noGrp="1"/>
          </p:cNvSpPr>
          <p:nvPr>
            <p:ph type="dt" sz="half" idx="10"/>
          </p:nvPr>
        </p:nvSpPr>
        <p:spPr/>
        <p:txBody>
          <a:bodyPr/>
          <a:lstStyle/>
          <a:p>
            <a:fld id="{93EF7284-E62F-43C2-BE49-2EAE43937154}" type="datetimeFigureOut">
              <a:rPr lang="en-US" smtClean="0"/>
              <a:t>5/21/2020</a:t>
            </a:fld>
            <a:endParaRPr lang="en-US"/>
          </a:p>
        </p:txBody>
      </p:sp>
      <p:sp>
        <p:nvSpPr>
          <p:cNvPr id="5" name="Footer Placeholder 4">
            <a:extLst>
              <a:ext uri="{FF2B5EF4-FFF2-40B4-BE49-F238E27FC236}">
                <a16:creationId xmlns:a16="http://schemas.microsoft.com/office/drawing/2014/main" id="{784000DF-0B10-4ADF-8416-AA84FB9D8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E1D0-5A53-40DF-9D70-2A7D674545E8}"/>
              </a:ext>
            </a:extLst>
          </p:cNvPr>
          <p:cNvSpPr>
            <a:spLocks noGrp="1"/>
          </p:cNvSpPr>
          <p:nvPr>
            <p:ph type="sldNum" sz="quarter" idx="12"/>
          </p:nvPr>
        </p:nvSpPr>
        <p:spPr/>
        <p:txBody>
          <a:bodyPr/>
          <a:lstStyle/>
          <a:p>
            <a:fld id="{78081E4D-92BD-4420-9FFA-498A1831D5C0}" type="slidenum">
              <a:rPr lang="en-US" smtClean="0"/>
              <a:t>‹#›</a:t>
            </a:fld>
            <a:endParaRPr lang="en-US"/>
          </a:p>
        </p:txBody>
      </p:sp>
    </p:spTree>
    <p:extLst>
      <p:ext uri="{BB962C8B-B14F-4D97-AF65-F5344CB8AC3E}">
        <p14:creationId xmlns:p14="http://schemas.microsoft.com/office/powerpoint/2010/main" val="320060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E3A7C-7C4D-430B-AC08-78E13534F0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FED11B-86C9-4328-B08C-4D05F167E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7F1F4-54E9-48FD-B800-B20571FCD94E}"/>
              </a:ext>
            </a:extLst>
          </p:cNvPr>
          <p:cNvSpPr>
            <a:spLocks noGrp="1"/>
          </p:cNvSpPr>
          <p:nvPr>
            <p:ph type="dt" sz="half" idx="10"/>
          </p:nvPr>
        </p:nvSpPr>
        <p:spPr/>
        <p:txBody>
          <a:bodyPr/>
          <a:lstStyle/>
          <a:p>
            <a:fld id="{93EF7284-E62F-43C2-BE49-2EAE43937154}" type="datetimeFigureOut">
              <a:rPr lang="en-US" smtClean="0"/>
              <a:t>5/21/2020</a:t>
            </a:fld>
            <a:endParaRPr lang="en-US"/>
          </a:p>
        </p:txBody>
      </p:sp>
      <p:sp>
        <p:nvSpPr>
          <p:cNvPr id="5" name="Footer Placeholder 4">
            <a:extLst>
              <a:ext uri="{FF2B5EF4-FFF2-40B4-BE49-F238E27FC236}">
                <a16:creationId xmlns:a16="http://schemas.microsoft.com/office/drawing/2014/main" id="{654F4452-E74C-485B-A8DA-91C8CC356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D9A29-1E31-416A-86B6-BA3F21A8BE60}"/>
              </a:ext>
            </a:extLst>
          </p:cNvPr>
          <p:cNvSpPr>
            <a:spLocks noGrp="1"/>
          </p:cNvSpPr>
          <p:nvPr>
            <p:ph type="sldNum" sz="quarter" idx="12"/>
          </p:nvPr>
        </p:nvSpPr>
        <p:spPr/>
        <p:txBody>
          <a:bodyPr/>
          <a:lstStyle/>
          <a:p>
            <a:fld id="{78081E4D-92BD-4420-9FFA-498A1831D5C0}" type="slidenum">
              <a:rPr lang="en-US" smtClean="0"/>
              <a:t>‹#›</a:t>
            </a:fld>
            <a:endParaRPr lang="en-US"/>
          </a:p>
        </p:txBody>
      </p:sp>
    </p:spTree>
    <p:extLst>
      <p:ext uri="{BB962C8B-B14F-4D97-AF65-F5344CB8AC3E}">
        <p14:creationId xmlns:p14="http://schemas.microsoft.com/office/powerpoint/2010/main" val="114624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5AC2-512C-4FBA-804F-DE7740377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71388-573D-4139-88D9-181A5CA32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DEF6B-5A15-458B-BFE5-2AECD7FE4875}"/>
              </a:ext>
            </a:extLst>
          </p:cNvPr>
          <p:cNvSpPr>
            <a:spLocks noGrp="1"/>
          </p:cNvSpPr>
          <p:nvPr>
            <p:ph type="dt" sz="half" idx="10"/>
          </p:nvPr>
        </p:nvSpPr>
        <p:spPr/>
        <p:txBody>
          <a:bodyPr/>
          <a:lstStyle/>
          <a:p>
            <a:fld id="{93EF7284-E62F-43C2-BE49-2EAE43937154}" type="datetimeFigureOut">
              <a:rPr lang="en-US" smtClean="0"/>
              <a:t>5/21/2020</a:t>
            </a:fld>
            <a:endParaRPr lang="en-US"/>
          </a:p>
        </p:txBody>
      </p:sp>
      <p:sp>
        <p:nvSpPr>
          <p:cNvPr id="5" name="Footer Placeholder 4">
            <a:extLst>
              <a:ext uri="{FF2B5EF4-FFF2-40B4-BE49-F238E27FC236}">
                <a16:creationId xmlns:a16="http://schemas.microsoft.com/office/drawing/2014/main" id="{E7FDEA6F-29C9-4A4A-A6B8-5A102EBC0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DFDA6-456E-4250-8CEB-6CFBBDE5B7E9}"/>
              </a:ext>
            </a:extLst>
          </p:cNvPr>
          <p:cNvSpPr>
            <a:spLocks noGrp="1"/>
          </p:cNvSpPr>
          <p:nvPr>
            <p:ph type="sldNum" sz="quarter" idx="12"/>
          </p:nvPr>
        </p:nvSpPr>
        <p:spPr/>
        <p:txBody>
          <a:bodyPr/>
          <a:lstStyle/>
          <a:p>
            <a:fld id="{78081E4D-92BD-4420-9FFA-498A1831D5C0}" type="slidenum">
              <a:rPr lang="en-US" smtClean="0"/>
              <a:t>‹#›</a:t>
            </a:fld>
            <a:endParaRPr lang="en-US"/>
          </a:p>
        </p:txBody>
      </p:sp>
    </p:spTree>
    <p:extLst>
      <p:ext uri="{BB962C8B-B14F-4D97-AF65-F5344CB8AC3E}">
        <p14:creationId xmlns:p14="http://schemas.microsoft.com/office/powerpoint/2010/main" val="306482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6928-15A4-4DA8-8DB2-56FD80631F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5EA51C-809E-4930-841C-C41FBE64F9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CD473-30F7-44D0-A14E-6F86A2E454C9}"/>
              </a:ext>
            </a:extLst>
          </p:cNvPr>
          <p:cNvSpPr>
            <a:spLocks noGrp="1"/>
          </p:cNvSpPr>
          <p:nvPr>
            <p:ph type="dt" sz="half" idx="10"/>
          </p:nvPr>
        </p:nvSpPr>
        <p:spPr/>
        <p:txBody>
          <a:bodyPr/>
          <a:lstStyle/>
          <a:p>
            <a:fld id="{93EF7284-E62F-43C2-BE49-2EAE43937154}" type="datetimeFigureOut">
              <a:rPr lang="en-US" smtClean="0"/>
              <a:t>5/21/2020</a:t>
            </a:fld>
            <a:endParaRPr lang="en-US"/>
          </a:p>
        </p:txBody>
      </p:sp>
      <p:sp>
        <p:nvSpPr>
          <p:cNvPr id="5" name="Footer Placeholder 4">
            <a:extLst>
              <a:ext uri="{FF2B5EF4-FFF2-40B4-BE49-F238E27FC236}">
                <a16:creationId xmlns:a16="http://schemas.microsoft.com/office/drawing/2014/main" id="{FF1AA25B-1EE8-47F1-B686-6E5C68D9B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72023-DEDB-4853-999B-B5CE512DB030}"/>
              </a:ext>
            </a:extLst>
          </p:cNvPr>
          <p:cNvSpPr>
            <a:spLocks noGrp="1"/>
          </p:cNvSpPr>
          <p:nvPr>
            <p:ph type="sldNum" sz="quarter" idx="12"/>
          </p:nvPr>
        </p:nvSpPr>
        <p:spPr/>
        <p:txBody>
          <a:bodyPr/>
          <a:lstStyle/>
          <a:p>
            <a:fld id="{78081E4D-92BD-4420-9FFA-498A1831D5C0}" type="slidenum">
              <a:rPr lang="en-US" smtClean="0"/>
              <a:t>‹#›</a:t>
            </a:fld>
            <a:endParaRPr lang="en-US"/>
          </a:p>
        </p:txBody>
      </p:sp>
    </p:spTree>
    <p:extLst>
      <p:ext uri="{BB962C8B-B14F-4D97-AF65-F5344CB8AC3E}">
        <p14:creationId xmlns:p14="http://schemas.microsoft.com/office/powerpoint/2010/main" val="166129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D48E-86B3-41C5-90B4-DB0A8D2EA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0212D-567D-45F2-B803-5B158162A9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D82CC3-7639-4924-B8FE-421E5072E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3B7D75-08FF-43D5-9CC0-9D7A798C5039}"/>
              </a:ext>
            </a:extLst>
          </p:cNvPr>
          <p:cNvSpPr>
            <a:spLocks noGrp="1"/>
          </p:cNvSpPr>
          <p:nvPr>
            <p:ph type="dt" sz="half" idx="10"/>
          </p:nvPr>
        </p:nvSpPr>
        <p:spPr/>
        <p:txBody>
          <a:bodyPr/>
          <a:lstStyle/>
          <a:p>
            <a:fld id="{93EF7284-E62F-43C2-BE49-2EAE43937154}" type="datetimeFigureOut">
              <a:rPr lang="en-US" smtClean="0"/>
              <a:t>5/21/2020</a:t>
            </a:fld>
            <a:endParaRPr lang="en-US"/>
          </a:p>
        </p:txBody>
      </p:sp>
      <p:sp>
        <p:nvSpPr>
          <p:cNvPr id="6" name="Footer Placeholder 5">
            <a:extLst>
              <a:ext uri="{FF2B5EF4-FFF2-40B4-BE49-F238E27FC236}">
                <a16:creationId xmlns:a16="http://schemas.microsoft.com/office/drawing/2014/main" id="{0E07E9A7-5A57-4805-933D-117D004009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D0F6D-C027-4748-9E2D-5FCB84613BCB}"/>
              </a:ext>
            </a:extLst>
          </p:cNvPr>
          <p:cNvSpPr>
            <a:spLocks noGrp="1"/>
          </p:cNvSpPr>
          <p:nvPr>
            <p:ph type="sldNum" sz="quarter" idx="12"/>
          </p:nvPr>
        </p:nvSpPr>
        <p:spPr/>
        <p:txBody>
          <a:bodyPr/>
          <a:lstStyle/>
          <a:p>
            <a:fld id="{78081E4D-92BD-4420-9FFA-498A1831D5C0}" type="slidenum">
              <a:rPr lang="en-US" smtClean="0"/>
              <a:t>‹#›</a:t>
            </a:fld>
            <a:endParaRPr lang="en-US"/>
          </a:p>
        </p:txBody>
      </p:sp>
    </p:spTree>
    <p:extLst>
      <p:ext uri="{BB962C8B-B14F-4D97-AF65-F5344CB8AC3E}">
        <p14:creationId xmlns:p14="http://schemas.microsoft.com/office/powerpoint/2010/main" val="309353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A3A19-D512-427E-B38C-BD98D7FBBA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0FFB-F75F-4DCF-99BF-378A1F765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2A5E88-F668-40A2-8325-E42C147A1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1E6391-8AD8-4DE7-BAA9-0BBA35D7A0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3F7A79-57FA-4DC2-AC71-3B385526C6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55AF64-AFC0-42F1-BF37-39438B70BC61}"/>
              </a:ext>
            </a:extLst>
          </p:cNvPr>
          <p:cNvSpPr>
            <a:spLocks noGrp="1"/>
          </p:cNvSpPr>
          <p:nvPr>
            <p:ph type="dt" sz="half" idx="10"/>
          </p:nvPr>
        </p:nvSpPr>
        <p:spPr/>
        <p:txBody>
          <a:bodyPr/>
          <a:lstStyle/>
          <a:p>
            <a:fld id="{93EF7284-E62F-43C2-BE49-2EAE43937154}" type="datetimeFigureOut">
              <a:rPr lang="en-US" smtClean="0"/>
              <a:t>5/21/2020</a:t>
            </a:fld>
            <a:endParaRPr lang="en-US"/>
          </a:p>
        </p:txBody>
      </p:sp>
      <p:sp>
        <p:nvSpPr>
          <p:cNvPr id="8" name="Footer Placeholder 7">
            <a:extLst>
              <a:ext uri="{FF2B5EF4-FFF2-40B4-BE49-F238E27FC236}">
                <a16:creationId xmlns:a16="http://schemas.microsoft.com/office/drawing/2014/main" id="{7CB9F638-283E-4AEA-941A-8A12A1FAAB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5198E-D731-4CDC-9C51-939633F9505B}"/>
              </a:ext>
            </a:extLst>
          </p:cNvPr>
          <p:cNvSpPr>
            <a:spLocks noGrp="1"/>
          </p:cNvSpPr>
          <p:nvPr>
            <p:ph type="sldNum" sz="quarter" idx="12"/>
          </p:nvPr>
        </p:nvSpPr>
        <p:spPr/>
        <p:txBody>
          <a:bodyPr/>
          <a:lstStyle/>
          <a:p>
            <a:fld id="{78081E4D-92BD-4420-9FFA-498A1831D5C0}" type="slidenum">
              <a:rPr lang="en-US" smtClean="0"/>
              <a:t>‹#›</a:t>
            </a:fld>
            <a:endParaRPr lang="en-US"/>
          </a:p>
        </p:txBody>
      </p:sp>
    </p:spTree>
    <p:extLst>
      <p:ext uri="{BB962C8B-B14F-4D97-AF65-F5344CB8AC3E}">
        <p14:creationId xmlns:p14="http://schemas.microsoft.com/office/powerpoint/2010/main" val="295345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3994-19BB-4014-BC29-F5E4487DE4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42AFF-BAEA-4D01-B253-FA39414ECEB7}"/>
              </a:ext>
            </a:extLst>
          </p:cNvPr>
          <p:cNvSpPr>
            <a:spLocks noGrp="1"/>
          </p:cNvSpPr>
          <p:nvPr>
            <p:ph type="dt" sz="half" idx="10"/>
          </p:nvPr>
        </p:nvSpPr>
        <p:spPr/>
        <p:txBody>
          <a:bodyPr/>
          <a:lstStyle/>
          <a:p>
            <a:fld id="{93EF7284-E62F-43C2-BE49-2EAE43937154}" type="datetimeFigureOut">
              <a:rPr lang="en-US" smtClean="0"/>
              <a:t>5/21/2020</a:t>
            </a:fld>
            <a:endParaRPr lang="en-US"/>
          </a:p>
        </p:txBody>
      </p:sp>
      <p:sp>
        <p:nvSpPr>
          <p:cNvPr id="4" name="Footer Placeholder 3">
            <a:extLst>
              <a:ext uri="{FF2B5EF4-FFF2-40B4-BE49-F238E27FC236}">
                <a16:creationId xmlns:a16="http://schemas.microsoft.com/office/drawing/2014/main" id="{A9A32AF7-00E6-42E4-A701-C4071650E1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6E54C-DD57-4B33-982C-8629825ECEAE}"/>
              </a:ext>
            </a:extLst>
          </p:cNvPr>
          <p:cNvSpPr>
            <a:spLocks noGrp="1"/>
          </p:cNvSpPr>
          <p:nvPr>
            <p:ph type="sldNum" sz="quarter" idx="12"/>
          </p:nvPr>
        </p:nvSpPr>
        <p:spPr/>
        <p:txBody>
          <a:bodyPr/>
          <a:lstStyle/>
          <a:p>
            <a:fld id="{78081E4D-92BD-4420-9FFA-498A1831D5C0}" type="slidenum">
              <a:rPr lang="en-US" smtClean="0"/>
              <a:t>‹#›</a:t>
            </a:fld>
            <a:endParaRPr lang="en-US"/>
          </a:p>
        </p:txBody>
      </p:sp>
    </p:spTree>
    <p:extLst>
      <p:ext uri="{BB962C8B-B14F-4D97-AF65-F5344CB8AC3E}">
        <p14:creationId xmlns:p14="http://schemas.microsoft.com/office/powerpoint/2010/main" val="334626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EE927-D271-41CF-A7DE-87C74741602C}"/>
              </a:ext>
            </a:extLst>
          </p:cNvPr>
          <p:cNvSpPr>
            <a:spLocks noGrp="1"/>
          </p:cNvSpPr>
          <p:nvPr>
            <p:ph type="dt" sz="half" idx="10"/>
          </p:nvPr>
        </p:nvSpPr>
        <p:spPr/>
        <p:txBody>
          <a:bodyPr/>
          <a:lstStyle/>
          <a:p>
            <a:fld id="{93EF7284-E62F-43C2-BE49-2EAE43937154}" type="datetimeFigureOut">
              <a:rPr lang="en-US" smtClean="0"/>
              <a:t>5/21/2020</a:t>
            </a:fld>
            <a:endParaRPr lang="en-US"/>
          </a:p>
        </p:txBody>
      </p:sp>
      <p:sp>
        <p:nvSpPr>
          <p:cNvPr id="3" name="Footer Placeholder 2">
            <a:extLst>
              <a:ext uri="{FF2B5EF4-FFF2-40B4-BE49-F238E27FC236}">
                <a16:creationId xmlns:a16="http://schemas.microsoft.com/office/drawing/2014/main" id="{1963CB35-88DD-4514-BA98-5D0B77417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B1EB9C-4961-426A-A907-2E7BC4AD1092}"/>
              </a:ext>
            </a:extLst>
          </p:cNvPr>
          <p:cNvSpPr>
            <a:spLocks noGrp="1"/>
          </p:cNvSpPr>
          <p:nvPr>
            <p:ph type="sldNum" sz="quarter" idx="12"/>
          </p:nvPr>
        </p:nvSpPr>
        <p:spPr/>
        <p:txBody>
          <a:bodyPr/>
          <a:lstStyle/>
          <a:p>
            <a:fld id="{78081E4D-92BD-4420-9FFA-498A1831D5C0}" type="slidenum">
              <a:rPr lang="en-US" smtClean="0"/>
              <a:t>‹#›</a:t>
            </a:fld>
            <a:endParaRPr lang="en-US"/>
          </a:p>
        </p:txBody>
      </p:sp>
    </p:spTree>
    <p:extLst>
      <p:ext uri="{BB962C8B-B14F-4D97-AF65-F5344CB8AC3E}">
        <p14:creationId xmlns:p14="http://schemas.microsoft.com/office/powerpoint/2010/main" val="407312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77E3-1E36-4E94-96F4-27B61CDA7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64B433-6988-491D-B564-75D394825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C2E417-071E-4124-AA37-0099B30AD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072E8-8333-453F-B876-090803E0CFEC}"/>
              </a:ext>
            </a:extLst>
          </p:cNvPr>
          <p:cNvSpPr>
            <a:spLocks noGrp="1"/>
          </p:cNvSpPr>
          <p:nvPr>
            <p:ph type="dt" sz="half" idx="10"/>
          </p:nvPr>
        </p:nvSpPr>
        <p:spPr/>
        <p:txBody>
          <a:bodyPr/>
          <a:lstStyle/>
          <a:p>
            <a:fld id="{93EF7284-E62F-43C2-BE49-2EAE43937154}" type="datetimeFigureOut">
              <a:rPr lang="en-US" smtClean="0"/>
              <a:t>5/21/2020</a:t>
            </a:fld>
            <a:endParaRPr lang="en-US"/>
          </a:p>
        </p:txBody>
      </p:sp>
      <p:sp>
        <p:nvSpPr>
          <p:cNvPr id="6" name="Footer Placeholder 5">
            <a:extLst>
              <a:ext uri="{FF2B5EF4-FFF2-40B4-BE49-F238E27FC236}">
                <a16:creationId xmlns:a16="http://schemas.microsoft.com/office/drawing/2014/main" id="{BA08081D-AC9F-4564-86B4-F7D0B6003A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46F60-9299-4BC3-B917-7DDD84AD3306}"/>
              </a:ext>
            </a:extLst>
          </p:cNvPr>
          <p:cNvSpPr>
            <a:spLocks noGrp="1"/>
          </p:cNvSpPr>
          <p:nvPr>
            <p:ph type="sldNum" sz="quarter" idx="12"/>
          </p:nvPr>
        </p:nvSpPr>
        <p:spPr/>
        <p:txBody>
          <a:bodyPr/>
          <a:lstStyle/>
          <a:p>
            <a:fld id="{78081E4D-92BD-4420-9FFA-498A1831D5C0}" type="slidenum">
              <a:rPr lang="en-US" smtClean="0"/>
              <a:t>‹#›</a:t>
            </a:fld>
            <a:endParaRPr lang="en-US"/>
          </a:p>
        </p:txBody>
      </p:sp>
    </p:spTree>
    <p:extLst>
      <p:ext uri="{BB962C8B-B14F-4D97-AF65-F5344CB8AC3E}">
        <p14:creationId xmlns:p14="http://schemas.microsoft.com/office/powerpoint/2010/main" val="122293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905C-E723-4DD0-993E-0AC8834AB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3E1C6B-1664-4F05-994B-5599EE569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00C765-B6F7-4D83-BF79-5FBFBA49D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6FA103-2609-4171-B898-1B828B64F5BC}"/>
              </a:ext>
            </a:extLst>
          </p:cNvPr>
          <p:cNvSpPr>
            <a:spLocks noGrp="1"/>
          </p:cNvSpPr>
          <p:nvPr>
            <p:ph type="dt" sz="half" idx="10"/>
          </p:nvPr>
        </p:nvSpPr>
        <p:spPr/>
        <p:txBody>
          <a:bodyPr/>
          <a:lstStyle/>
          <a:p>
            <a:fld id="{93EF7284-E62F-43C2-BE49-2EAE43937154}" type="datetimeFigureOut">
              <a:rPr lang="en-US" smtClean="0"/>
              <a:t>5/21/2020</a:t>
            </a:fld>
            <a:endParaRPr lang="en-US"/>
          </a:p>
        </p:txBody>
      </p:sp>
      <p:sp>
        <p:nvSpPr>
          <p:cNvPr id="6" name="Footer Placeholder 5">
            <a:extLst>
              <a:ext uri="{FF2B5EF4-FFF2-40B4-BE49-F238E27FC236}">
                <a16:creationId xmlns:a16="http://schemas.microsoft.com/office/drawing/2014/main" id="{03A1D263-843D-4C3C-B0EB-1E628379C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72C75-B24C-4DC6-A648-89B2A9599ACA}"/>
              </a:ext>
            </a:extLst>
          </p:cNvPr>
          <p:cNvSpPr>
            <a:spLocks noGrp="1"/>
          </p:cNvSpPr>
          <p:nvPr>
            <p:ph type="sldNum" sz="quarter" idx="12"/>
          </p:nvPr>
        </p:nvSpPr>
        <p:spPr/>
        <p:txBody>
          <a:bodyPr/>
          <a:lstStyle/>
          <a:p>
            <a:fld id="{78081E4D-92BD-4420-9FFA-498A1831D5C0}" type="slidenum">
              <a:rPr lang="en-US" smtClean="0"/>
              <a:t>‹#›</a:t>
            </a:fld>
            <a:endParaRPr lang="en-US"/>
          </a:p>
        </p:txBody>
      </p:sp>
    </p:spTree>
    <p:extLst>
      <p:ext uri="{BB962C8B-B14F-4D97-AF65-F5344CB8AC3E}">
        <p14:creationId xmlns:p14="http://schemas.microsoft.com/office/powerpoint/2010/main" val="373754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7E38-58C0-4C68-8B21-46A84EBA7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AA7A00-6F46-4182-9EBF-2C7FD18D7C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8EE54-585D-42D9-86E7-6FB7846D6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F7284-E62F-43C2-BE49-2EAE43937154}" type="datetimeFigureOut">
              <a:rPr lang="en-US" smtClean="0"/>
              <a:t>5/21/2020</a:t>
            </a:fld>
            <a:endParaRPr lang="en-US"/>
          </a:p>
        </p:txBody>
      </p:sp>
      <p:sp>
        <p:nvSpPr>
          <p:cNvPr id="5" name="Footer Placeholder 4">
            <a:extLst>
              <a:ext uri="{FF2B5EF4-FFF2-40B4-BE49-F238E27FC236}">
                <a16:creationId xmlns:a16="http://schemas.microsoft.com/office/drawing/2014/main" id="{7E92A671-4BE8-4E39-8F3A-7964E3ACE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C7135D-A07A-4FDA-A0BA-AEB94FB28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81E4D-92BD-4420-9FFA-498A1831D5C0}" type="slidenum">
              <a:rPr lang="en-US" smtClean="0"/>
              <a:t>‹#›</a:t>
            </a:fld>
            <a:endParaRPr lang="en-US"/>
          </a:p>
        </p:txBody>
      </p:sp>
    </p:spTree>
    <p:extLst>
      <p:ext uri="{BB962C8B-B14F-4D97-AF65-F5344CB8AC3E}">
        <p14:creationId xmlns:p14="http://schemas.microsoft.com/office/powerpoint/2010/main" val="291240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1802-4523-4E0C-BB38-61F38462F324}"/>
              </a:ext>
            </a:extLst>
          </p:cNvPr>
          <p:cNvSpPr>
            <a:spLocks noGrp="1"/>
          </p:cNvSpPr>
          <p:nvPr>
            <p:ph type="ctrTitle"/>
          </p:nvPr>
        </p:nvSpPr>
        <p:spPr/>
        <p:txBody>
          <a:bodyPr/>
          <a:lstStyle/>
          <a:p>
            <a:r>
              <a:rPr lang="en-US" dirty="0"/>
              <a:t>solution</a:t>
            </a:r>
          </a:p>
        </p:txBody>
      </p:sp>
    </p:spTree>
    <p:extLst>
      <p:ext uri="{BB962C8B-B14F-4D97-AF65-F5344CB8AC3E}">
        <p14:creationId xmlns:p14="http://schemas.microsoft.com/office/powerpoint/2010/main" val="25607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67D0-7ADE-4D24-9F56-DA499355AD6B}"/>
              </a:ext>
            </a:extLst>
          </p:cNvPr>
          <p:cNvSpPr>
            <a:spLocks noGrp="1"/>
          </p:cNvSpPr>
          <p:nvPr>
            <p:ph type="title"/>
          </p:nvPr>
        </p:nvSpPr>
        <p:spPr/>
        <p:txBody>
          <a:bodyPr/>
          <a:lstStyle/>
          <a:p>
            <a:r>
              <a:rPr lang="en-US" dirty="0"/>
              <a:t>Features the app should have</a:t>
            </a:r>
          </a:p>
        </p:txBody>
      </p:sp>
      <p:sp>
        <p:nvSpPr>
          <p:cNvPr id="3" name="Content Placeholder 2">
            <a:extLst>
              <a:ext uri="{FF2B5EF4-FFF2-40B4-BE49-F238E27FC236}">
                <a16:creationId xmlns:a16="http://schemas.microsoft.com/office/drawing/2014/main" id="{138874B5-C3B3-4C95-9CF1-F53CD7773140}"/>
              </a:ext>
            </a:extLst>
          </p:cNvPr>
          <p:cNvSpPr>
            <a:spLocks noGrp="1"/>
          </p:cNvSpPr>
          <p:nvPr>
            <p:ph idx="1"/>
          </p:nvPr>
        </p:nvSpPr>
        <p:spPr/>
        <p:txBody>
          <a:bodyPr>
            <a:normAutofit lnSpcReduction="10000"/>
          </a:bodyPr>
          <a:lstStyle/>
          <a:p>
            <a:r>
              <a:rPr lang="en-US" dirty="0"/>
              <a:t>Should be customizable with level of disorder and age</a:t>
            </a:r>
          </a:p>
          <a:p>
            <a:r>
              <a:rPr lang="en-US" dirty="0"/>
              <a:t>Should have attracting animations and sound effects</a:t>
            </a:r>
          </a:p>
          <a:p>
            <a:r>
              <a:rPr lang="en-US" dirty="0"/>
              <a:t>Easy language under reach of children</a:t>
            </a:r>
          </a:p>
          <a:p>
            <a:r>
              <a:rPr lang="en-US" dirty="0"/>
              <a:t> Should have changing patterns</a:t>
            </a:r>
          </a:p>
          <a:p>
            <a:r>
              <a:rPr lang="en-US" dirty="0"/>
              <a:t>Soothing background and continuous background voice</a:t>
            </a:r>
          </a:p>
          <a:p>
            <a:r>
              <a:rPr lang="en-US" dirty="0"/>
              <a:t>No easy back option, back only if someone calculate the problem</a:t>
            </a:r>
          </a:p>
          <a:p>
            <a:r>
              <a:rPr lang="en-US" dirty="0"/>
              <a:t>Should be of relating atmosphere to child</a:t>
            </a:r>
          </a:p>
          <a:p>
            <a:r>
              <a:rPr lang="en-US" dirty="0"/>
              <a:t>Less verbal sounds more activities</a:t>
            </a:r>
          </a:p>
          <a:p>
            <a:r>
              <a:rPr lang="en-US" dirty="0"/>
              <a:t>Reward giving like a funny video or animation</a:t>
            </a:r>
          </a:p>
        </p:txBody>
      </p:sp>
    </p:spTree>
    <p:extLst>
      <p:ext uri="{BB962C8B-B14F-4D97-AF65-F5344CB8AC3E}">
        <p14:creationId xmlns:p14="http://schemas.microsoft.com/office/powerpoint/2010/main" val="410391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A15A-CF0C-4A01-8FF2-FA968FA5EABE}"/>
              </a:ext>
            </a:extLst>
          </p:cNvPr>
          <p:cNvSpPr>
            <a:spLocks noGrp="1"/>
          </p:cNvSpPr>
          <p:nvPr>
            <p:ph type="title"/>
          </p:nvPr>
        </p:nvSpPr>
        <p:spPr/>
        <p:txBody>
          <a:bodyPr/>
          <a:lstStyle/>
          <a:p>
            <a:r>
              <a:rPr lang="en-US" dirty="0"/>
              <a:t>Divisions in the app:</a:t>
            </a:r>
          </a:p>
        </p:txBody>
      </p:sp>
      <p:sp>
        <p:nvSpPr>
          <p:cNvPr id="3" name="Content Placeholder 2">
            <a:extLst>
              <a:ext uri="{FF2B5EF4-FFF2-40B4-BE49-F238E27FC236}">
                <a16:creationId xmlns:a16="http://schemas.microsoft.com/office/drawing/2014/main" id="{C7CBBB07-9FFC-4AA5-935D-72D207D3B8B3}"/>
              </a:ext>
            </a:extLst>
          </p:cNvPr>
          <p:cNvSpPr>
            <a:spLocks noGrp="1"/>
          </p:cNvSpPr>
          <p:nvPr>
            <p:ph idx="1"/>
          </p:nvPr>
        </p:nvSpPr>
        <p:spPr/>
        <p:txBody>
          <a:bodyPr>
            <a:normAutofit fontScale="92500"/>
          </a:bodyPr>
          <a:lstStyle/>
          <a:p>
            <a:r>
              <a:rPr lang="en-US" dirty="0"/>
              <a:t>A section should exist for guidance to an ASD adult as an adult needs more guidance for managing real world problems and earning as compared to a child who have a lot of time to invest in moral activities.</a:t>
            </a:r>
          </a:p>
          <a:p>
            <a:r>
              <a:rPr lang="en-US" dirty="0"/>
              <a:t>A section should exist to tell parents about the:</a:t>
            </a:r>
          </a:p>
          <a:p>
            <a:pPr lvl="1"/>
            <a:r>
              <a:rPr lang="en-US" dirty="0"/>
              <a:t> different fun activities to perform daily that the child might like with a reminder </a:t>
            </a:r>
          </a:p>
          <a:p>
            <a:pPr lvl="1"/>
            <a:r>
              <a:rPr lang="en-US" dirty="0"/>
              <a:t>Chat with other parents connected through this app</a:t>
            </a:r>
          </a:p>
          <a:p>
            <a:pPr lvl="1"/>
            <a:r>
              <a:rPr lang="en-US" dirty="0"/>
              <a:t>Have an expert advise(in updated versions)</a:t>
            </a:r>
          </a:p>
          <a:p>
            <a:pPr lvl="1"/>
            <a:endParaRPr lang="en-US" dirty="0"/>
          </a:p>
          <a:p>
            <a:r>
              <a:rPr lang="en-US" dirty="0"/>
              <a:t>A section for ASD kids which firstly asks parents some questions related to kid for creating related interface and games</a:t>
            </a:r>
          </a:p>
          <a:p>
            <a:pPr marL="0" indent="0">
              <a:buNone/>
            </a:pPr>
            <a:endParaRPr lang="en-US" dirty="0"/>
          </a:p>
        </p:txBody>
      </p:sp>
    </p:spTree>
    <p:extLst>
      <p:ext uri="{BB962C8B-B14F-4D97-AF65-F5344CB8AC3E}">
        <p14:creationId xmlns:p14="http://schemas.microsoft.com/office/powerpoint/2010/main" val="388325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3BFA9-6FE6-47B8-AD3A-1D24CB2639DE}"/>
              </a:ext>
            </a:extLst>
          </p:cNvPr>
          <p:cNvSpPr>
            <a:spLocks noGrp="1"/>
          </p:cNvSpPr>
          <p:nvPr>
            <p:ph idx="1"/>
          </p:nvPr>
        </p:nvSpPr>
        <p:spPr/>
        <p:txBody>
          <a:bodyPr>
            <a:normAutofit lnSpcReduction="10000"/>
          </a:bodyPr>
          <a:lstStyle/>
          <a:p>
            <a:r>
              <a:rPr lang="en-US" dirty="0"/>
              <a:t>4 Sections for kids having difficulty level set depending upon the answers from their parents:</a:t>
            </a:r>
          </a:p>
          <a:p>
            <a:pPr lvl="1"/>
            <a:r>
              <a:rPr lang="en-US" dirty="0"/>
              <a:t>Language basics, word formation, recognizing objects</a:t>
            </a:r>
          </a:p>
          <a:p>
            <a:pPr lvl="1"/>
            <a:r>
              <a:rPr lang="en-US" dirty="0"/>
              <a:t>Counting and basic arithmetic operations</a:t>
            </a:r>
          </a:p>
          <a:p>
            <a:pPr lvl="1"/>
            <a:r>
              <a:rPr lang="en-US" dirty="0"/>
              <a:t>Recognition of shape, color, size and type of an object</a:t>
            </a:r>
          </a:p>
          <a:p>
            <a:pPr lvl="1"/>
            <a:r>
              <a:rPr lang="en-US" dirty="0"/>
              <a:t>Relations, responsibilities and Respect</a:t>
            </a:r>
          </a:p>
          <a:p>
            <a:pPr lvl="1"/>
            <a:endParaRPr lang="en-US" dirty="0"/>
          </a:p>
          <a:p>
            <a:r>
              <a:rPr lang="en-US" dirty="0"/>
              <a:t>2 Section for adults that could be parents or self an autism grown up :</a:t>
            </a:r>
          </a:p>
          <a:p>
            <a:pPr lvl="1"/>
            <a:r>
              <a:rPr lang="en-US" dirty="0"/>
              <a:t>Learning different activities that can benefit mind growth and control their activities </a:t>
            </a:r>
          </a:p>
          <a:p>
            <a:pPr lvl="1"/>
            <a:r>
              <a:rPr lang="en-US" dirty="0"/>
              <a:t>Socializing, talking to experts and people.</a:t>
            </a:r>
          </a:p>
          <a:p>
            <a:endParaRPr lang="en-US" dirty="0"/>
          </a:p>
          <a:p>
            <a:endParaRPr lang="en-US" dirty="0"/>
          </a:p>
          <a:p>
            <a:pPr lvl="1"/>
            <a:endParaRPr lang="en-US" dirty="0"/>
          </a:p>
        </p:txBody>
      </p:sp>
    </p:spTree>
    <p:extLst>
      <p:ext uri="{BB962C8B-B14F-4D97-AF65-F5344CB8AC3E}">
        <p14:creationId xmlns:p14="http://schemas.microsoft.com/office/powerpoint/2010/main" val="299701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2DB6-B274-4F6C-B0BC-C2B4058C33A7}"/>
              </a:ext>
            </a:extLst>
          </p:cNvPr>
          <p:cNvSpPr>
            <a:spLocks noGrp="1"/>
          </p:cNvSpPr>
          <p:nvPr>
            <p:ph type="title"/>
          </p:nvPr>
        </p:nvSpPr>
        <p:spPr>
          <a:xfrm>
            <a:off x="71021" y="365125"/>
            <a:ext cx="11282779" cy="1325563"/>
          </a:xfrm>
        </p:spPr>
        <p:txBody>
          <a:bodyPr>
            <a:normAutofit/>
          </a:bodyPr>
          <a:lstStyle/>
          <a:p>
            <a:pPr lvl="1"/>
            <a:r>
              <a:rPr lang="en-US" sz="3600" dirty="0"/>
              <a:t>Language basics, word formation, recognizing objects</a:t>
            </a:r>
          </a:p>
        </p:txBody>
      </p:sp>
      <p:sp>
        <p:nvSpPr>
          <p:cNvPr id="3" name="Content Placeholder 2">
            <a:extLst>
              <a:ext uri="{FF2B5EF4-FFF2-40B4-BE49-F238E27FC236}">
                <a16:creationId xmlns:a16="http://schemas.microsoft.com/office/drawing/2014/main" id="{5BDC5762-703E-4BE2-8B55-1A626C6ABB22}"/>
              </a:ext>
            </a:extLst>
          </p:cNvPr>
          <p:cNvSpPr>
            <a:spLocks noGrp="1"/>
          </p:cNvSpPr>
          <p:nvPr>
            <p:ph idx="1"/>
          </p:nvPr>
        </p:nvSpPr>
        <p:spPr>
          <a:xfrm>
            <a:off x="125560" y="1880112"/>
            <a:ext cx="10241132" cy="4351338"/>
          </a:xfrm>
        </p:spPr>
        <p:txBody>
          <a:bodyPr>
            <a:normAutofit lnSpcReduction="10000"/>
          </a:bodyPr>
          <a:lstStyle/>
          <a:p>
            <a:pPr marL="0" indent="0">
              <a:buNone/>
            </a:pPr>
            <a:r>
              <a:rPr lang="en-US" dirty="0"/>
              <a:t>The app should not only contain learning activities but should be fun too, so first learning the child should have is of language( preferably English)</a:t>
            </a:r>
          </a:p>
          <a:p>
            <a:r>
              <a:rPr lang="en-US" dirty="0"/>
              <a:t>Learning language should be fun, so for learning letters, we will have a game: find the word hidden in balls and then draw it by chasing a bee moving on letters</a:t>
            </a:r>
          </a:p>
          <a:p>
            <a:r>
              <a:rPr lang="en-US" dirty="0"/>
              <a:t>Word formation, each word with pictures or clips  attached so that child understand the meaning of word and then asking them to construct the sentence watching pictures</a:t>
            </a:r>
          </a:p>
          <a:p>
            <a:r>
              <a:rPr lang="en-US" dirty="0"/>
              <a:t>Object recognition by first telling about object and then hiding    it in between other objects and asking them to find it</a:t>
            </a:r>
          </a:p>
          <a:p>
            <a:endParaRPr lang="en-US" dirty="0"/>
          </a:p>
          <a:p>
            <a:endParaRPr lang="en-US" dirty="0"/>
          </a:p>
          <a:p>
            <a:pPr marL="0" indent="0">
              <a:buNone/>
            </a:pPr>
            <a:endParaRPr lang="en-US" dirty="0"/>
          </a:p>
        </p:txBody>
      </p:sp>
      <p:pic>
        <p:nvPicPr>
          <p:cNvPr id="1026" name="Picture 2" descr="Other | Box Of Balls For Ball Pit | Poshmark">
            <a:extLst>
              <a:ext uri="{FF2B5EF4-FFF2-40B4-BE49-F238E27FC236}">
                <a16:creationId xmlns:a16="http://schemas.microsoft.com/office/drawing/2014/main" id="{DC14B2A6-B036-4FD2-9863-E7647DF8F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492" y="2903098"/>
            <a:ext cx="1544615" cy="15446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ittle bee (With images) | Bee, Bee design, Cal logo">
            <a:extLst>
              <a:ext uri="{FF2B5EF4-FFF2-40B4-BE49-F238E27FC236}">
                <a16:creationId xmlns:a16="http://schemas.microsoft.com/office/drawing/2014/main" id="{E2E21358-16C2-456D-9B16-D048E096688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834406" y="4509954"/>
            <a:ext cx="1291701" cy="9687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BC DRAW ? Kids Drawing! Alphabet Games Preschool v1.0.8 APK ...">
            <a:extLst>
              <a:ext uri="{FF2B5EF4-FFF2-40B4-BE49-F238E27FC236}">
                <a16:creationId xmlns:a16="http://schemas.microsoft.com/office/drawing/2014/main" id="{AC4EDF2B-1B8E-4997-8E2A-E3068D2C2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0362" y="5183766"/>
            <a:ext cx="2556078" cy="14377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rawn Curved Arrow Png">
            <a:extLst>
              <a:ext uri="{FF2B5EF4-FFF2-40B4-BE49-F238E27FC236}">
                <a16:creationId xmlns:a16="http://schemas.microsoft.com/office/drawing/2014/main" id="{2C0CEA9D-42F2-496C-9F8F-9EBADBC79AB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artisticCutout/>
                    </a14:imgEffect>
                  </a14:imgLayer>
                </a14:imgProps>
              </a:ext>
              <a:ext uri="{28A0092B-C50C-407E-A947-70E740481C1C}">
                <a14:useLocalDpi xmlns:a14="http://schemas.microsoft.com/office/drawing/2010/main" val="0"/>
              </a:ext>
            </a:extLst>
          </a:blip>
          <a:srcRect/>
          <a:stretch>
            <a:fillRect/>
          </a:stretch>
        </p:blipFill>
        <p:spPr bwMode="auto">
          <a:xfrm rot="2844731" flipH="1">
            <a:off x="10222852" y="4502027"/>
            <a:ext cx="450448" cy="567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54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CDFE-FE82-42EF-A529-937899D9899B}"/>
              </a:ext>
            </a:extLst>
          </p:cNvPr>
          <p:cNvSpPr>
            <a:spLocks noGrp="1"/>
          </p:cNvSpPr>
          <p:nvPr>
            <p:ph type="title"/>
          </p:nvPr>
        </p:nvSpPr>
        <p:spPr/>
        <p:txBody>
          <a:bodyPr/>
          <a:lstStyle/>
          <a:p>
            <a:r>
              <a:rPr lang="en-US" dirty="0"/>
              <a:t>Counting and basic arithmetic operations:</a:t>
            </a:r>
          </a:p>
        </p:txBody>
      </p:sp>
      <p:sp>
        <p:nvSpPr>
          <p:cNvPr id="3" name="Content Placeholder 2">
            <a:extLst>
              <a:ext uri="{FF2B5EF4-FFF2-40B4-BE49-F238E27FC236}">
                <a16:creationId xmlns:a16="http://schemas.microsoft.com/office/drawing/2014/main" id="{B8B2981C-4598-41E8-9CA6-807CC247C66C}"/>
              </a:ext>
            </a:extLst>
          </p:cNvPr>
          <p:cNvSpPr>
            <a:spLocks noGrp="1"/>
          </p:cNvSpPr>
          <p:nvPr>
            <p:ph idx="1"/>
          </p:nvPr>
        </p:nvSpPr>
        <p:spPr>
          <a:xfrm>
            <a:off x="-93955" y="1825625"/>
            <a:ext cx="8163758" cy="2790763"/>
          </a:xfrm>
        </p:spPr>
        <p:txBody>
          <a:bodyPr>
            <a:normAutofit/>
          </a:bodyPr>
          <a:lstStyle/>
          <a:p>
            <a:r>
              <a:rPr lang="en-US" sz="2400" dirty="0"/>
              <a:t>It should be fun, asking child his favorite activity, or what he did previous day or anything and catching a word by voice and then displaying it’s picture to count hidden in a picture and displaying the number on screen when the object is found e.g. Count animals in picture, when counted put a cross on animal.</a:t>
            </a:r>
          </a:p>
          <a:p>
            <a:endParaRPr lang="en-US" sz="2400" dirty="0"/>
          </a:p>
        </p:txBody>
      </p:sp>
      <p:pic>
        <p:nvPicPr>
          <p:cNvPr id="2050" name="Picture 2" descr="Hidden Pictures Puzzles | Hidden Object Games For Kids">
            <a:extLst>
              <a:ext uri="{FF2B5EF4-FFF2-40B4-BE49-F238E27FC236}">
                <a16:creationId xmlns:a16="http://schemas.microsoft.com/office/drawing/2014/main" id="{75EE2137-B951-4384-8117-7C0270B247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34"/>
          <a:stretch/>
        </p:blipFill>
        <p:spPr bwMode="auto">
          <a:xfrm>
            <a:off x="8238477" y="1447820"/>
            <a:ext cx="3784847" cy="198118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908451BC-749C-43FF-ADA7-AA3D53FA34C3}"/>
              </a:ext>
            </a:extLst>
          </p:cNvPr>
          <p:cNvSpPr txBox="1">
            <a:spLocks/>
          </p:cNvSpPr>
          <p:nvPr/>
        </p:nvSpPr>
        <p:spPr>
          <a:xfrm>
            <a:off x="-9618" y="3702112"/>
            <a:ext cx="8163758" cy="27907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By using fingers and Hanoi’s tower, addition or </a:t>
            </a:r>
            <a:r>
              <a:rPr lang="en-US" sz="2400" dirty="0" err="1"/>
              <a:t>substraction</a:t>
            </a:r>
            <a:r>
              <a:rPr lang="en-US" sz="2400" dirty="0"/>
              <a:t> can be fun</a:t>
            </a:r>
          </a:p>
          <a:p>
            <a:pPr marL="0" indent="0">
              <a:buNone/>
            </a:pPr>
            <a:r>
              <a:rPr lang="en-US" sz="2400" dirty="0"/>
              <a:t>Like I showed him 5 toffees kept on my hand. I asked him to keep 4 more toffees on my hand, I opened my second hand and as he kept toffees on my hand I will count till 4 and ask him total toffees and display ”5+4=”and recognize the number he will say by voice or can type</a:t>
            </a:r>
          </a:p>
          <a:p>
            <a:pPr marL="0" indent="0">
              <a:buNone/>
            </a:pPr>
            <a:r>
              <a:rPr lang="en-US" sz="2400" dirty="0"/>
              <a:t> </a:t>
            </a:r>
          </a:p>
        </p:txBody>
      </p:sp>
    </p:spTree>
    <p:extLst>
      <p:ext uri="{BB962C8B-B14F-4D97-AF65-F5344CB8AC3E}">
        <p14:creationId xmlns:p14="http://schemas.microsoft.com/office/powerpoint/2010/main" val="283135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5735-2647-4DA8-9CAF-8DD00A7C4B23}"/>
              </a:ext>
            </a:extLst>
          </p:cNvPr>
          <p:cNvSpPr>
            <a:spLocks noGrp="1"/>
          </p:cNvSpPr>
          <p:nvPr>
            <p:ph type="title"/>
          </p:nvPr>
        </p:nvSpPr>
        <p:spPr>
          <a:xfrm>
            <a:off x="284085" y="382881"/>
            <a:ext cx="11833934" cy="1325563"/>
          </a:xfrm>
        </p:spPr>
        <p:txBody>
          <a:bodyPr>
            <a:normAutofit fontScale="90000"/>
          </a:bodyPr>
          <a:lstStyle/>
          <a:p>
            <a:r>
              <a:rPr lang="en-US" dirty="0"/>
              <a:t>Recognition of shape, color, size and type of an object</a:t>
            </a:r>
            <a:br>
              <a:rPr lang="en-US" dirty="0"/>
            </a:br>
            <a:endParaRPr lang="en-US" dirty="0"/>
          </a:p>
        </p:txBody>
      </p:sp>
      <p:sp>
        <p:nvSpPr>
          <p:cNvPr id="3" name="Content Placeholder 2">
            <a:extLst>
              <a:ext uri="{FF2B5EF4-FFF2-40B4-BE49-F238E27FC236}">
                <a16:creationId xmlns:a16="http://schemas.microsoft.com/office/drawing/2014/main" id="{2DAA341A-EFB3-483D-91A8-025BFE528E37}"/>
              </a:ext>
            </a:extLst>
          </p:cNvPr>
          <p:cNvSpPr>
            <a:spLocks noGrp="1"/>
          </p:cNvSpPr>
          <p:nvPr>
            <p:ph idx="1"/>
          </p:nvPr>
        </p:nvSpPr>
        <p:spPr/>
        <p:txBody>
          <a:bodyPr/>
          <a:lstStyle/>
          <a:p>
            <a:r>
              <a:rPr lang="en-US" dirty="0"/>
              <a:t>Fit the right size in the given outline of shape, and a voice of praise after every completion</a:t>
            </a:r>
          </a:p>
          <a:p>
            <a:r>
              <a:rPr lang="en-US" dirty="0"/>
              <a:t>Cleaning the room, all things dispersed, keep the things on place like broom lying on ground keep it in dotted area</a:t>
            </a:r>
          </a:p>
          <a:p>
            <a:r>
              <a:rPr lang="en-US" dirty="0"/>
              <a:t>Fitting the pieces of blocks in dotted area</a:t>
            </a:r>
          </a:p>
          <a:p>
            <a:r>
              <a:rPr lang="en-US" dirty="0"/>
              <a:t>Claps voice and animated hands to appreciate</a:t>
            </a:r>
          </a:p>
          <a:p>
            <a:endParaRPr lang="en-US" dirty="0"/>
          </a:p>
        </p:txBody>
      </p:sp>
      <p:pic>
        <p:nvPicPr>
          <p:cNvPr id="4" name="Picture 3">
            <a:extLst>
              <a:ext uri="{FF2B5EF4-FFF2-40B4-BE49-F238E27FC236}">
                <a16:creationId xmlns:a16="http://schemas.microsoft.com/office/drawing/2014/main" id="{135A3A4A-4DF5-4079-8D7D-78C19840B10E}"/>
              </a:ext>
            </a:extLst>
          </p:cNvPr>
          <p:cNvPicPr>
            <a:picLocks noChangeAspect="1"/>
          </p:cNvPicPr>
          <p:nvPr/>
        </p:nvPicPr>
        <p:blipFill>
          <a:blip r:embed="rId2"/>
          <a:stretch>
            <a:fillRect/>
          </a:stretch>
        </p:blipFill>
        <p:spPr>
          <a:xfrm>
            <a:off x="8648885" y="3666478"/>
            <a:ext cx="2704915" cy="1947539"/>
          </a:xfrm>
          <a:prstGeom prst="rect">
            <a:avLst/>
          </a:prstGeom>
        </p:spPr>
      </p:pic>
    </p:spTree>
    <p:extLst>
      <p:ext uri="{BB962C8B-B14F-4D97-AF65-F5344CB8AC3E}">
        <p14:creationId xmlns:p14="http://schemas.microsoft.com/office/powerpoint/2010/main" val="383352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4BBA-6E9A-475A-B4DE-2E5FDC466B5F}"/>
              </a:ext>
            </a:extLst>
          </p:cNvPr>
          <p:cNvSpPr>
            <a:spLocks noGrp="1"/>
          </p:cNvSpPr>
          <p:nvPr>
            <p:ph type="title"/>
          </p:nvPr>
        </p:nvSpPr>
        <p:spPr/>
        <p:txBody>
          <a:bodyPr/>
          <a:lstStyle/>
          <a:p>
            <a:r>
              <a:rPr lang="en-US" dirty="0"/>
              <a:t>Relations, responsibilities and Respect</a:t>
            </a:r>
            <a:br>
              <a:rPr lang="en-US" dirty="0"/>
            </a:br>
            <a:endParaRPr lang="en-US" dirty="0"/>
          </a:p>
        </p:txBody>
      </p:sp>
      <p:sp>
        <p:nvSpPr>
          <p:cNvPr id="3" name="Content Placeholder 2">
            <a:extLst>
              <a:ext uri="{FF2B5EF4-FFF2-40B4-BE49-F238E27FC236}">
                <a16:creationId xmlns:a16="http://schemas.microsoft.com/office/drawing/2014/main" id="{82EA19B2-B3D5-4F7C-A499-F5D0DBC5A02E}"/>
              </a:ext>
            </a:extLst>
          </p:cNvPr>
          <p:cNvSpPr>
            <a:spLocks noGrp="1"/>
          </p:cNvSpPr>
          <p:nvPr>
            <p:ph idx="1"/>
          </p:nvPr>
        </p:nvSpPr>
        <p:spPr/>
        <p:txBody>
          <a:bodyPr/>
          <a:lstStyle/>
          <a:p>
            <a:r>
              <a:rPr lang="en-US" dirty="0"/>
              <a:t>Managing hormonal imbalance, audio voices to narrate some social skills like good morning, story telling like</a:t>
            </a:r>
          </a:p>
          <a:p>
            <a:pPr lvl="1"/>
            <a:r>
              <a:rPr lang="en-US" dirty="0"/>
              <a:t>Ramesh is a kid, he likes to play games, when asked his name, he tells his name, he wishes good morning when sun rises, this is Ramesh’s mom, she cooks him food and Ramesh after eating always says thankyou for food to mom, mummy smiles</a:t>
            </a:r>
          </a:p>
          <a:p>
            <a:r>
              <a:rPr lang="en-US" dirty="0"/>
              <a:t>Animations to teach kid with responsibilities he have, why he need to learn, how should he communicate with other children</a:t>
            </a:r>
          </a:p>
          <a:p>
            <a:pPr lvl="1"/>
            <a:endParaRPr lang="en-US" dirty="0"/>
          </a:p>
          <a:p>
            <a:endParaRPr lang="en-US" dirty="0"/>
          </a:p>
        </p:txBody>
      </p:sp>
    </p:spTree>
    <p:extLst>
      <p:ext uri="{BB962C8B-B14F-4D97-AF65-F5344CB8AC3E}">
        <p14:creationId xmlns:p14="http://schemas.microsoft.com/office/powerpoint/2010/main" val="292205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55F8-D76F-43FF-BF41-B66517A83977}"/>
              </a:ext>
            </a:extLst>
          </p:cNvPr>
          <p:cNvSpPr>
            <a:spLocks noGrp="1"/>
          </p:cNvSpPr>
          <p:nvPr>
            <p:ph type="title"/>
          </p:nvPr>
        </p:nvSpPr>
        <p:spPr/>
        <p:txBody>
          <a:bodyPr/>
          <a:lstStyle/>
          <a:p>
            <a:r>
              <a:rPr lang="en-US" dirty="0"/>
              <a:t>For Adults :</a:t>
            </a:r>
          </a:p>
        </p:txBody>
      </p:sp>
      <p:sp>
        <p:nvSpPr>
          <p:cNvPr id="3" name="Content Placeholder 2">
            <a:extLst>
              <a:ext uri="{FF2B5EF4-FFF2-40B4-BE49-F238E27FC236}">
                <a16:creationId xmlns:a16="http://schemas.microsoft.com/office/drawing/2014/main" id="{A96D0A52-A97E-4641-A0C8-6292FF25CE1D}"/>
              </a:ext>
            </a:extLst>
          </p:cNvPr>
          <p:cNvSpPr>
            <a:spLocks noGrp="1"/>
          </p:cNvSpPr>
          <p:nvPr>
            <p:ph idx="1"/>
          </p:nvPr>
        </p:nvSpPr>
        <p:spPr/>
        <p:txBody>
          <a:bodyPr/>
          <a:lstStyle/>
          <a:p>
            <a:r>
              <a:rPr lang="en-US" dirty="0"/>
              <a:t>Managing emotions, understanding their family mates, understanding feelings</a:t>
            </a:r>
          </a:p>
          <a:p>
            <a:r>
              <a:rPr lang="en-US" dirty="0"/>
              <a:t>knowledge providing for opposite sex and not hurting anyone with their aggregation </a:t>
            </a:r>
          </a:p>
          <a:p>
            <a:r>
              <a:rPr lang="en-US" dirty="0"/>
              <a:t>Communicating with others having the same problem</a:t>
            </a:r>
          </a:p>
          <a:p>
            <a:r>
              <a:rPr lang="en-US" dirty="0"/>
              <a:t>Progress show for their kid or themselves if they are autistic</a:t>
            </a:r>
          </a:p>
          <a:p>
            <a:endParaRPr lang="en-US" dirty="0"/>
          </a:p>
        </p:txBody>
      </p:sp>
    </p:spTree>
    <p:extLst>
      <p:ext uri="{BB962C8B-B14F-4D97-AF65-F5344CB8AC3E}">
        <p14:creationId xmlns:p14="http://schemas.microsoft.com/office/powerpoint/2010/main" val="3120310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736</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solution</vt:lpstr>
      <vt:lpstr>Features the app should have</vt:lpstr>
      <vt:lpstr>Divisions in the app:</vt:lpstr>
      <vt:lpstr>PowerPoint Presentation</vt:lpstr>
      <vt:lpstr>Language basics, word formation, recognizing objects</vt:lpstr>
      <vt:lpstr>Counting and basic arithmetic operations:</vt:lpstr>
      <vt:lpstr>Recognition of shape, color, size and type of an object </vt:lpstr>
      <vt:lpstr>Relations, responsibilities and Respect </vt:lpstr>
      <vt:lpstr>For Adults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dc:title>
  <dc:creator>anukrity varshney</dc:creator>
  <cp:lastModifiedBy>anukrity varshney</cp:lastModifiedBy>
  <cp:revision>16</cp:revision>
  <dcterms:created xsi:type="dcterms:W3CDTF">2020-05-21T11:29:50Z</dcterms:created>
  <dcterms:modified xsi:type="dcterms:W3CDTF">2020-05-22T12:39:14Z</dcterms:modified>
</cp:coreProperties>
</file>