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7c79dc4d27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7c79dc4d2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7c79dc4d27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7c79dc4d27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7c79dc4d27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7c79dc4d27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7c79dc4d27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7c79dc4d27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7c79dc4d27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7c79dc4d27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7c79dc4d27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7c79dc4d27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2164" y="0"/>
            <a:ext cx="7159673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95311"/>
            <a:ext cx="9143998" cy="43528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2011" y="0"/>
            <a:ext cx="5859978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6601" y="0"/>
            <a:ext cx="7910796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3479" y="0"/>
            <a:ext cx="7677040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5688" y="0"/>
            <a:ext cx="7912624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202" y="0"/>
            <a:ext cx="8325594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