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3" r:id="rId8"/>
    <p:sldId id="271" r:id="rId9"/>
    <p:sldId id="265" r:id="rId10"/>
    <p:sldId id="275" r:id="rId11"/>
    <p:sldId id="266" r:id="rId12"/>
    <p:sldId id="272" r:id="rId13"/>
    <p:sldId id="273" r:id="rId14"/>
    <p:sldId id="274"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DD2138-9A08-4A95-BA58-90AFB4D0D650}" v="1" dt="2024-08-18T06:04:46.344"/>
  </p1510:revLst>
</p1510:revInfo>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3" d="100"/>
          <a:sy n="63" d="100"/>
        </p:scale>
        <p:origin x="8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sv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diagrams/_rels/data5.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svg"/><Relationship Id="rId7" Type="http://schemas.openxmlformats.org/officeDocument/2006/relationships/image" Target="../media/image32.svg"/><Relationship Id="rId2" Type="http://schemas.openxmlformats.org/officeDocument/2006/relationships/image" Target="../media/image27.png"/><Relationship Id="rId1" Type="http://schemas.openxmlformats.org/officeDocument/2006/relationships/image" Target="../media/image26.jpeg"/><Relationship Id="rId6" Type="http://schemas.openxmlformats.org/officeDocument/2006/relationships/image" Target="../media/image31.png"/><Relationship Id="rId11" Type="http://schemas.openxmlformats.org/officeDocument/2006/relationships/image" Target="../media/image36.svg"/><Relationship Id="rId5" Type="http://schemas.openxmlformats.org/officeDocument/2006/relationships/image" Target="../media/image30.sv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sv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diagrams/_rels/drawing5.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svg"/><Relationship Id="rId7" Type="http://schemas.openxmlformats.org/officeDocument/2006/relationships/image" Target="../media/image32.svg"/><Relationship Id="rId2" Type="http://schemas.openxmlformats.org/officeDocument/2006/relationships/image" Target="../media/image27.png"/><Relationship Id="rId1" Type="http://schemas.openxmlformats.org/officeDocument/2006/relationships/image" Target="../media/image26.jpeg"/><Relationship Id="rId6" Type="http://schemas.openxmlformats.org/officeDocument/2006/relationships/image" Target="../media/image31.png"/><Relationship Id="rId11" Type="http://schemas.openxmlformats.org/officeDocument/2006/relationships/image" Target="../media/image36.svg"/><Relationship Id="rId5" Type="http://schemas.openxmlformats.org/officeDocument/2006/relationships/image" Target="../media/image30.sv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4A5A1A-CC26-4833-8F68-F283A2747E07}" type="doc">
      <dgm:prSet loTypeId="urn:microsoft.com/office/officeart/2018/2/layout/IconCircleList" loCatId="icon" qsTypeId="urn:microsoft.com/office/officeart/2005/8/quickstyle/simple1" qsCatId="simple" csTypeId="urn:microsoft.com/office/officeart/2005/8/colors/colorful2" csCatId="colorful" phldr="1"/>
      <dgm:spPr/>
      <dgm:t>
        <a:bodyPr/>
        <a:lstStyle/>
        <a:p>
          <a:endParaRPr lang="en-US"/>
        </a:p>
      </dgm:t>
    </dgm:pt>
    <dgm:pt modelId="{BB463795-77B9-4431-A106-B9EEB079D0D6}">
      <dgm:prSet/>
      <dgm:spPr/>
      <dgm:t>
        <a:bodyPr/>
        <a:lstStyle/>
        <a:p>
          <a:pPr>
            <a:lnSpc>
              <a:spcPct val="100000"/>
            </a:lnSpc>
          </a:pPr>
          <a:r>
            <a:rPr lang="en-US" b="0" i="0"/>
            <a:t>Generate a succinct subject line from the body of an email.</a:t>
          </a:r>
          <a:endParaRPr lang="en-US"/>
        </a:p>
      </dgm:t>
    </dgm:pt>
    <dgm:pt modelId="{4DC3F1EF-C020-45B4-9A92-DF1F9ED5FED9}" type="parTrans" cxnId="{58A7424F-B1DA-4393-9DAA-838B5ADF548F}">
      <dgm:prSet/>
      <dgm:spPr/>
      <dgm:t>
        <a:bodyPr/>
        <a:lstStyle/>
        <a:p>
          <a:endParaRPr lang="en-US"/>
        </a:p>
      </dgm:t>
    </dgm:pt>
    <dgm:pt modelId="{9B39E636-F63F-47F0-9907-8891C2FC1494}" type="sibTrans" cxnId="{58A7424F-B1DA-4393-9DAA-838B5ADF548F}">
      <dgm:prSet/>
      <dgm:spPr/>
      <dgm:t>
        <a:bodyPr/>
        <a:lstStyle/>
        <a:p>
          <a:pPr>
            <a:lnSpc>
              <a:spcPct val="100000"/>
            </a:lnSpc>
          </a:pPr>
          <a:endParaRPr lang="en-US"/>
        </a:p>
      </dgm:t>
    </dgm:pt>
    <dgm:pt modelId="{8215580A-9A3F-4157-815E-EED19E2A3556}">
      <dgm:prSet/>
      <dgm:spPr/>
      <dgm:t>
        <a:bodyPr/>
        <a:lstStyle/>
        <a:p>
          <a:pPr>
            <a:lnSpc>
              <a:spcPct val="100000"/>
            </a:lnSpc>
          </a:pPr>
          <a:r>
            <a:rPr lang="en-US" b="0" i="0"/>
            <a:t>To explore the use of Generative AI Language Models (LLMs) for generating compelling email subject lines.</a:t>
          </a:r>
          <a:endParaRPr lang="en-US"/>
        </a:p>
      </dgm:t>
    </dgm:pt>
    <dgm:pt modelId="{09F219CD-E2C5-4C66-8328-0629F82EEAF9}" type="parTrans" cxnId="{E215958C-5232-4737-A4D4-34D566C55BF8}">
      <dgm:prSet/>
      <dgm:spPr/>
      <dgm:t>
        <a:bodyPr/>
        <a:lstStyle/>
        <a:p>
          <a:endParaRPr lang="en-US"/>
        </a:p>
      </dgm:t>
    </dgm:pt>
    <dgm:pt modelId="{7E19458D-AF21-495F-AA5F-7D2724BDFEAE}" type="sibTrans" cxnId="{E215958C-5232-4737-A4D4-34D566C55BF8}">
      <dgm:prSet/>
      <dgm:spPr/>
      <dgm:t>
        <a:bodyPr/>
        <a:lstStyle/>
        <a:p>
          <a:pPr>
            <a:lnSpc>
              <a:spcPct val="100000"/>
            </a:lnSpc>
          </a:pPr>
          <a:endParaRPr lang="en-US"/>
        </a:p>
      </dgm:t>
    </dgm:pt>
    <dgm:pt modelId="{C1F20712-1CFA-4F75-A44D-E13326C05FAE}">
      <dgm:prSet/>
      <dgm:spPr/>
      <dgm:t>
        <a:bodyPr/>
        <a:lstStyle/>
        <a:p>
          <a:pPr>
            <a:lnSpc>
              <a:spcPct val="100000"/>
            </a:lnSpc>
          </a:pPr>
          <a:r>
            <a:rPr lang="en-US" b="0" i="0"/>
            <a:t>To evaluate the effectiveness of different LLMs in creating subject lines that improve open rates.</a:t>
          </a:r>
          <a:endParaRPr lang="en-US"/>
        </a:p>
      </dgm:t>
    </dgm:pt>
    <dgm:pt modelId="{40784C47-C5FA-4808-9F3C-B41D6B32400C}" type="parTrans" cxnId="{D5EB92FD-5FDC-4734-8EA0-A82EB5FA2015}">
      <dgm:prSet/>
      <dgm:spPr/>
      <dgm:t>
        <a:bodyPr/>
        <a:lstStyle/>
        <a:p>
          <a:endParaRPr lang="en-US"/>
        </a:p>
      </dgm:t>
    </dgm:pt>
    <dgm:pt modelId="{5165265C-E3AA-4BEE-B07D-A1F84EC3CA90}" type="sibTrans" cxnId="{D5EB92FD-5FDC-4734-8EA0-A82EB5FA2015}">
      <dgm:prSet/>
      <dgm:spPr/>
      <dgm:t>
        <a:bodyPr/>
        <a:lstStyle/>
        <a:p>
          <a:pPr>
            <a:lnSpc>
              <a:spcPct val="100000"/>
            </a:lnSpc>
          </a:pPr>
          <a:endParaRPr lang="en-US"/>
        </a:p>
      </dgm:t>
    </dgm:pt>
    <dgm:pt modelId="{67A11AAE-B32A-40D6-835E-A89F8EAF88F9}">
      <dgm:prSet/>
      <dgm:spPr/>
      <dgm:t>
        <a:bodyPr/>
        <a:lstStyle/>
        <a:p>
          <a:pPr>
            <a:lnSpc>
              <a:spcPct val="100000"/>
            </a:lnSpc>
          </a:pPr>
          <a:r>
            <a:rPr lang="en-US" b="0" i="0"/>
            <a:t>To discuss the deployment process and challenges faced during implementation.</a:t>
          </a:r>
          <a:endParaRPr lang="en-US"/>
        </a:p>
      </dgm:t>
    </dgm:pt>
    <dgm:pt modelId="{ABCA025A-CFB7-4C68-8B01-16DE9914052F}" type="parTrans" cxnId="{44250098-A88B-4B67-9B89-04242830C70F}">
      <dgm:prSet/>
      <dgm:spPr/>
      <dgm:t>
        <a:bodyPr/>
        <a:lstStyle/>
        <a:p>
          <a:endParaRPr lang="en-US"/>
        </a:p>
      </dgm:t>
    </dgm:pt>
    <dgm:pt modelId="{1F93BE86-6CA0-4DE4-9B55-4B988BDFA203}" type="sibTrans" cxnId="{44250098-A88B-4B67-9B89-04242830C70F}">
      <dgm:prSet/>
      <dgm:spPr/>
      <dgm:t>
        <a:bodyPr/>
        <a:lstStyle/>
        <a:p>
          <a:endParaRPr lang="en-US"/>
        </a:p>
      </dgm:t>
    </dgm:pt>
    <dgm:pt modelId="{B1A8C300-FE31-42C6-A119-494C99335349}" type="pres">
      <dgm:prSet presAssocID="{364A5A1A-CC26-4833-8F68-F283A2747E07}" presName="root" presStyleCnt="0">
        <dgm:presLayoutVars>
          <dgm:dir/>
          <dgm:resizeHandles val="exact"/>
        </dgm:presLayoutVars>
      </dgm:prSet>
      <dgm:spPr/>
    </dgm:pt>
    <dgm:pt modelId="{5B949BC3-AAE7-4960-995D-808207DBC755}" type="pres">
      <dgm:prSet presAssocID="{364A5A1A-CC26-4833-8F68-F283A2747E07}" presName="container" presStyleCnt="0">
        <dgm:presLayoutVars>
          <dgm:dir/>
          <dgm:resizeHandles val="exact"/>
        </dgm:presLayoutVars>
      </dgm:prSet>
      <dgm:spPr/>
    </dgm:pt>
    <dgm:pt modelId="{C22C3188-71D9-4309-827A-A31F257921A8}" type="pres">
      <dgm:prSet presAssocID="{BB463795-77B9-4431-A106-B9EEB079D0D6}" presName="compNode" presStyleCnt="0"/>
      <dgm:spPr/>
    </dgm:pt>
    <dgm:pt modelId="{808D4560-2BCB-4A33-9863-997669CC6B85}" type="pres">
      <dgm:prSet presAssocID="{BB463795-77B9-4431-A106-B9EEB079D0D6}" presName="iconBgRect" presStyleLbl="bgShp" presStyleIdx="0" presStyleCnt="4"/>
      <dgm:spPr/>
    </dgm:pt>
    <dgm:pt modelId="{27371DD8-38BC-4DD6-A359-1C4A2C2A3069}" type="pres">
      <dgm:prSet presAssocID="{BB463795-77B9-4431-A106-B9EEB079D0D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Envelope"/>
        </a:ext>
      </dgm:extLst>
    </dgm:pt>
    <dgm:pt modelId="{B5B8F6D4-B30A-4093-A2A9-258AF16215B6}" type="pres">
      <dgm:prSet presAssocID="{BB463795-77B9-4431-A106-B9EEB079D0D6}" presName="spaceRect" presStyleCnt="0"/>
      <dgm:spPr/>
    </dgm:pt>
    <dgm:pt modelId="{D46B6EEE-1806-4C6E-95C2-9E6C6BED290D}" type="pres">
      <dgm:prSet presAssocID="{BB463795-77B9-4431-A106-B9EEB079D0D6}" presName="textRect" presStyleLbl="revTx" presStyleIdx="0" presStyleCnt="4">
        <dgm:presLayoutVars>
          <dgm:chMax val="1"/>
          <dgm:chPref val="1"/>
        </dgm:presLayoutVars>
      </dgm:prSet>
      <dgm:spPr/>
    </dgm:pt>
    <dgm:pt modelId="{1D5E44FD-E899-4B9E-8D86-39521B30EDB6}" type="pres">
      <dgm:prSet presAssocID="{9B39E636-F63F-47F0-9907-8891C2FC1494}" presName="sibTrans" presStyleLbl="sibTrans2D1" presStyleIdx="0" presStyleCnt="0"/>
      <dgm:spPr/>
    </dgm:pt>
    <dgm:pt modelId="{2988A71E-43C6-4F49-A17D-3DD729F4F7F9}" type="pres">
      <dgm:prSet presAssocID="{8215580A-9A3F-4157-815E-EED19E2A3556}" presName="compNode" presStyleCnt="0"/>
      <dgm:spPr/>
    </dgm:pt>
    <dgm:pt modelId="{25B73D03-24CE-4A6B-998C-71CBBB96AD80}" type="pres">
      <dgm:prSet presAssocID="{8215580A-9A3F-4157-815E-EED19E2A3556}" presName="iconBgRect" presStyleLbl="bgShp" presStyleIdx="1" presStyleCnt="4"/>
      <dgm:spPr/>
    </dgm:pt>
    <dgm:pt modelId="{3EF8E089-FE56-4167-9A04-C1F90A90952D}" type="pres">
      <dgm:prSet presAssocID="{8215580A-9A3F-4157-815E-EED19E2A355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grammer"/>
        </a:ext>
      </dgm:extLst>
    </dgm:pt>
    <dgm:pt modelId="{B3B8AA63-30C6-46E4-871F-B435D9C4373F}" type="pres">
      <dgm:prSet presAssocID="{8215580A-9A3F-4157-815E-EED19E2A3556}" presName="spaceRect" presStyleCnt="0"/>
      <dgm:spPr/>
    </dgm:pt>
    <dgm:pt modelId="{DFFB4B18-12E3-4947-8A3A-E872B1583045}" type="pres">
      <dgm:prSet presAssocID="{8215580A-9A3F-4157-815E-EED19E2A3556}" presName="textRect" presStyleLbl="revTx" presStyleIdx="1" presStyleCnt="4">
        <dgm:presLayoutVars>
          <dgm:chMax val="1"/>
          <dgm:chPref val="1"/>
        </dgm:presLayoutVars>
      </dgm:prSet>
      <dgm:spPr/>
    </dgm:pt>
    <dgm:pt modelId="{1708EDAF-1C48-4BC3-88A1-4C77BDD94C42}" type="pres">
      <dgm:prSet presAssocID="{7E19458D-AF21-495F-AA5F-7D2724BDFEAE}" presName="sibTrans" presStyleLbl="sibTrans2D1" presStyleIdx="0" presStyleCnt="0"/>
      <dgm:spPr/>
    </dgm:pt>
    <dgm:pt modelId="{08F1CA8F-88F0-4F2E-8C33-FE5398CFEEBB}" type="pres">
      <dgm:prSet presAssocID="{C1F20712-1CFA-4F75-A44D-E13326C05FAE}" presName="compNode" presStyleCnt="0"/>
      <dgm:spPr/>
    </dgm:pt>
    <dgm:pt modelId="{638048DF-CACA-4289-A6AA-47864C918D47}" type="pres">
      <dgm:prSet presAssocID="{C1F20712-1CFA-4F75-A44D-E13326C05FAE}" presName="iconBgRect" presStyleLbl="bgShp" presStyleIdx="2" presStyleCnt="4"/>
      <dgm:spPr/>
    </dgm:pt>
    <dgm:pt modelId="{C7839CA7-6A8F-4D53-840F-B81CB4186CFA}" type="pres">
      <dgm:prSet presAssocID="{C1F20712-1CFA-4F75-A44D-E13326C05FA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inimize"/>
        </a:ext>
      </dgm:extLst>
    </dgm:pt>
    <dgm:pt modelId="{52D840FF-4A42-43BD-BAD6-2E7E05F09F4E}" type="pres">
      <dgm:prSet presAssocID="{C1F20712-1CFA-4F75-A44D-E13326C05FAE}" presName="spaceRect" presStyleCnt="0"/>
      <dgm:spPr/>
    </dgm:pt>
    <dgm:pt modelId="{7889BB06-7821-443B-980C-2D8DA88B32CB}" type="pres">
      <dgm:prSet presAssocID="{C1F20712-1CFA-4F75-A44D-E13326C05FAE}" presName="textRect" presStyleLbl="revTx" presStyleIdx="2" presStyleCnt="4">
        <dgm:presLayoutVars>
          <dgm:chMax val="1"/>
          <dgm:chPref val="1"/>
        </dgm:presLayoutVars>
      </dgm:prSet>
      <dgm:spPr/>
    </dgm:pt>
    <dgm:pt modelId="{A72C0E4C-842B-40C6-BCA7-46132526520A}" type="pres">
      <dgm:prSet presAssocID="{5165265C-E3AA-4BEE-B07D-A1F84EC3CA90}" presName="sibTrans" presStyleLbl="sibTrans2D1" presStyleIdx="0" presStyleCnt="0"/>
      <dgm:spPr/>
    </dgm:pt>
    <dgm:pt modelId="{ADA306FA-3204-448F-B92C-9927846BDA16}" type="pres">
      <dgm:prSet presAssocID="{67A11AAE-B32A-40D6-835E-A89F8EAF88F9}" presName="compNode" presStyleCnt="0"/>
      <dgm:spPr/>
    </dgm:pt>
    <dgm:pt modelId="{7B9B893F-D967-4AAE-90A3-7C59917942A9}" type="pres">
      <dgm:prSet presAssocID="{67A11AAE-B32A-40D6-835E-A89F8EAF88F9}" presName="iconBgRect" presStyleLbl="bgShp" presStyleIdx="3" presStyleCnt="4"/>
      <dgm:spPr/>
    </dgm:pt>
    <dgm:pt modelId="{7D8BB92C-679A-47C4-96F7-58682B3F6857}" type="pres">
      <dgm:prSet presAssocID="{67A11AAE-B32A-40D6-835E-A89F8EAF88F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Flowchart"/>
        </a:ext>
      </dgm:extLst>
    </dgm:pt>
    <dgm:pt modelId="{7A5AC2DC-C28B-4278-B9DA-78120CE37C65}" type="pres">
      <dgm:prSet presAssocID="{67A11AAE-B32A-40D6-835E-A89F8EAF88F9}" presName="spaceRect" presStyleCnt="0"/>
      <dgm:spPr/>
    </dgm:pt>
    <dgm:pt modelId="{765426C3-FD49-4BDD-A562-D75488C3CD65}" type="pres">
      <dgm:prSet presAssocID="{67A11AAE-B32A-40D6-835E-A89F8EAF88F9}" presName="textRect" presStyleLbl="revTx" presStyleIdx="3" presStyleCnt="4">
        <dgm:presLayoutVars>
          <dgm:chMax val="1"/>
          <dgm:chPref val="1"/>
        </dgm:presLayoutVars>
      </dgm:prSet>
      <dgm:spPr/>
    </dgm:pt>
  </dgm:ptLst>
  <dgm:cxnLst>
    <dgm:cxn modelId="{90ECCA02-C98F-4A76-85A8-BC216EDF2191}" type="presOf" srcId="{9B39E636-F63F-47F0-9907-8891C2FC1494}" destId="{1D5E44FD-E899-4B9E-8D86-39521B30EDB6}" srcOrd="0" destOrd="0" presId="urn:microsoft.com/office/officeart/2018/2/layout/IconCircleList"/>
    <dgm:cxn modelId="{CE89B403-B861-4D81-A526-AD653A353544}" type="presOf" srcId="{8215580A-9A3F-4157-815E-EED19E2A3556}" destId="{DFFB4B18-12E3-4947-8A3A-E872B1583045}" srcOrd="0" destOrd="0" presId="urn:microsoft.com/office/officeart/2018/2/layout/IconCircleList"/>
    <dgm:cxn modelId="{9A4CAE23-EDF5-41B9-B708-CA6595323883}" type="presOf" srcId="{67A11AAE-B32A-40D6-835E-A89F8EAF88F9}" destId="{765426C3-FD49-4BDD-A562-D75488C3CD65}" srcOrd="0" destOrd="0" presId="urn:microsoft.com/office/officeart/2018/2/layout/IconCircleList"/>
    <dgm:cxn modelId="{21B1BD26-8D60-4E13-8D14-FEDEA6342A07}" type="presOf" srcId="{C1F20712-1CFA-4F75-A44D-E13326C05FAE}" destId="{7889BB06-7821-443B-980C-2D8DA88B32CB}" srcOrd="0" destOrd="0" presId="urn:microsoft.com/office/officeart/2018/2/layout/IconCircleList"/>
    <dgm:cxn modelId="{F5BC136E-E762-45C4-B2BB-D4373BCBC984}" type="presOf" srcId="{BB463795-77B9-4431-A106-B9EEB079D0D6}" destId="{D46B6EEE-1806-4C6E-95C2-9E6C6BED290D}" srcOrd="0" destOrd="0" presId="urn:microsoft.com/office/officeart/2018/2/layout/IconCircleList"/>
    <dgm:cxn modelId="{58A7424F-B1DA-4393-9DAA-838B5ADF548F}" srcId="{364A5A1A-CC26-4833-8F68-F283A2747E07}" destId="{BB463795-77B9-4431-A106-B9EEB079D0D6}" srcOrd="0" destOrd="0" parTransId="{4DC3F1EF-C020-45B4-9A92-DF1F9ED5FED9}" sibTransId="{9B39E636-F63F-47F0-9907-8891C2FC1494}"/>
    <dgm:cxn modelId="{E215958C-5232-4737-A4D4-34D566C55BF8}" srcId="{364A5A1A-CC26-4833-8F68-F283A2747E07}" destId="{8215580A-9A3F-4157-815E-EED19E2A3556}" srcOrd="1" destOrd="0" parTransId="{09F219CD-E2C5-4C66-8328-0629F82EEAF9}" sibTransId="{7E19458D-AF21-495F-AA5F-7D2724BDFEAE}"/>
    <dgm:cxn modelId="{44250098-A88B-4B67-9B89-04242830C70F}" srcId="{364A5A1A-CC26-4833-8F68-F283A2747E07}" destId="{67A11AAE-B32A-40D6-835E-A89F8EAF88F9}" srcOrd="3" destOrd="0" parTransId="{ABCA025A-CFB7-4C68-8B01-16DE9914052F}" sibTransId="{1F93BE86-6CA0-4DE4-9B55-4B988BDFA203}"/>
    <dgm:cxn modelId="{9F473CAD-45DF-46B5-B808-AE72AD78B10B}" type="presOf" srcId="{7E19458D-AF21-495F-AA5F-7D2724BDFEAE}" destId="{1708EDAF-1C48-4BC3-88A1-4C77BDD94C42}" srcOrd="0" destOrd="0" presId="urn:microsoft.com/office/officeart/2018/2/layout/IconCircleList"/>
    <dgm:cxn modelId="{9AD7E1EB-AC82-4B57-91B0-A154B2063050}" type="presOf" srcId="{5165265C-E3AA-4BEE-B07D-A1F84EC3CA90}" destId="{A72C0E4C-842B-40C6-BCA7-46132526520A}" srcOrd="0" destOrd="0" presId="urn:microsoft.com/office/officeart/2018/2/layout/IconCircleList"/>
    <dgm:cxn modelId="{7600D0F9-8F8D-4193-BE96-B1E109DCEB0D}" type="presOf" srcId="{364A5A1A-CC26-4833-8F68-F283A2747E07}" destId="{B1A8C300-FE31-42C6-A119-494C99335349}" srcOrd="0" destOrd="0" presId="urn:microsoft.com/office/officeart/2018/2/layout/IconCircleList"/>
    <dgm:cxn modelId="{D5EB92FD-5FDC-4734-8EA0-A82EB5FA2015}" srcId="{364A5A1A-CC26-4833-8F68-F283A2747E07}" destId="{C1F20712-1CFA-4F75-A44D-E13326C05FAE}" srcOrd="2" destOrd="0" parTransId="{40784C47-C5FA-4808-9F3C-B41D6B32400C}" sibTransId="{5165265C-E3AA-4BEE-B07D-A1F84EC3CA90}"/>
    <dgm:cxn modelId="{869E1BA3-D5E7-4ABF-AC57-05A6260D7875}" type="presParOf" srcId="{B1A8C300-FE31-42C6-A119-494C99335349}" destId="{5B949BC3-AAE7-4960-995D-808207DBC755}" srcOrd="0" destOrd="0" presId="urn:microsoft.com/office/officeart/2018/2/layout/IconCircleList"/>
    <dgm:cxn modelId="{64F87289-6DBF-43AF-93BD-9A52B9776BE8}" type="presParOf" srcId="{5B949BC3-AAE7-4960-995D-808207DBC755}" destId="{C22C3188-71D9-4309-827A-A31F257921A8}" srcOrd="0" destOrd="0" presId="urn:microsoft.com/office/officeart/2018/2/layout/IconCircleList"/>
    <dgm:cxn modelId="{5C20F318-CD2A-4842-B0EE-62CBA5D36E7D}" type="presParOf" srcId="{C22C3188-71D9-4309-827A-A31F257921A8}" destId="{808D4560-2BCB-4A33-9863-997669CC6B85}" srcOrd="0" destOrd="0" presId="urn:microsoft.com/office/officeart/2018/2/layout/IconCircleList"/>
    <dgm:cxn modelId="{ABEBEF84-3A06-49EB-8D2C-7C6538C3EB15}" type="presParOf" srcId="{C22C3188-71D9-4309-827A-A31F257921A8}" destId="{27371DD8-38BC-4DD6-A359-1C4A2C2A3069}" srcOrd="1" destOrd="0" presId="urn:microsoft.com/office/officeart/2018/2/layout/IconCircleList"/>
    <dgm:cxn modelId="{0C336115-F3EF-4966-BE93-EDA7748F40BA}" type="presParOf" srcId="{C22C3188-71D9-4309-827A-A31F257921A8}" destId="{B5B8F6D4-B30A-4093-A2A9-258AF16215B6}" srcOrd="2" destOrd="0" presId="urn:microsoft.com/office/officeart/2018/2/layout/IconCircleList"/>
    <dgm:cxn modelId="{7513BE50-5403-4626-AD2E-A4E620B41025}" type="presParOf" srcId="{C22C3188-71D9-4309-827A-A31F257921A8}" destId="{D46B6EEE-1806-4C6E-95C2-9E6C6BED290D}" srcOrd="3" destOrd="0" presId="urn:microsoft.com/office/officeart/2018/2/layout/IconCircleList"/>
    <dgm:cxn modelId="{F235A5DA-331C-4FF7-92A3-FEFC977F81FC}" type="presParOf" srcId="{5B949BC3-AAE7-4960-995D-808207DBC755}" destId="{1D5E44FD-E899-4B9E-8D86-39521B30EDB6}" srcOrd="1" destOrd="0" presId="urn:microsoft.com/office/officeart/2018/2/layout/IconCircleList"/>
    <dgm:cxn modelId="{1DF0BA71-B974-4CAA-BA61-17C67A0963FC}" type="presParOf" srcId="{5B949BC3-AAE7-4960-995D-808207DBC755}" destId="{2988A71E-43C6-4F49-A17D-3DD729F4F7F9}" srcOrd="2" destOrd="0" presId="urn:microsoft.com/office/officeart/2018/2/layout/IconCircleList"/>
    <dgm:cxn modelId="{FA41F198-2647-448F-BB02-45A8DA86B059}" type="presParOf" srcId="{2988A71E-43C6-4F49-A17D-3DD729F4F7F9}" destId="{25B73D03-24CE-4A6B-998C-71CBBB96AD80}" srcOrd="0" destOrd="0" presId="urn:microsoft.com/office/officeart/2018/2/layout/IconCircleList"/>
    <dgm:cxn modelId="{15DF542C-DACE-4F9E-909C-7CAAC18604D1}" type="presParOf" srcId="{2988A71E-43C6-4F49-A17D-3DD729F4F7F9}" destId="{3EF8E089-FE56-4167-9A04-C1F90A90952D}" srcOrd="1" destOrd="0" presId="urn:microsoft.com/office/officeart/2018/2/layout/IconCircleList"/>
    <dgm:cxn modelId="{6B5018AE-F2C6-4C1C-8845-58CCEF4846CE}" type="presParOf" srcId="{2988A71E-43C6-4F49-A17D-3DD729F4F7F9}" destId="{B3B8AA63-30C6-46E4-871F-B435D9C4373F}" srcOrd="2" destOrd="0" presId="urn:microsoft.com/office/officeart/2018/2/layout/IconCircleList"/>
    <dgm:cxn modelId="{FB85682E-90D9-4D6A-80DE-6CC0FA6071B9}" type="presParOf" srcId="{2988A71E-43C6-4F49-A17D-3DD729F4F7F9}" destId="{DFFB4B18-12E3-4947-8A3A-E872B1583045}" srcOrd="3" destOrd="0" presId="urn:microsoft.com/office/officeart/2018/2/layout/IconCircleList"/>
    <dgm:cxn modelId="{F98499E6-72C9-40F1-B5B9-BC7DA6943FE0}" type="presParOf" srcId="{5B949BC3-AAE7-4960-995D-808207DBC755}" destId="{1708EDAF-1C48-4BC3-88A1-4C77BDD94C42}" srcOrd="3" destOrd="0" presId="urn:microsoft.com/office/officeart/2018/2/layout/IconCircleList"/>
    <dgm:cxn modelId="{3F67A25C-43B7-4F93-A4C3-B5DB87267CF1}" type="presParOf" srcId="{5B949BC3-AAE7-4960-995D-808207DBC755}" destId="{08F1CA8F-88F0-4F2E-8C33-FE5398CFEEBB}" srcOrd="4" destOrd="0" presId="urn:microsoft.com/office/officeart/2018/2/layout/IconCircleList"/>
    <dgm:cxn modelId="{3E6A6ED2-1123-4392-9659-0232F5C6B215}" type="presParOf" srcId="{08F1CA8F-88F0-4F2E-8C33-FE5398CFEEBB}" destId="{638048DF-CACA-4289-A6AA-47864C918D47}" srcOrd="0" destOrd="0" presId="urn:microsoft.com/office/officeart/2018/2/layout/IconCircleList"/>
    <dgm:cxn modelId="{CF194904-23B5-486A-AA73-4BBA7FE1DDEA}" type="presParOf" srcId="{08F1CA8F-88F0-4F2E-8C33-FE5398CFEEBB}" destId="{C7839CA7-6A8F-4D53-840F-B81CB4186CFA}" srcOrd="1" destOrd="0" presId="urn:microsoft.com/office/officeart/2018/2/layout/IconCircleList"/>
    <dgm:cxn modelId="{913C6648-AF69-4113-86D8-D40191BBFF82}" type="presParOf" srcId="{08F1CA8F-88F0-4F2E-8C33-FE5398CFEEBB}" destId="{52D840FF-4A42-43BD-BAD6-2E7E05F09F4E}" srcOrd="2" destOrd="0" presId="urn:microsoft.com/office/officeart/2018/2/layout/IconCircleList"/>
    <dgm:cxn modelId="{3B586321-5801-46FF-B3E5-B3CF99C2ECA0}" type="presParOf" srcId="{08F1CA8F-88F0-4F2E-8C33-FE5398CFEEBB}" destId="{7889BB06-7821-443B-980C-2D8DA88B32CB}" srcOrd="3" destOrd="0" presId="urn:microsoft.com/office/officeart/2018/2/layout/IconCircleList"/>
    <dgm:cxn modelId="{5720701D-040F-4C73-905E-10982102DF9E}" type="presParOf" srcId="{5B949BC3-AAE7-4960-995D-808207DBC755}" destId="{A72C0E4C-842B-40C6-BCA7-46132526520A}" srcOrd="5" destOrd="0" presId="urn:microsoft.com/office/officeart/2018/2/layout/IconCircleList"/>
    <dgm:cxn modelId="{14B3670C-086B-4BDA-8817-7E1B43FDE218}" type="presParOf" srcId="{5B949BC3-AAE7-4960-995D-808207DBC755}" destId="{ADA306FA-3204-448F-B92C-9927846BDA16}" srcOrd="6" destOrd="0" presId="urn:microsoft.com/office/officeart/2018/2/layout/IconCircleList"/>
    <dgm:cxn modelId="{1FC1CBB3-20D3-4D7F-9852-1D6659CC4CDB}" type="presParOf" srcId="{ADA306FA-3204-448F-B92C-9927846BDA16}" destId="{7B9B893F-D967-4AAE-90A3-7C59917942A9}" srcOrd="0" destOrd="0" presId="urn:microsoft.com/office/officeart/2018/2/layout/IconCircleList"/>
    <dgm:cxn modelId="{8DAEC285-19D6-4592-AF61-1784308AD3B2}" type="presParOf" srcId="{ADA306FA-3204-448F-B92C-9927846BDA16}" destId="{7D8BB92C-679A-47C4-96F7-58682B3F6857}" srcOrd="1" destOrd="0" presId="urn:microsoft.com/office/officeart/2018/2/layout/IconCircleList"/>
    <dgm:cxn modelId="{7B71546D-0B61-4DFF-B22D-613490A2311E}" type="presParOf" srcId="{ADA306FA-3204-448F-B92C-9927846BDA16}" destId="{7A5AC2DC-C28B-4278-B9DA-78120CE37C65}" srcOrd="2" destOrd="0" presId="urn:microsoft.com/office/officeart/2018/2/layout/IconCircleList"/>
    <dgm:cxn modelId="{A05C8EBE-425D-492B-BE0F-6732D9258DAD}" type="presParOf" srcId="{ADA306FA-3204-448F-B92C-9927846BDA16}" destId="{765426C3-FD49-4BDD-A562-D75488C3CD65}"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7B67C3C-4401-49C9-B087-BD7022E49BB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726649B-E788-4E1D-B1B3-B21CEE0C2781}">
      <dgm:prSet/>
      <dgm:spPr/>
      <dgm:t>
        <a:bodyPr/>
        <a:lstStyle/>
        <a:p>
          <a:pPr>
            <a:lnSpc>
              <a:spcPct val="100000"/>
            </a:lnSpc>
          </a:pPr>
          <a:r>
            <a:rPr lang="en-US" b="1" i="0" dirty="0"/>
            <a:t>Email Body</a:t>
          </a:r>
          <a:endParaRPr lang="en-US" dirty="0"/>
        </a:p>
      </dgm:t>
    </dgm:pt>
    <dgm:pt modelId="{3A4965C4-9039-4D9F-91B5-840C62859935}" type="parTrans" cxnId="{0C809255-0216-464C-A6CF-7077FEC1FF5F}">
      <dgm:prSet/>
      <dgm:spPr/>
      <dgm:t>
        <a:bodyPr/>
        <a:lstStyle/>
        <a:p>
          <a:endParaRPr lang="en-US"/>
        </a:p>
      </dgm:t>
    </dgm:pt>
    <dgm:pt modelId="{A2E6F598-2E0C-4B7C-88B3-DDF08FA0FA6A}" type="sibTrans" cxnId="{0C809255-0216-464C-A6CF-7077FEC1FF5F}">
      <dgm:prSet/>
      <dgm:spPr/>
      <dgm:t>
        <a:bodyPr/>
        <a:lstStyle/>
        <a:p>
          <a:endParaRPr lang="en-US"/>
        </a:p>
      </dgm:t>
    </dgm:pt>
    <dgm:pt modelId="{B16897DC-26C8-495C-A8C2-BFA7DCF13BC9}">
      <dgm:prSet/>
      <dgm:spPr/>
      <dgm:t>
        <a:bodyPr/>
        <a:lstStyle/>
        <a:p>
          <a:pPr>
            <a:lnSpc>
              <a:spcPct val="100000"/>
            </a:lnSpc>
          </a:pPr>
          <a:r>
            <a:rPr lang="en-US" b="0" i="0"/>
            <a:t>﻿Please help summarize the provided email body and generate email subject The following reports have been waiting for your approval for more than 4 days. Please review. Owner: James W Reitmeyer Report Name: JReitmeyer 10/24/01 Days In Mgr. Queue: 5</a:t>
          </a:r>
          <a:endParaRPr lang="en-US"/>
        </a:p>
      </dgm:t>
    </dgm:pt>
    <dgm:pt modelId="{34DD441B-4FBE-4275-B85E-18EA533CAF34}" type="parTrans" cxnId="{2C9C9850-2E22-454B-9A05-F26261F66610}">
      <dgm:prSet/>
      <dgm:spPr/>
      <dgm:t>
        <a:bodyPr/>
        <a:lstStyle/>
        <a:p>
          <a:endParaRPr lang="en-US"/>
        </a:p>
      </dgm:t>
    </dgm:pt>
    <dgm:pt modelId="{4498CBDC-890C-4B42-ACB3-54AC02B61F12}" type="sibTrans" cxnId="{2C9C9850-2E22-454B-9A05-F26261F66610}">
      <dgm:prSet/>
      <dgm:spPr/>
      <dgm:t>
        <a:bodyPr/>
        <a:lstStyle/>
        <a:p>
          <a:endParaRPr lang="en-US"/>
        </a:p>
      </dgm:t>
    </dgm:pt>
    <dgm:pt modelId="{DBF6FF44-3E80-4422-A216-37CBB1DF544A}">
      <dgm:prSet/>
      <dgm:spPr/>
      <dgm:t>
        <a:bodyPr/>
        <a:lstStyle/>
        <a:p>
          <a:pPr>
            <a:lnSpc>
              <a:spcPct val="100000"/>
            </a:lnSpc>
          </a:pPr>
          <a:r>
            <a:rPr lang="en-US" b="1" i="0"/>
            <a:t>Reference Ouptut:</a:t>
          </a:r>
          <a:endParaRPr lang="en-US"/>
        </a:p>
      </dgm:t>
    </dgm:pt>
    <dgm:pt modelId="{1F0D0704-630F-4BA4-A13A-744888EED993}" type="parTrans" cxnId="{33084F29-133C-4B73-B43D-9425C58502F6}">
      <dgm:prSet/>
      <dgm:spPr/>
      <dgm:t>
        <a:bodyPr/>
        <a:lstStyle/>
        <a:p>
          <a:endParaRPr lang="en-US"/>
        </a:p>
      </dgm:t>
    </dgm:pt>
    <dgm:pt modelId="{916C2041-FBC4-4ED9-B641-98FB29EA2A41}" type="sibTrans" cxnId="{33084F29-133C-4B73-B43D-9425C58502F6}">
      <dgm:prSet/>
      <dgm:spPr/>
      <dgm:t>
        <a:bodyPr/>
        <a:lstStyle/>
        <a:p>
          <a:endParaRPr lang="en-US"/>
        </a:p>
      </dgm:t>
    </dgm:pt>
    <dgm:pt modelId="{14332489-56E8-4388-AF7F-72860B8712E5}">
      <dgm:prSet/>
      <dgm:spPr/>
      <dgm:t>
        <a:bodyPr/>
        <a:lstStyle/>
        <a:p>
          <a:pPr>
            <a:lnSpc>
              <a:spcPct val="100000"/>
            </a:lnSpc>
          </a:pPr>
          <a:r>
            <a:rPr lang="en-US" b="0" i="0" dirty="0"/>
            <a:t>Reports Awaiting Approval</a:t>
          </a:r>
          <a:endParaRPr lang="en-US" dirty="0"/>
        </a:p>
      </dgm:t>
    </dgm:pt>
    <dgm:pt modelId="{1F62643B-F2EF-4DFC-A1CA-D1842DA7E529}" type="parTrans" cxnId="{746EB4F6-467E-4684-9318-A1F7F159998A}">
      <dgm:prSet/>
      <dgm:spPr/>
      <dgm:t>
        <a:bodyPr/>
        <a:lstStyle/>
        <a:p>
          <a:endParaRPr lang="en-US"/>
        </a:p>
      </dgm:t>
    </dgm:pt>
    <dgm:pt modelId="{C1579475-63FA-43B7-973F-72FD35A83F1A}" type="sibTrans" cxnId="{746EB4F6-467E-4684-9318-A1F7F159998A}">
      <dgm:prSet/>
      <dgm:spPr/>
      <dgm:t>
        <a:bodyPr/>
        <a:lstStyle/>
        <a:p>
          <a:endParaRPr lang="en-US"/>
        </a:p>
      </dgm:t>
    </dgm:pt>
    <dgm:pt modelId="{1928A91E-E1DE-4ABB-BDF7-B8B4005ED6B6}">
      <dgm:prSet/>
      <dgm:spPr/>
      <dgm:t>
        <a:bodyPr/>
        <a:lstStyle/>
        <a:p>
          <a:pPr>
            <a:lnSpc>
              <a:spcPct val="100000"/>
            </a:lnSpc>
          </a:pPr>
          <a:r>
            <a:rPr lang="en-US" b="1" i="0"/>
            <a:t>Llama3 Model Output:</a:t>
          </a:r>
          <a:endParaRPr lang="en-US"/>
        </a:p>
      </dgm:t>
    </dgm:pt>
    <dgm:pt modelId="{2A9C9AA4-D59D-41FA-A917-14A7D6492392}" type="parTrans" cxnId="{A460D72E-CC62-4C62-9DB7-9F5059B4F7D4}">
      <dgm:prSet/>
      <dgm:spPr/>
      <dgm:t>
        <a:bodyPr/>
        <a:lstStyle/>
        <a:p>
          <a:endParaRPr lang="en-US"/>
        </a:p>
      </dgm:t>
    </dgm:pt>
    <dgm:pt modelId="{35D8EE70-6A48-4CA4-A946-31EC289DE87D}" type="sibTrans" cxnId="{A460D72E-CC62-4C62-9DB7-9F5059B4F7D4}">
      <dgm:prSet/>
      <dgm:spPr/>
      <dgm:t>
        <a:bodyPr/>
        <a:lstStyle/>
        <a:p>
          <a:endParaRPr lang="en-US"/>
        </a:p>
      </dgm:t>
    </dgm:pt>
    <dgm:pt modelId="{FF023A64-9CB3-493D-897E-A763D1DC3142}">
      <dgm:prSet/>
      <dgm:spPr/>
      <dgm:t>
        <a:bodyPr/>
        <a:lstStyle/>
        <a:p>
          <a:pPr>
            <a:lnSpc>
              <a:spcPct val="100000"/>
            </a:lnSpc>
          </a:pPr>
          <a:r>
            <a:rPr lang="en-US" b="0" i="0"/>
            <a:t>﻿Reports Waiting For Approval</a:t>
          </a:r>
          <a:endParaRPr lang="en-US"/>
        </a:p>
      </dgm:t>
    </dgm:pt>
    <dgm:pt modelId="{F7AC92E2-B110-4CD0-AD84-8C5638E41724}" type="parTrans" cxnId="{56DBA054-6528-475F-8660-D4DE0F96AF2E}">
      <dgm:prSet/>
      <dgm:spPr/>
      <dgm:t>
        <a:bodyPr/>
        <a:lstStyle/>
        <a:p>
          <a:endParaRPr lang="en-US"/>
        </a:p>
      </dgm:t>
    </dgm:pt>
    <dgm:pt modelId="{05B9376C-54C1-4206-8407-1BDF60DE3B8A}" type="sibTrans" cxnId="{56DBA054-6528-475F-8660-D4DE0F96AF2E}">
      <dgm:prSet/>
      <dgm:spPr/>
      <dgm:t>
        <a:bodyPr/>
        <a:lstStyle/>
        <a:p>
          <a:endParaRPr lang="en-US"/>
        </a:p>
      </dgm:t>
    </dgm:pt>
    <dgm:pt modelId="{5F65C59C-3D23-4FAB-88CF-D704C19F6C5B}">
      <dgm:prSet/>
      <dgm:spPr/>
      <dgm:t>
        <a:bodyPr/>
        <a:lstStyle/>
        <a:p>
          <a:pPr>
            <a:lnSpc>
              <a:spcPct val="100000"/>
            </a:lnSpc>
          </a:pPr>
          <a:r>
            <a:rPr lang="en-US" b="1" i="0"/>
            <a:t>Mistral Model Output:</a:t>
          </a:r>
          <a:endParaRPr lang="en-US"/>
        </a:p>
      </dgm:t>
    </dgm:pt>
    <dgm:pt modelId="{A891167B-7D13-4C32-8E84-113C6DAB2B83}" type="parTrans" cxnId="{AD3A07F2-9E94-493D-9ADE-C45E0417C94A}">
      <dgm:prSet/>
      <dgm:spPr/>
      <dgm:t>
        <a:bodyPr/>
        <a:lstStyle/>
        <a:p>
          <a:endParaRPr lang="en-US"/>
        </a:p>
      </dgm:t>
    </dgm:pt>
    <dgm:pt modelId="{9A8F6166-99E7-4810-B799-BC8F76C5F149}" type="sibTrans" cxnId="{AD3A07F2-9E94-493D-9ADE-C45E0417C94A}">
      <dgm:prSet/>
      <dgm:spPr/>
      <dgm:t>
        <a:bodyPr/>
        <a:lstStyle/>
        <a:p>
          <a:endParaRPr lang="en-US"/>
        </a:p>
      </dgm:t>
    </dgm:pt>
    <dgm:pt modelId="{519255EC-D35C-4AA3-855C-25D32A4E549B}">
      <dgm:prSet/>
      <dgm:spPr/>
      <dgm:t>
        <a:bodyPr/>
        <a:lstStyle/>
        <a:p>
          <a:pPr>
            <a:lnSpc>
              <a:spcPct val="100000"/>
            </a:lnSpc>
          </a:pPr>
          <a:r>
            <a:rPr lang="en-US" b="0" i="0"/>
            <a:t>﻿Approval Needed - Reports Waiting More Than Four Days</a:t>
          </a:r>
          <a:endParaRPr lang="en-US"/>
        </a:p>
      </dgm:t>
    </dgm:pt>
    <dgm:pt modelId="{769A318B-E07E-442F-B82B-6098609C6E19}" type="parTrans" cxnId="{73DA0700-9D3D-4354-B697-871CDAC4D0AC}">
      <dgm:prSet/>
      <dgm:spPr/>
      <dgm:t>
        <a:bodyPr/>
        <a:lstStyle/>
        <a:p>
          <a:endParaRPr lang="en-US"/>
        </a:p>
      </dgm:t>
    </dgm:pt>
    <dgm:pt modelId="{547026BB-8D94-4DD0-854B-3F2AFEB4D2ED}" type="sibTrans" cxnId="{73DA0700-9D3D-4354-B697-871CDAC4D0AC}">
      <dgm:prSet/>
      <dgm:spPr/>
      <dgm:t>
        <a:bodyPr/>
        <a:lstStyle/>
        <a:p>
          <a:endParaRPr lang="en-US"/>
        </a:p>
      </dgm:t>
    </dgm:pt>
    <dgm:pt modelId="{DADDCF55-B1AF-41BB-B7E6-C4B3CF7AF634}">
      <dgm:prSet/>
      <dgm:spPr/>
      <dgm:t>
        <a:bodyPr/>
        <a:lstStyle/>
        <a:p>
          <a:pPr>
            <a:lnSpc>
              <a:spcPct val="100000"/>
            </a:lnSpc>
          </a:pPr>
          <a:r>
            <a:rPr lang="en-US" b="1" i="0"/>
            <a:t>T5 Model Output:</a:t>
          </a:r>
          <a:endParaRPr lang="en-US"/>
        </a:p>
      </dgm:t>
    </dgm:pt>
    <dgm:pt modelId="{A820D0E7-4D69-4C9C-A567-E0EBDCB3212A}" type="parTrans" cxnId="{1EF01874-75EE-4AE2-9B7C-F51E828E1C86}">
      <dgm:prSet/>
      <dgm:spPr/>
      <dgm:t>
        <a:bodyPr/>
        <a:lstStyle/>
        <a:p>
          <a:endParaRPr lang="en-US"/>
        </a:p>
      </dgm:t>
    </dgm:pt>
    <dgm:pt modelId="{561AE24A-7859-4AD2-B7BF-0023B00B5A30}" type="sibTrans" cxnId="{1EF01874-75EE-4AE2-9B7C-F51E828E1C86}">
      <dgm:prSet/>
      <dgm:spPr/>
      <dgm:t>
        <a:bodyPr/>
        <a:lstStyle/>
        <a:p>
          <a:endParaRPr lang="en-US"/>
        </a:p>
      </dgm:t>
    </dgm:pt>
    <dgm:pt modelId="{70D6C8FE-AED2-406B-80A8-FA5347F82DE6}">
      <dgm:prSet/>
      <dgm:spPr/>
      <dgm:t>
        <a:bodyPr/>
        <a:lstStyle/>
        <a:p>
          <a:pPr>
            <a:lnSpc>
              <a:spcPct val="100000"/>
            </a:lnSpc>
          </a:pPr>
          <a:r>
            <a:rPr lang="en-US" b="0" i="0"/>
            <a:t>Reports Waiting For Your Approval</a:t>
          </a:r>
          <a:endParaRPr lang="en-US"/>
        </a:p>
      </dgm:t>
    </dgm:pt>
    <dgm:pt modelId="{03BD33CF-2726-44AB-8623-B153BE9E07D2}" type="parTrans" cxnId="{5A3EC7C7-C640-44BB-8271-111C90A1B03B}">
      <dgm:prSet/>
      <dgm:spPr/>
      <dgm:t>
        <a:bodyPr/>
        <a:lstStyle/>
        <a:p>
          <a:endParaRPr lang="en-US"/>
        </a:p>
      </dgm:t>
    </dgm:pt>
    <dgm:pt modelId="{17E30E34-985C-4666-A65C-94DB93E96C1A}" type="sibTrans" cxnId="{5A3EC7C7-C640-44BB-8271-111C90A1B03B}">
      <dgm:prSet/>
      <dgm:spPr/>
      <dgm:t>
        <a:bodyPr/>
        <a:lstStyle/>
        <a:p>
          <a:endParaRPr lang="en-US"/>
        </a:p>
      </dgm:t>
    </dgm:pt>
    <dgm:pt modelId="{9A200C26-53FF-4254-B36B-E791D7930C2D}">
      <dgm:prSet/>
      <dgm:spPr/>
      <dgm:t>
        <a:bodyPr/>
        <a:lstStyle/>
        <a:p>
          <a:pPr>
            <a:lnSpc>
              <a:spcPct val="100000"/>
            </a:lnSpc>
          </a:pPr>
          <a:r>
            <a:rPr lang="en-US" b="1" i="0"/>
            <a:t>Bart Model Output:</a:t>
          </a:r>
          <a:endParaRPr lang="en-US"/>
        </a:p>
      </dgm:t>
    </dgm:pt>
    <dgm:pt modelId="{B8D60B03-3BD9-486D-86E7-6A55F3EC4F1C}" type="parTrans" cxnId="{123964A5-45DB-4528-B165-6F9DABB24ECF}">
      <dgm:prSet/>
      <dgm:spPr/>
      <dgm:t>
        <a:bodyPr/>
        <a:lstStyle/>
        <a:p>
          <a:endParaRPr lang="en-US"/>
        </a:p>
      </dgm:t>
    </dgm:pt>
    <dgm:pt modelId="{0ED761D6-EE71-44AB-993F-78E9A1EDEF1F}" type="sibTrans" cxnId="{123964A5-45DB-4528-B165-6F9DABB24ECF}">
      <dgm:prSet/>
      <dgm:spPr/>
      <dgm:t>
        <a:bodyPr/>
        <a:lstStyle/>
        <a:p>
          <a:endParaRPr lang="en-US"/>
        </a:p>
      </dgm:t>
    </dgm:pt>
    <dgm:pt modelId="{077EFE25-A5B2-4C80-AE2A-DC6732E3FEC4}">
      <dgm:prSet/>
      <dgm:spPr/>
      <dgm:t>
        <a:bodyPr/>
        <a:lstStyle/>
        <a:p>
          <a:pPr>
            <a:lnSpc>
              <a:spcPct val="100000"/>
            </a:lnSpc>
          </a:pPr>
          <a:r>
            <a:rPr lang="en-US" b="0" i="0"/>
            <a:t>Expense Reports Awaiting Your Approval</a:t>
          </a:r>
          <a:endParaRPr lang="en-US"/>
        </a:p>
      </dgm:t>
    </dgm:pt>
    <dgm:pt modelId="{AD3508AB-DE7D-4024-A53B-B6B55D1AB347}" type="parTrans" cxnId="{F42A4C5F-645B-4F39-A092-022B07D65EC3}">
      <dgm:prSet/>
      <dgm:spPr/>
      <dgm:t>
        <a:bodyPr/>
        <a:lstStyle/>
        <a:p>
          <a:endParaRPr lang="en-US"/>
        </a:p>
      </dgm:t>
    </dgm:pt>
    <dgm:pt modelId="{9730FA6D-ADF5-4C50-BF8D-E6A5AFA28C8F}" type="sibTrans" cxnId="{F42A4C5F-645B-4F39-A092-022B07D65EC3}">
      <dgm:prSet/>
      <dgm:spPr/>
      <dgm:t>
        <a:bodyPr/>
        <a:lstStyle/>
        <a:p>
          <a:endParaRPr lang="en-US"/>
        </a:p>
      </dgm:t>
    </dgm:pt>
    <dgm:pt modelId="{6FB67C59-5838-4B08-9A68-F30CAC4A4F59}" type="pres">
      <dgm:prSet presAssocID="{37B67C3C-4401-49C9-B087-BD7022E49BBB}" presName="root" presStyleCnt="0">
        <dgm:presLayoutVars>
          <dgm:dir/>
          <dgm:resizeHandles val="exact"/>
        </dgm:presLayoutVars>
      </dgm:prSet>
      <dgm:spPr/>
    </dgm:pt>
    <dgm:pt modelId="{FCD3B38A-9E23-4525-A15D-A2634FC83DC4}" type="pres">
      <dgm:prSet presAssocID="{D726649B-E788-4E1D-B1B3-B21CEE0C2781}" presName="compNode" presStyleCnt="0"/>
      <dgm:spPr/>
    </dgm:pt>
    <dgm:pt modelId="{6ED580C0-955B-4AB5-ADA3-6AD727B0A8C0}" type="pres">
      <dgm:prSet presAssocID="{D726649B-E788-4E1D-B1B3-B21CEE0C2781}" presName="bgRect" presStyleLbl="bgShp" presStyleIdx="0" presStyleCnt="6"/>
      <dgm:spPr/>
    </dgm:pt>
    <dgm:pt modelId="{5704159C-6CAF-4E18-AEC0-85ECBBDE4F43}" type="pres">
      <dgm:prSet presAssocID="{D726649B-E788-4E1D-B1B3-B21CEE0C2781}"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nvelope"/>
        </a:ext>
      </dgm:extLst>
    </dgm:pt>
    <dgm:pt modelId="{A6D12296-4C0B-4AD2-A791-486A5CB449B2}" type="pres">
      <dgm:prSet presAssocID="{D726649B-E788-4E1D-B1B3-B21CEE0C2781}" presName="spaceRect" presStyleCnt="0"/>
      <dgm:spPr/>
    </dgm:pt>
    <dgm:pt modelId="{1510C05C-BA18-4593-81FB-D07C819F4EED}" type="pres">
      <dgm:prSet presAssocID="{D726649B-E788-4E1D-B1B3-B21CEE0C2781}" presName="parTx" presStyleLbl="revTx" presStyleIdx="0" presStyleCnt="12">
        <dgm:presLayoutVars>
          <dgm:chMax val="0"/>
          <dgm:chPref val="0"/>
        </dgm:presLayoutVars>
      </dgm:prSet>
      <dgm:spPr/>
    </dgm:pt>
    <dgm:pt modelId="{64D8F942-94DB-41C5-80CA-1FF14CE5AB12}" type="pres">
      <dgm:prSet presAssocID="{D726649B-E788-4E1D-B1B3-B21CEE0C2781}" presName="desTx" presStyleLbl="revTx" presStyleIdx="1" presStyleCnt="12">
        <dgm:presLayoutVars/>
      </dgm:prSet>
      <dgm:spPr/>
    </dgm:pt>
    <dgm:pt modelId="{D558FDD5-5691-4D45-B9B4-F6AB62381BD5}" type="pres">
      <dgm:prSet presAssocID="{A2E6F598-2E0C-4B7C-88B3-DDF08FA0FA6A}" presName="sibTrans" presStyleCnt="0"/>
      <dgm:spPr/>
    </dgm:pt>
    <dgm:pt modelId="{F08DD496-D012-4E77-B99A-A620E12289A0}" type="pres">
      <dgm:prSet presAssocID="{DBF6FF44-3E80-4422-A216-37CBB1DF544A}" presName="compNode" presStyleCnt="0"/>
      <dgm:spPr/>
    </dgm:pt>
    <dgm:pt modelId="{A4EB0891-9005-4733-9F9B-D91029734FE2}" type="pres">
      <dgm:prSet presAssocID="{DBF6FF44-3E80-4422-A216-37CBB1DF544A}" presName="bgRect" presStyleLbl="bgShp" presStyleIdx="1" presStyleCnt="6"/>
      <dgm:spPr/>
    </dgm:pt>
    <dgm:pt modelId="{9A3339E2-2EF7-4EDD-B5B0-509CA7D83A63}" type="pres">
      <dgm:prSet presAssocID="{DBF6FF44-3E80-4422-A216-37CBB1DF544A}"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ipboard"/>
        </a:ext>
      </dgm:extLst>
    </dgm:pt>
    <dgm:pt modelId="{86CF2D4E-2CB9-4A46-B6EE-2261A93BE449}" type="pres">
      <dgm:prSet presAssocID="{DBF6FF44-3E80-4422-A216-37CBB1DF544A}" presName="spaceRect" presStyleCnt="0"/>
      <dgm:spPr/>
    </dgm:pt>
    <dgm:pt modelId="{6251BD43-CBE1-454E-956F-ABCC0A98976E}" type="pres">
      <dgm:prSet presAssocID="{DBF6FF44-3E80-4422-A216-37CBB1DF544A}" presName="parTx" presStyleLbl="revTx" presStyleIdx="2" presStyleCnt="12">
        <dgm:presLayoutVars>
          <dgm:chMax val="0"/>
          <dgm:chPref val="0"/>
        </dgm:presLayoutVars>
      </dgm:prSet>
      <dgm:spPr/>
    </dgm:pt>
    <dgm:pt modelId="{97F31271-0E31-425A-A9FC-656F5F57439C}" type="pres">
      <dgm:prSet presAssocID="{DBF6FF44-3E80-4422-A216-37CBB1DF544A}" presName="desTx" presStyleLbl="revTx" presStyleIdx="3" presStyleCnt="12">
        <dgm:presLayoutVars/>
      </dgm:prSet>
      <dgm:spPr/>
    </dgm:pt>
    <dgm:pt modelId="{246B53BD-93C5-4DBB-9F25-66571244BCC0}" type="pres">
      <dgm:prSet presAssocID="{916C2041-FBC4-4ED9-B641-98FB29EA2A41}" presName="sibTrans" presStyleCnt="0"/>
      <dgm:spPr/>
    </dgm:pt>
    <dgm:pt modelId="{B719FD36-99C4-49FD-B5FE-7971E1908206}" type="pres">
      <dgm:prSet presAssocID="{1928A91E-E1DE-4ABB-BDF7-B8B4005ED6B6}" presName="compNode" presStyleCnt="0"/>
      <dgm:spPr/>
    </dgm:pt>
    <dgm:pt modelId="{AFF30E1D-5A39-45EF-A752-271D06DF2E07}" type="pres">
      <dgm:prSet presAssocID="{1928A91E-E1DE-4ABB-BDF7-B8B4005ED6B6}" presName="bgRect" presStyleLbl="bgShp" presStyleIdx="2" presStyleCnt="6"/>
      <dgm:spPr/>
    </dgm:pt>
    <dgm:pt modelId="{F14F2040-DC65-46E2-89BF-79029D4FBB6B}" type="pres">
      <dgm:prSet presAssocID="{1928A91E-E1DE-4ABB-BDF7-B8B4005ED6B6}"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DA02DFB2-FB62-4A99-8FFC-27FD54E04816}" type="pres">
      <dgm:prSet presAssocID="{1928A91E-E1DE-4ABB-BDF7-B8B4005ED6B6}" presName="spaceRect" presStyleCnt="0"/>
      <dgm:spPr/>
    </dgm:pt>
    <dgm:pt modelId="{3E3A1570-3B0F-4D7B-AB48-31F26BF8AE8E}" type="pres">
      <dgm:prSet presAssocID="{1928A91E-E1DE-4ABB-BDF7-B8B4005ED6B6}" presName="parTx" presStyleLbl="revTx" presStyleIdx="4" presStyleCnt="12">
        <dgm:presLayoutVars>
          <dgm:chMax val="0"/>
          <dgm:chPref val="0"/>
        </dgm:presLayoutVars>
      </dgm:prSet>
      <dgm:spPr/>
    </dgm:pt>
    <dgm:pt modelId="{7F0F3DB4-CC28-4BE9-A43A-0EEC132C4484}" type="pres">
      <dgm:prSet presAssocID="{1928A91E-E1DE-4ABB-BDF7-B8B4005ED6B6}" presName="desTx" presStyleLbl="revTx" presStyleIdx="5" presStyleCnt="12">
        <dgm:presLayoutVars/>
      </dgm:prSet>
      <dgm:spPr/>
    </dgm:pt>
    <dgm:pt modelId="{12549DAD-90FC-4981-A52A-002D1B3B1F5E}" type="pres">
      <dgm:prSet presAssocID="{35D8EE70-6A48-4CA4-A946-31EC289DE87D}" presName="sibTrans" presStyleCnt="0"/>
      <dgm:spPr/>
    </dgm:pt>
    <dgm:pt modelId="{C5E62E4A-86C9-4599-9A9A-C1302A7E00CC}" type="pres">
      <dgm:prSet presAssocID="{5F65C59C-3D23-4FAB-88CF-D704C19F6C5B}" presName="compNode" presStyleCnt="0"/>
      <dgm:spPr/>
    </dgm:pt>
    <dgm:pt modelId="{DD648BC1-7947-488A-A0F3-F7FF03D8DEF7}" type="pres">
      <dgm:prSet presAssocID="{5F65C59C-3D23-4FAB-88CF-D704C19F6C5B}" presName="bgRect" presStyleLbl="bgShp" presStyleIdx="3" presStyleCnt="6"/>
      <dgm:spPr/>
    </dgm:pt>
    <dgm:pt modelId="{9D4691FE-C243-4487-8469-92FBCB7E93F4}" type="pres">
      <dgm:prSet presAssocID="{5F65C59C-3D23-4FAB-88CF-D704C19F6C5B}"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able"/>
        </a:ext>
      </dgm:extLst>
    </dgm:pt>
    <dgm:pt modelId="{3AFC9894-4717-4306-A2BB-87AAE5AF43F3}" type="pres">
      <dgm:prSet presAssocID="{5F65C59C-3D23-4FAB-88CF-D704C19F6C5B}" presName="spaceRect" presStyleCnt="0"/>
      <dgm:spPr/>
    </dgm:pt>
    <dgm:pt modelId="{63877004-B743-40D1-8787-4BF6B2277FF3}" type="pres">
      <dgm:prSet presAssocID="{5F65C59C-3D23-4FAB-88CF-D704C19F6C5B}" presName="parTx" presStyleLbl="revTx" presStyleIdx="6" presStyleCnt="12">
        <dgm:presLayoutVars>
          <dgm:chMax val="0"/>
          <dgm:chPref val="0"/>
        </dgm:presLayoutVars>
      </dgm:prSet>
      <dgm:spPr/>
    </dgm:pt>
    <dgm:pt modelId="{8CF1A138-34FF-444F-9D83-EA4C2C540A6E}" type="pres">
      <dgm:prSet presAssocID="{5F65C59C-3D23-4FAB-88CF-D704C19F6C5B}" presName="desTx" presStyleLbl="revTx" presStyleIdx="7" presStyleCnt="12">
        <dgm:presLayoutVars/>
      </dgm:prSet>
      <dgm:spPr/>
    </dgm:pt>
    <dgm:pt modelId="{41F1301D-7FED-4B78-B31C-6B343E5F27DC}" type="pres">
      <dgm:prSet presAssocID="{9A8F6166-99E7-4810-B799-BC8F76C5F149}" presName="sibTrans" presStyleCnt="0"/>
      <dgm:spPr/>
    </dgm:pt>
    <dgm:pt modelId="{111EACCC-1657-423F-9F09-A52287118062}" type="pres">
      <dgm:prSet presAssocID="{DADDCF55-B1AF-41BB-B7E6-C4B3CF7AF634}" presName="compNode" presStyleCnt="0"/>
      <dgm:spPr/>
    </dgm:pt>
    <dgm:pt modelId="{231C403A-22C9-467D-A679-5797C6F830E6}" type="pres">
      <dgm:prSet presAssocID="{DADDCF55-B1AF-41BB-B7E6-C4B3CF7AF634}" presName="bgRect" presStyleLbl="bgShp" presStyleIdx="4" presStyleCnt="6"/>
      <dgm:spPr/>
    </dgm:pt>
    <dgm:pt modelId="{170C849A-F3C1-4421-B200-497A500AA0C5}" type="pres">
      <dgm:prSet presAssocID="{DADDCF55-B1AF-41BB-B7E6-C4B3CF7AF634}"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ocument"/>
        </a:ext>
      </dgm:extLst>
    </dgm:pt>
    <dgm:pt modelId="{6CC49F6C-23D1-484E-827E-EADF46F3F956}" type="pres">
      <dgm:prSet presAssocID="{DADDCF55-B1AF-41BB-B7E6-C4B3CF7AF634}" presName="spaceRect" presStyleCnt="0"/>
      <dgm:spPr/>
    </dgm:pt>
    <dgm:pt modelId="{CA79A65E-DA9D-4F8D-9DD3-1705167BA530}" type="pres">
      <dgm:prSet presAssocID="{DADDCF55-B1AF-41BB-B7E6-C4B3CF7AF634}" presName="parTx" presStyleLbl="revTx" presStyleIdx="8" presStyleCnt="12">
        <dgm:presLayoutVars>
          <dgm:chMax val="0"/>
          <dgm:chPref val="0"/>
        </dgm:presLayoutVars>
      </dgm:prSet>
      <dgm:spPr/>
    </dgm:pt>
    <dgm:pt modelId="{35E037CE-090B-4F5C-8D8F-17AE64446EE1}" type="pres">
      <dgm:prSet presAssocID="{DADDCF55-B1AF-41BB-B7E6-C4B3CF7AF634}" presName="desTx" presStyleLbl="revTx" presStyleIdx="9" presStyleCnt="12">
        <dgm:presLayoutVars/>
      </dgm:prSet>
      <dgm:spPr/>
    </dgm:pt>
    <dgm:pt modelId="{77161401-4C83-4D19-980A-2079367ABD5B}" type="pres">
      <dgm:prSet presAssocID="{561AE24A-7859-4AD2-B7BF-0023B00B5A30}" presName="sibTrans" presStyleCnt="0"/>
      <dgm:spPr/>
    </dgm:pt>
    <dgm:pt modelId="{4C6D39AB-28BB-4F51-A3D4-99D7BDCBC8AE}" type="pres">
      <dgm:prSet presAssocID="{9A200C26-53FF-4254-B36B-E791D7930C2D}" presName="compNode" presStyleCnt="0"/>
      <dgm:spPr/>
    </dgm:pt>
    <dgm:pt modelId="{1B60FE99-AC2A-4CB2-8435-39B4EC2AA22A}" type="pres">
      <dgm:prSet presAssocID="{9A200C26-53FF-4254-B36B-E791D7930C2D}" presName="bgRect" presStyleLbl="bgShp" presStyleIdx="5" presStyleCnt="6"/>
      <dgm:spPr/>
    </dgm:pt>
    <dgm:pt modelId="{08D88144-19EF-4906-86BC-F8B5CB6F67EE}" type="pres">
      <dgm:prSet presAssocID="{9A200C26-53FF-4254-B36B-E791D7930C2D}"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Register"/>
        </a:ext>
      </dgm:extLst>
    </dgm:pt>
    <dgm:pt modelId="{4D925242-5B48-4070-92AA-477A18421F2F}" type="pres">
      <dgm:prSet presAssocID="{9A200C26-53FF-4254-B36B-E791D7930C2D}" presName="spaceRect" presStyleCnt="0"/>
      <dgm:spPr/>
    </dgm:pt>
    <dgm:pt modelId="{C7054638-8348-4C9A-9682-C679126CA49F}" type="pres">
      <dgm:prSet presAssocID="{9A200C26-53FF-4254-B36B-E791D7930C2D}" presName="parTx" presStyleLbl="revTx" presStyleIdx="10" presStyleCnt="12">
        <dgm:presLayoutVars>
          <dgm:chMax val="0"/>
          <dgm:chPref val="0"/>
        </dgm:presLayoutVars>
      </dgm:prSet>
      <dgm:spPr/>
    </dgm:pt>
    <dgm:pt modelId="{944A427D-4091-4421-95D3-4359D4A82357}" type="pres">
      <dgm:prSet presAssocID="{9A200C26-53FF-4254-B36B-E791D7930C2D}" presName="desTx" presStyleLbl="revTx" presStyleIdx="11" presStyleCnt="12">
        <dgm:presLayoutVars/>
      </dgm:prSet>
      <dgm:spPr/>
    </dgm:pt>
  </dgm:ptLst>
  <dgm:cxnLst>
    <dgm:cxn modelId="{73DA0700-9D3D-4354-B697-871CDAC4D0AC}" srcId="{5F65C59C-3D23-4FAB-88CF-D704C19F6C5B}" destId="{519255EC-D35C-4AA3-855C-25D32A4E549B}" srcOrd="0" destOrd="0" parTransId="{769A318B-E07E-442F-B82B-6098609C6E19}" sibTransId="{547026BB-8D94-4DD0-854B-3F2AFEB4D2ED}"/>
    <dgm:cxn modelId="{FE5A6800-7394-437A-B973-687AD3FE1987}" type="presOf" srcId="{077EFE25-A5B2-4C80-AE2A-DC6732E3FEC4}" destId="{944A427D-4091-4421-95D3-4359D4A82357}" srcOrd="0" destOrd="0" presId="urn:microsoft.com/office/officeart/2018/2/layout/IconVerticalSolidList"/>
    <dgm:cxn modelId="{33084F29-133C-4B73-B43D-9425C58502F6}" srcId="{37B67C3C-4401-49C9-B087-BD7022E49BBB}" destId="{DBF6FF44-3E80-4422-A216-37CBB1DF544A}" srcOrd="1" destOrd="0" parTransId="{1F0D0704-630F-4BA4-A13A-744888EED993}" sibTransId="{916C2041-FBC4-4ED9-B641-98FB29EA2A41}"/>
    <dgm:cxn modelId="{CE27B82A-92F8-4AFC-AE88-2962EA364381}" type="presOf" srcId="{5F65C59C-3D23-4FAB-88CF-D704C19F6C5B}" destId="{63877004-B743-40D1-8787-4BF6B2277FF3}" srcOrd="0" destOrd="0" presId="urn:microsoft.com/office/officeart/2018/2/layout/IconVerticalSolidList"/>
    <dgm:cxn modelId="{A460D72E-CC62-4C62-9DB7-9F5059B4F7D4}" srcId="{37B67C3C-4401-49C9-B087-BD7022E49BBB}" destId="{1928A91E-E1DE-4ABB-BDF7-B8B4005ED6B6}" srcOrd="2" destOrd="0" parTransId="{2A9C9AA4-D59D-41FA-A917-14A7D6492392}" sibTransId="{35D8EE70-6A48-4CA4-A946-31EC289DE87D}"/>
    <dgm:cxn modelId="{F42A4C5F-645B-4F39-A092-022B07D65EC3}" srcId="{9A200C26-53FF-4254-B36B-E791D7930C2D}" destId="{077EFE25-A5B2-4C80-AE2A-DC6732E3FEC4}" srcOrd="0" destOrd="0" parTransId="{AD3508AB-DE7D-4024-A53B-B6B55D1AB347}" sibTransId="{9730FA6D-ADF5-4C50-BF8D-E6A5AFA28C8F}"/>
    <dgm:cxn modelId="{EEC63147-A90E-431F-A8FB-B81893BEFF08}" type="presOf" srcId="{37B67C3C-4401-49C9-B087-BD7022E49BBB}" destId="{6FB67C59-5838-4B08-9A68-F30CAC4A4F59}" srcOrd="0" destOrd="0" presId="urn:microsoft.com/office/officeart/2018/2/layout/IconVerticalSolidList"/>
    <dgm:cxn modelId="{2C9C9850-2E22-454B-9A05-F26261F66610}" srcId="{D726649B-E788-4E1D-B1B3-B21CEE0C2781}" destId="{B16897DC-26C8-495C-A8C2-BFA7DCF13BC9}" srcOrd="0" destOrd="0" parTransId="{34DD441B-4FBE-4275-B85E-18EA533CAF34}" sibTransId="{4498CBDC-890C-4B42-ACB3-54AC02B61F12}"/>
    <dgm:cxn modelId="{1EF01874-75EE-4AE2-9B7C-F51E828E1C86}" srcId="{37B67C3C-4401-49C9-B087-BD7022E49BBB}" destId="{DADDCF55-B1AF-41BB-B7E6-C4B3CF7AF634}" srcOrd="4" destOrd="0" parTransId="{A820D0E7-4D69-4C9C-A567-E0EBDCB3212A}" sibTransId="{561AE24A-7859-4AD2-B7BF-0023B00B5A30}"/>
    <dgm:cxn modelId="{7D408554-25CD-4A8E-95DF-5879EFA59939}" type="presOf" srcId="{DBF6FF44-3E80-4422-A216-37CBB1DF544A}" destId="{6251BD43-CBE1-454E-956F-ABCC0A98976E}" srcOrd="0" destOrd="0" presId="urn:microsoft.com/office/officeart/2018/2/layout/IconVerticalSolidList"/>
    <dgm:cxn modelId="{56DBA054-6528-475F-8660-D4DE0F96AF2E}" srcId="{1928A91E-E1DE-4ABB-BDF7-B8B4005ED6B6}" destId="{FF023A64-9CB3-493D-897E-A763D1DC3142}" srcOrd="0" destOrd="0" parTransId="{F7AC92E2-B110-4CD0-AD84-8C5638E41724}" sibTransId="{05B9376C-54C1-4206-8407-1BDF60DE3B8A}"/>
    <dgm:cxn modelId="{0C809255-0216-464C-A6CF-7077FEC1FF5F}" srcId="{37B67C3C-4401-49C9-B087-BD7022E49BBB}" destId="{D726649B-E788-4E1D-B1B3-B21CEE0C2781}" srcOrd="0" destOrd="0" parTransId="{3A4965C4-9039-4D9F-91B5-840C62859935}" sibTransId="{A2E6F598-2E0C-4B7C-88B3-DDF08FA0FA6A}"/>
    <dgm:cxn modelId="{63689A76-050E-4905-8CE1-522DAAEF1E09}" type="presOf" srcId="{519255EC-D35C-4AA3-855C-25D32A4E549B}" destId="{8CF1A138-34FF-444F-9D83-EA4C2C540A6E}" srcOrd="0" destOrd="0" presId="urn:microsoft.com/office/officeart/2018/2/layout/IconVerticalSolidList"/>
    <dgm:cxn modelId="{0533CD58-8BC3-4932-9764-873E48F55F2F}" type="presOf" srcId="{14332489-56E8-4388-AF7F-72860B8712E5}" destId="{97F31271-0E31-425A-A9FC-656F5F57439C}" srcOrd="0" destOrd="0" presId="urn:microsoft.com/office/officeart/2018/2/layout/IconVerticalSolidList"/>
    <dgm:cxn modelId="{3449E158-3E5B-4490-91F0-61D01D8B6C32}" type="presOf" srcId="{D726649B-E788-4E1D-B1B3-B21CEE0C2781}" destId="{1510C05C-BA18-4593-81FB-D07C819F4EED}" srcOrd="0" destOrd="0" presId="urn:microsoft.com/office/officeart/2018/2/layout/IconVerticalSolidList"/>
    <dgm:cxn modelId="{82AA9590-194D-45AC-B217-633960464840}" type="presOf" srcId="{B16897DC-26C8-495C-A8C2-BFA7DCF13BC9}" destId="{64D8F942-94DB-41C5-80CA-1FF14CE5AB12}" srcOrd="0" destOrd="0" presId="urn:microsoft.com/office/officeart/2018/2/layout/IconVerticalSolidList"/>
    <dgm:cxn modelId="{123964A5-45DB-4528-B165-6F9DABB24ECF}" srcId="{37B67C3C-4401-49C9-B087-BD7022E49BBB}" destId="{9A200C26-53FF-4254-B36B-E791D7930C2D}" srcOrd="5" destOrd="0" parTransId="{B8D60B03-3BD9-486D-86E7-6A55F3EC4F1C}" sibTransId="{0ED761D6-EE71-44AB-993F-78E9A1EDEF1F}"/>
    <dgm:cxn modelId="{906503A7-A5B4-40E4-917C-9EDEC778D074}" type="presOf" srcId="{FF023A64-9CB3-493D-897E-A763D1DC3142}" destId="{7F0F3DB4-CC28-4BE9-A43A-0EEC132C4484}" srcOrd="0" destOrd="0" presId="urn:microsoft.com/office/officeart/2018/2/layout/IconVerticalSolidList"/>
    <dgm:cxn modelId="{67238BA8-DC4B-4204-8A8D-A50120860286}" type="presOf" srcId="{9A200C26-53FF-4254-B36B-E791D7930C2D}" destId="{C7054638-8348-4C9A-9682-C679126CA49F}" srcOrd="0" destOrd="0" presId="urn:microsoft.com/office/officeart/2018/2/layout/IconVerticalSolidList"/>
    <dgm:cxn modelId="{5A3EC7C7-C640-44BB-8271-111C90A1B03B}" srcId="{DADDCF55-B1AF-41BB-B7E6-C4B3CF7AF634}" destId="{70D6C8FE-AED2-406B-80A8-FA5347F82DE6}" srcOrd="0" destOrd="0" parTransId="{03BD33CF-2726-44AB-8623-B153BE9E07D2}" sibTransId="{17E30E34-985C-4666-A65C-94DB93E96C1A}"/>
    <dgm:cxn modelId="{D05F5AD6-87D0-4E68-BFD9-D66AEFF0CDC0}" type="presOf" srcId="{70D6C8FE-AED2-406B-80A8-FA5347F82DE6}" destId="{35E037CE-090B-4F5C-8D8F-17AE64446EE1}" srcOrd="0" destOrd="0" presId="urn:microsoft.com/office/officeart/2018/2/layout/IconVerticalSolidList"/>
    <dgm:cxn modelId="{FAE65EDA-A9F5-47F9-985A-A08DBB4F6813}" type="presOf" srcId="{DADDCF55-B1AF-41BB-B7E6-C4B3CF7AF634}" destId="{CA79A65E-DA9D-4F8D-9DD3-1705167BA530}" srcOrd="0" destOrd="0" presId="urn:microsoft.com/office/officeart/2018/2/layout/IconVerticalSolidList"/>
    <dgm:cxn modelId="{0235EDE7-E45E-4187-A300-40E171B90CEB}" type="presOf" srcId="{1928A91E-E1DE-4ABB-BDF7-B8B4005ED6B6}" destId="{3E3A1570-3B0F-4D7B-AB48-31F26BF8AE8E}" srcOrd="0" destOrd="0" presId="urn:microsoft.com/office/officeart/2018/2/layout/IconVerticalSolidList"/>
    <dgm:cxn modelId="{AD3A07F2-9E94-493D-9ADE-C45E0417C94A}" srcId="{37B67C3C-4401-49C9-B087-BD7022E49BBB}" destId="{5F65C59C-3D23-4FAB-88CF-D704C19F6C5B}" srcOrd="3" destOrd="0" parTransId="{A891167B-7D13-4C32-8E84-113C6DAB2B83}" sibTransId="{9A8F6166-99E7-4810-B799-BC8F76C5F149}"/>
    <dgm:cxn modelId="{746EB4F6-467E-4684-9318-A1F7F159998A}" srcId="{DBF6FF44-3E80-4422-A216-37CBB1DF544A}" destId="{14332489-56E8-4388-AF7F-72860B8712E5}" srcOrd="0" destOrd="0" parTransId="{1F62643B-F2EF-4DFC-A1CA-D1842DA7E529}" sibTransId="{C1579475-63FA-43B7-973F-72FD35A83F1A}"/>
    <dgm:cxn modelId="{0AC458EA-5942-4D58-BEC3-92A085EF43A6}" type="presParOf" srcId="{6FB67C59-5838-4B08-9A68-F30CAC4A4F59}" destId="{FCD3B38A-9E23-4525-A15D-A2634FC83DC4}" srcOrd="0" destOrd="0" presId="urn:microsoft.com/office/officeart/2018/2/layout/IconVerticalSolidList"/>
    <dgm:cxn modelId="{5D0170AB-CECC-46F9-AFCA-C7F008FD7B99}" type="presParOf" srcId="{FCD3B38A-9E23-4525-A15D-A2634FC83DC4}" destId="{6ED580C0-955B-4AB5-ADA3-6AD727B0A8C0}" srcOrd="0" destOrd="0" presId="urn:microsoft.com/office/officeart/2018/2/layout/IconVerticalSolidList"/>
    <dgm:cxn modelId="{A3127BD5-74B9-4FD1-949E-1B49013CA5D8}" type="presParOf" srcId="{FCD3B38A-9E23-4525-A15D-A2634FC83DC4}" destId="{5704159C-6CAF-4E18-AEC0-85ECBBDE4F43}" srcOrd="1" destOrd="0" presId="urn:microsoft.com/office/officeart/2018/2/layout/IconVerticalSolidList"/>
    <dgm:cxn modelId="{00142CCB-63A3-43B0-962F-0948122E2C97}" type="presParOf" srcId="{FCD3B38A-9E23-4525-A15D-A2634FC83DC4}" destId="{A6D12296-4C0B-4AD2-A791-486A5CB449B2}" srcOrd="2" destOrd="0" presId="urn:microsoft.com/office/officeart/2018/2/layout/IconVerticalSolidList"/>
    <dgm:cxn modelId="{36A6DEFB-DA39-4D90-A7D4-ED910EAC1BD1}" type="presParOf" srcId="{FCD3B38A-9E23-4525-A15D-A2634FC83DC4}" destId="{1510C05C-BA18-4593-81FB-D07C819F4EED}" srcOrd="3" destOrd="0" presId="urn:microsoft.com/office/officeart/2018/2/layout/IconVerticalSolidList"/>
    <dgm:cxn modelId="{A1408108-0DD1-4E31-B0C4-4986495773CE}" type="presParOf" srcId="{FCD3B38A-9E23-4525-A15D-A2634FC83DC4}" destId="{64D8F942-94DB-41C5-80CA-1FF14CE5AB12}" srcOrd="4" destOrd="0" presId="urn:microsoft.com/office/officeart/2018/2/layout/IconVerticalSolidList"/>
    <dgm:cxn modelId="{B6D5D86D-33DD-46CB-BD1D-FC17504D79B3}" type="presParOf" srcId="{6FB67C59-5838-4B08-9A68-F30CAC4A4F59}" destId="{D558FDD5-5691-4D45-B9B4-F6AB62381BD5}" srcOrd="1" destOrd="0" presId="urn:microsoft.com/office/officeart/2018/2/layout/IconVerticalSolidList"/>
    <dgm:cxn modelId="{1274D9BE-5823-44DC-90B0-58137B24A4E1}" type="presParOf" srcId="{6FB67C59-5838-4B08-9A68-F30CAC4A4F59}" destId="{F08DD496-D012-4E77-B99A-A620E12289A0}" srcOrd="2" destOrd="0" presId="urn:microsoft.com/office/officeart/2018/2/layout/IconVerticalSolidList"/>
    <dgm:cxn modelId="{6035C0B2-2FCF-415C-AF0F-6994073D38DA}" type="presParOf" srcId="{F08DD496-D012-4E77-B99A-A620E12289A0}" destId="{A4EB0891-9005-4733-9F9B-D91029734FE2}" srcOrd="0" destOrd="0" presId="urn:microsoft.com/office/officeart/2018/2/layout/IconVerticalSolidList"/>
    <dgm:cxn modelId="{69B7E444-C2FD-41BB-8112-5E7569DF8CA7}" type="presParOf" srcId="{F08DD496-D012-4E77-B99A-A620E12289A0}" destId="{9A3339E2-2EF7-4EDD-B5B0-509CA7D83A63}" srcOrd="1" destOrd="0" presId="urn:microsoft.com/office/officeart/2018/2/layout/IconVerticalSolidList"/>
    <dgm:cxn modelId="{A15AD1AD-A87E-4371-B365-D036C3622FCA}" type="presParOf" srcId="{F08DD496-D012-4E77-B99A-A620E12289A0}" destId="{86CF2D4E-2CB9-4A46-B6EE-2261A93BE449}" srcOrd="2" destOrd="0" presId="urn:microsoft.com/office/officeart/2018/2/layout/IconVerticalSolidList"/>
    <dgm:cxn modelId="{3512C0F1-132F-4497-AD56-AC4D899AF153}" type="presParOf" srcId="{F08DD496-D012-4E77-B99A-A620E12289A0}" destId="{6251BD43-CBE1-454E-956F-ABCC0A98976E}" srcOrd="3" destOrd="0" presId="urn:microsoft.com/office/officeart/2018/2/layout/IconVerticalSolidList"/>
    <dgm:cxn modelId="{5F7A4F80-343D-4F90-95DD-C503574E9D0F}" type="presParOf" srcId="{F08DD496-D012-4E77-B99A-A620E12289A0}" destId="{97F31271-0E31-425A-A9FC-656F5F57439C}" srcOrd="4" destOrd="0" presId="urn:microsoft.com/office/officeart/2018/2/layout/IconVerticalSolidList"/>
    <dgm:cxn modelId="{B3053A5D-63B0-4FB0-BCA2-30E5FAF6A018}" type="presParOf" srcId="{6FB67C59-5838-4B08-9A68-F30CAC4A4F59}" destId="{246B53BD-93C5-4DBB-9F25-66571244BCC0}" srcOrd="3" destOrd="0" presId="urn:microsoft.com/office/officeart/2018/2/layout/IconVerticalSolidList"/>
    <dgm:cxn modelId="{E6F574FF-4E44-4DA8-8032-B769859C3709}" type="presParOf" srcId="{6FB67C59-5838-4B08-9A68-F30CAC4A4F59}" destId="{B719FD36-99C4-49FD-B5FE-7971E1908206}" srcOrd="4" destOrd="0" presId="urn:microsoft.com/office/officeart/2018/2/layout/IconVerticalSolidList"/>
    <dgm:cxn modelId="{1026A424-8FFC-4A49-9FA3-CE4351017283}" type="presParOf" srcId="{B719FD36-99C4-49FD-B5FE-7971E1908206}" destId="{AFF30E1D-5A39-45EF-A752-271D06DF2E07}" srcOrd="0" destOrd="0" presId="urn:microsoft.com/office/officeart/2018/2/layout/IconVerticalSolidList"/>
    <dgm:cxn modelId="{EC2ED475-036B-4F5A-857C-0B4116A0E800}" type="presParOf" srcId="{B719FD36-99C4-49FD-B5FE-7971E1908206}" destId="{F14F2040-DC65-46E2-89BF-79029D4FBB6B}" srcOrd="1" destOrd="0" presId="urn:microsoft.com/office/officeart/2018/2/layout/IconVerticalSolidList"/>
    <dgm:cxn modelId="{FD939C21-B333-4B90-AA9B-FCB9BF09965D}" type="presParOf" srcId="{B719FD36-99C4-49FD-B5FE-7971E1908206}" destId="{DA02DFB2-FB62-4A99-8FFC-27FD54E04816}" srcOrd="2" destOrd="0" presId="urn:microsoft.com/office/officeart/2018/2/layout/IconVerticalSolidList"/>
    <dgm:cxn modelId="{E59B29BC-3ACD-40F2-B059-511663078D63}" type="presParOf" srcId="{B719FD36-99C4-49FD-B5FE-7971E1908206}" destId="{3E3A1570-3B0F-4D7B-AB48-31F26BF8AE8E}" srcOrd="3" destOrd="0" presId="urn:microsoft.com/office/officeart/2018/2/layout/IconVerticalSolidList"/>
    <dgm:cxn modelId="{CA29CC72-8B23-422A-A796-DE2CBF8AEF62}" type="presParOf" srcId="{B719FD36-99C4-49FD-B5FE-7971E1908206}" destId="{7F0F3DB4-CC28-4BE9-A43A-0EEC132C4484}" srcOrd="4" destOrd="0" presId="urn:microsoft.com/office/officeart/2018/2/layout/IconVerticalSolidList"/>
    <dgm:cxn modelId="{F3AF7C12-1D2E-4647-9235-1AE5C31493FD}" type="presParOf" srcId="{6FB67C59-5838-4B08-9A68-F30CAC4A4F59}" destId="{12549DAD-90FC-4981-A52A-002D1B3B1F5E}" srcOrd="5" destOrd="0" presId="urn:microsoft.com/office/officeart/2018/2/layout/IconVerticalSolidList"/>
    <dgm:cxn modelId="{C31A102B-F447-4B7A-AAD4-8CA0C315F503}" type="presParOf" srcId="{6FB67C59-5838-4B08-9A68-F30CAC4A4F59}" destId="{C5E62E4A-86C9-4599-9A9A-C1302A7E00CC}" srcOrd="6" destOrd="0" presId="urn:microsoft.com/office/officeart/2018/2/layout/IconVerticalSolidList"/>
    <dgm:cxn modelId="{72EFB96F-C349-4E4A-B3D6-442BBB85854D}" type="presParOf" srcId="{C5E62E4A-86C9-4599-9A9A-C1302A7E00CC}" destId="{DD648BC1-7947-488A-A0F3-F7FF03D8DEF7}" srcOrd="0" destOrd="0" presId="urn:microsoft.com/office/officeart/2018/2/layout/IconVerticalSolidList"/>
    <dgm:cxn modelId="{BDED987E-2D4B-47A8-9235-754DE458A511}" type="presParOf" srcId="{C5E62E4A-86C9-4599-9A9A-C1302A7E00CC}" destId="{9D4691FE-C243-4487-8469-92FBCB7E93F4}" srcOrd="1" destOrd="0" presId="urn:microsoft.com/office/officeart/2018/2/layout/IconVerticalSolidList"/>
    <dgm:cxn modelId="{D4EA9F36-2E25-4190-8C60-0EB7D3939244}" type="presParOf" srcId="{C5E62E4A-86C9-4599-9A9A-C1302A7E00CC}" destId="{3AFC9894-4717-4306-A2BB-87AAE5AF43F3}" srcOrd="2" destOrd="0" presId="urn:microsoft.com/office/officeart/2018/2/layout/IconVerticalSolidList"/>
    <dgm:cxn modelId="{BEA3A830-17BB-46D6-A8C8-E5EE87FC6172}" type="presParOf" srcId="{C5E62E4A-86C9-4599-9A9A-C1302A7E00CC}" destId="{63877004-B743-40D1-8787-4BF6B2277FF3}" srcOrd="3" destOrd="0" presId="urn:microsoft.com/office/officeart/2018/2/layout/IconVerticalSolidList"/>
    <dgm:cxn modelId="{286B0A0C-DA42-4FD8-9F97-8DBC955E7EF2}" type="presParOf" srcId="{C5E62E4A-86C9-4599-9A9A-C1302A7E00CC}" destId="{8CF1A138-34FF-444F-9D83-EA4C2C540A6E}" srcOrd="4" destOrd="0" presId="urn:microsoft.com/office/officeart/2018/2/layout/IconVerticalSolidList"/>
    <dgm:cxn modelId="{C5AB9A25-F476-4A11-AB7C-4AD6400CDEDE}" type="presParOf" srcId="{6FB67C59-5838-4B08-9A68-F30CAC4A4F59}" destId="{41F1301D-7FED-4B78-B31C-6B343E5F27DC}" srcOrd="7" destOrd="0" presId="urn:microsoft.com/office/officeart/2018/2/layout/IconVerticalSolidList"/>
    <dgm:cxn modelId="{F01793BB-E355-45EA-8D65-3D71A32B167F}" type="presParOf" srcId="{6FB67C59-5838-4B08-9A68-F30CAC4A4F59}" destId="{111EACCC-1657-423F-9F09-A52287118062}" srcOrd="8" destOrd="0" presId="urn:microsoft.com/office/officeart/2018/2/layout/IconVerticalSolidList"/>
    <dgm:cxn modelId="{AFA407C7-517D-4CE4-AA25-6A9964AFE9BC}" type="presParOf" srcId="{111EACCC-1657-423F-9F09-A52287118062}" destId="{231C403A-22C9-467D-A679-5797C6F830E6}" srcOrd="0" destOrd="0" presId="urn:microsoft.com/office/officeart/2018/2/layout/IconVerticalSolidList"/>
    <dgm:cxn modelId="{11B6A646-DA39-40D0-9316-9DC6076BF5E0}" type="presParOf" srcId="{111EACCC-1657-423F-9F09-A52287118062}" destId="{170C849A-F3C1-4421-B200-497A500AA0C5}" srcOrd="1" destOrd="0" presId="urn:microsoft.com/office/officeart/2018/2/layout/IconVerticalSolidList"/>
    <dgm:cxn modelId="{F880746C-4FC3-4CF4-BF8B-70290C285D2E}" type="presParOf" srcId="{111EACCC-1657-423F-9F09-A52287118062}" destId="{6CC49F6C-23D1-484E-827E-EADF46F3F956}" srcOrd="2" destOrd="0" presId="urn:microsoft.com/office/officeart/2018/2/layout/IconVerticalSolidList"/>
    <dgm:cxn modelId="{C38143C8-B4A4-4ADC-9AA8-85D7366C5730}" type="presParOf" srcId="{111EACCC-1657-423F-9F09-A52287118062}" destId="{CA79A65E-DA9D-4F8D-9DD3-1705167BA530}" srcOrd="3" destOrd="0" presId="urn:microsoft.com/office/officeart/2018/2/layout/IconVerticalSolidList"/>
    <dgm:cxn modelId="{3C4D2167-AA87-4BD9-950F-4CE5B3210E92}" type="presParOf" srcId="{111EACCC-1657-423F-9F09-A52287118062}" destId="{35E037CE-090B-4F5C-8D8F-17AE64446EE1}" srcOrd="4" destOrd="0" presId="urn:microsoft.com/office/officeart/2018/2/layout/IconVerticalSolidList"/>
    <dgm:cxn modelId="{EEE9DE3C-D253-48F8-B744-CD4390AFF076}" type="presParOf" srcId="{6FB67C59-5838-4B08-9A68-F30CAC4A4F59}" destId="{77161401-4C83-4D19-980A-2079367ABD5B}" srcOrd="9" destOrd="0" presId="urn:microsoft.com/office/officeart/2018/2/layout/IconVerticalSolidList"/>
    <dgm:cxn modelId="{E1C49F9C-C7AD-4DD1-9125-F8B8496C63CA}" type="presParOf" srcId="{6FB67C59-5838-4B08-9A68-F30CAC4A4F59}" destId="{4C6D39AB-28BB-4F51-A3D4-99D7BDCBC8AE}" srcOrd="10" destOrd="0" presId="urn:microsoft.com/office/officeart/2018/2/layout/IconVerticalSolidList"/>
    <dgm:cxn modelId="{378CE4AF-6E4A-488C-AF1C-728D3C7170A9}" type="presParOf" srcId="{4C6D39AB-28BB-4F51-A3D4-99D7BDCBC8AE}" destId="{1B60FE99-AC2A-4CB2-8435-39B4EC2AA22A}" srcOrd="0" destOrd="0" presId="urn:microsoft.com/office/officeart/2018/2/layout/IconVerticalSolidList"/>
    <dgm:cxn modelId="{9B3714ED-A037-43BA-9F11-51EAA132ADCA}" type="presParOf" srcId="{4C6D39AB-28BB-4F51-A3D4-99D7BDCBC8AE}" destId="{08D88144-19EF-4906-86BC-F8B5CB6F67EE}" srcOrd="1" destOrd="0" presId="urn:microsoft.com/office/officeart/2018/2/layout/IconVerticalSolidList"/>
    <dgm:cxn modelId="{7A8C22DC-CDBA-4EAA-B919-BB9AD8512F71}" type="presParOf" srcId="{4C6D39AB-28BB-4F51-A3D4-99D7BDCBC8AE}" destId="{4D925242-5B48-4070-92AA-477A18421F2F}" srcOrd="2" destOrd="0" presId="urn:microsoft.com/office/officeart/2018/2/layout/IconVerticalSolidList"/>
    <dgm:cxn modelId="{F7B1ED73-4B98-4502-BAF9-9451F5582183}" type="presParOf" srcId="{4C6D39AB-28BB-4F51-A3D4-99D7BDCBC8AE}" destId="{C7054638-8348-4C9A-9682-C679126CA49F}" srcOrd="3" destOrd="0" presId="urn:microsoft.com/office/officeart/2018/2/layout/IconVerticalSolidList"/>
    <dgm:cxn modelId="{C69FE9FD-EBF2-447B-AC7E-BE492F3BACDB}" type="presParOf" srcId="{4C6D39AB-28BB-4F51-A3D4-99D7BDCBC8AE}" destId="{944A427D-4091-4421-95D3-4359D4A82357}"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9586F10-4945-4498-9A3A-D2CA4ADD5BFA}" type="doc">
      <dgm:prSet loTypeId="urn:microsoft.com/office/officeart/2005/8/layout/hList1" loCatId="list" qsTypeId="urn:microsoft.com/office/officeart/2005/8/quickstyle/simple1" qsCatId="simple" csTypeId="urn:microsoft.com/office/officeart/2005/8/colors/colorful1" csCatId="colorful"/>
      <dgm:spPr/>
      <dgm:t>
        <a:bodyPr/>
        <a:lstStyle/>
        <a:p>
          <a:endParaRPr lang="en-US"/>
        </a:p>
      </dgm:t>
    </dgm:pt>
    <dgm:pt modelId="{01C31491-649E-426C-A3C5-6B0ECC979A99}">
      <dgm:prSet/>
      <dgm:spPr/>
      <dgm:t>
        <a:bodyPr/>
        <a:lstStyle/>
        <a:p>
          <a:r>
            <a:rPr lang="en-US" b="1"/>
            <a:t>Model Training:</a:t>
          </a:r>
          <a:endParaRPr lang="en-US"/>
        </a:p>
      </dgm:t>
    </dgm:pt>
    <dgm:pt modelId="{F58139ED-FA4D-4089-86CF-281C4DAB7035}" type="parTrans" cxnId="{90D8066E-3161-434A-A1ED-76AB7D21C44E}">
      <dgm:prSet/>
      <dgm:spPr/>
      <dgm:t>
        <a:bodyPr/>
        <a:lstStyle/>
        <a:p>
          <a:endParaRPr lang="en-US"/>
        </a:p>
      </dgm:t>
    </dgm:pt>
    <dgm:pt modelId="{24D2728E-E906-42BE-A2CD-F04C1027F719}" type="sibTrans" cxnId="{90D8066E-3161-434A-A1ED-76AB7D21C44E}">
      <dgm:prSet/>
      <dgm:spPr/>
      <dgm:t>
        <a:bodyPr/>
        <a:lstStyle/>
        <a:p>
          <a:endParaRPr lang="en-US"/>
        </a:p>
      </dgm:t>
    </dgm:pt>
    <dgm:pt modelId="{C8A028C0-25C9-41DE-BB04-66619CDF298D}">
      <dgm:prSet/>
      <dgm:spPr/>
      <dgm:t>
        <a:bodyPr/>
        <a:lstStyle/>
        <a:p>
          <a:r>
            <a:rPr lang="en-US"/>
            <a:t>To train on available limited hardware, used PEFT technique (LORA) on quantized versions of Llama 3 and Mistral models</a:t>
          </a:r>
        </a:p>
      </dgm:t>
    </dgm:pt>
    <dgm:pt modelId="{521EDA2E-BBFE-4497-88EA-E9CB0D035456}" type="parTrans" cxnId="{A0505B5E-8120-463F-AC92-7545EE311A25}">
      <dgm:prSet/>
      <dgm:spPr/>
      <dgm:t>
        <a:bodyPr/>
        <a:lstStyle/>
        <a:p>
          <a:endParaRPr lang="en-US"/>
        </a:p>
      </dgm:t>
    </dgm:pt>
    <dgm:pt modelId="{13439496-6F02-4F7A-B2EE-CC54880E3187}" type="sibTrans" cxnId="{A0505B5E-8120-463F-AC92-7545EE311A25}">
      <dgm:prSet/>
      <dgm:spPr/>
      <dgm:t>
        <a:bodyPr/>
        <a:lstStyle/>
        <a:p>
          <a:endParaRPr lang="en-US"/>
        </a:p>
      </dgm:t>
    </dgm:pt>
    <dgm:pt modelId="{28D25766-9025-4AFE-840E-4CD3CB189957}">
      <dgm:prSet/>
      <dgm:spPr/>
      <dgm:t>
        <a:bodyPr/>
        <a:lstStyle/>
        <a:p>
          <a:r>
            <a:rPr lang="en-US"/>
            <a:t>Used Transformer framework to train the base versions of T5 and Bart models.</a:t>
          </a:r>
        </a:p>
      </dgm:t>
    </dgm:pt>
    <dgm:pt modelId="{9FC65F6D-75F9-4549-B946-E463913D0B0C}" type="parTrans" cxnId="{5E0D969A-02A5-4D8B-B660-20B31A2084E3}">
      <dgm:prSet/>
      <dgm:spPr/>
      <dgm:t>
        <a:bodyPr/>
        <a:lstStyle/>
        <a:p>
          <a:endParaRPr lang="en-US"/>
        </a:p>
      </dgm:t>
    </dgm:pt>
    <dgm:pt modelId="{E62CD6AF-A889-4AD1-8C88-7B999BB114E7}" type="sibTrans" cxnId="{5E0D969A-02A5-4D8B-B660-20B31A2084E3}">
      <dgm:prSet/>
      <dgm:spPr/>
      <dgm:t>
        <a:bodyPr/>
        <a:lstStyle/>
        <a:p>
          <a:endParaRPr lang="en-US"/>
        </a:p>
      </dgm:t>
    </dgm:pt>
    <dgm:pt modelId="{317CA0CB-294C-47BE-8FDD-F4A1362636F4}">
      <dgm:prSet/>
      <dgm:spPr/>
      <dgm:t>
        <a:bodyPr/>
        <a:lstStyle/>
        <a:p>
          <a:r>
            <a:rPr lang="en-US" b="1"/>
            <a:t>Email Subject Generation:</a:t>
          </a:r>
          <a:endParaRPr lang="en-US"/>
        </a:p>
      </dgm:t>
    </dgm:pt>
    <dgm:pt modelId="{5776CE10-5907-4EFC-87B8-CA48A4E02939}" type="parTrans" cxnId="{B2EA704C-8B6C-403F-8367-F3CDEC6B8439}">
      <dgm:prSet/>
      <dgm:spPr/>
      <dgm:t>
        <a:bodyPr/>
        <a:lstStyle/>
        <a:p>
          <a:endParaRPr lang="en-US"/>
        </a:p>
      </dgm:t>
    </dgm:pt>
    <dgm:pt modelId="{0589F248-9C26-4C9E-9DBB-8FC750C281EC}" type="sibTrans" cxnId="{B2EA704C-8B6C-403F-8367-F3CDEC6B8439}">
      <dgm:prSet/>
      <dgm:spPr/>
      <dgm:t>
        <a:bodyPr/>
        <a:lstStyle/>
        <a:p>
          <a:endParaRPr lang="en-US"/>
        </a:p>
      </dgm:t>
    </dgm:pt>
    <dgm:pt modelId="{145A79F3-9238-40CC-80C2-C764E96C2B24}">
      <dgm:prSet/>
      <dgm:spPr/>
      <dgm:t>
        <a:bodyPr/>
        <a:lstStyle/>
        <a:p>
          <a:r>
            <a:rPr lang="en-US"/>
            <a:t>Both Generative and Seq2Seq models generated contextually correct email subjects.</a:t>
          </a:r>
        </a:p>
      </dgm:t>
    </dgm:pt>
    <dgm:pt modelId="{EC375B20-B57D-4634-ACF5-2545AB0FBC8D}" type="parTrans" cxnId="{0A971C11-40A5-4127-AEC9-DF08A6CDEF2C}">
      <dgm:prSet/>
      <dgm:spPr/>
      <dgm:t>
        <a:bodyPr/>
        <a:lstStyle/>
        <a:p>
          <a:endParaRPr lang="en-US"/>
        </a:p>
      </dgm:t>
    </dgm:pt>
    <dgm:pt modelId="{7D11FE6B-1E6C-4511-87AD-E2707842DB37}" type="sibTrans" cxnId="{0A971C11-40A5-4127-AEC9-DF08A6CDEF2C}">
      <dgm:prSet/>
      <dgm:spPr/>
      <dgm:t>
        <a:bodyPr/>
        <a:lstStyle/>
        <a:p>
          <a:endParaRPr lang="en-US"/>
        </a:p>
      </dgm:t>
    </dgm:pt>
    <dgm:pt modelId="{BE9F098D-E283-4214-ACA9-6475403636B2}">
      <dgm:prSet/>
      <dgm:spPr/>
      <dgm:t>
        <a:bodyPr/>
        <a:lstStyle/>
        <a:p>
          <a:r>
            <a:rPr lang="en-US" b="1"/>
            <a:t>Model Performance and Comparison:</a:t>
          </a:r>
          <a:endParaRPr lang="en-US"/>
        </a:p>
      </dgm:t>
    </dgm:pt>
    <dgm:pt modelId="{0A4F5498-2CB1-4A0D-A34A-96A93BA1ECD8}" type="parTrans" cxnId="{45FFB74B-BAF0-4837-96CA-86123BA2B28B}">
      <dgm:prSet/>
      <dgm:spPr/>
      <dgm:t>
        <a:bodyPr/>
        <a:lstStyle/>
        <a:p>
          <a:endParaRPr lang="en-US"/>
        </a:p>
      </dgm:t>
    </dgm:pt>
    <dgm:pt modelId="{088C795F-DC56-454F-A170-7F71A6990B73}" type="sibTrans" cxnId="{45FFB74B-BAF0-4837-96CA-86123BA2B28B}">
      <dgm:prSet/>
      <dgm:spPr/>
      <dgm:t>
        <a:bodyPr/>
        <a:lstStyle/>
        <a:p>
          <a:endParaRPr lang="en-US"/>
        </a:p>
      </dgm:t>
    </dgm:pt>
    <dgm:pt modelId="{F5B754B4-1E89-43A5-91C5-6BE40DF25166}">
      <dgm:prSet/>
      <dgm:spPr/>
      <dgm:t>
        <a:bodyPr/>
        <a:lstStyle/>
        <a:p>
          <a:r>
            <a:rPr lang="en-US"/>
            <a:t>Mistral and Llama 3 models generated synonyms of words, resulting in low Rouge scores.</a:t>
          </a:r>
        </a:p>
      </dgm:t>
    </dgm:pt>
    <dgm:pt modelId="{8B2AF6BE-3C32-4143-8EBB-6EDEDED3DEAE}" type="parTrans" cxnId="{FABD6F45-CF57-4E44-A77F-FC124C1F32F3}">
      <dgm:prSet/>
      <dgm:spPr/>
      <dgm:t>
        <a:bodyPr/>
        <a:lstStyle/>
        <a:p>
          <a:endParaRPr lang="en-US"/>
        </a:p>
      </dgm:t>
    </dgm:pt>
    <dgm:pt modelId="{7BC8FF65-76C7-417F-ABE9-1199D7CD4CFB}" type="sibTrans" cxnId="{FABD6F45-CF57-4E44-A77F-FC124C1F32F3}">
      <dgm:prSet/>
      <dgm:spPr/>
      <dgm:t>
        <a:bodyPr/>
        <a:lstStyle/>
        <a:p>
          <a:endParaRPr lang="en-US"/>
        </a:p>
      </dgm:t>
    </dgm:pt>
    <dgm:pt modelId="{C8347434-7399-4FF7-95AC-11C2472A608F}">
      <dgm:prSet/>
      <dgm:spPr/>
      <dgm:t>
        <a:bodyPr/>
        <a:lstStyle/>
        <a:p>
          <a:r>
            <a:rPr lang="en-US"/>
            <a:t>Seq2Seq models picked up words directly from the email content, leading to high Rouge scores.</a:t>
          </a:r>
        </a:p>
      </dgm:t>
    </dgm:pt>
    <dgm:pt modelId="{57AD9BC3-E9CD-4C96-974E-D17CEC014E8D}" type="parTrans" cxnId="{D9DDB3D9-924E-4610-9632-4BE5A3ED2586}">
      <dgm:prSet/>
      <dgm:spPr/>
      <dgm:t>
        <a:bodyPr/>
        <a:lstStyle/>
        <a:p>
          <a:endParaRPr lang="en-US"/>
        </a:p>
      </dgm:t>
    </dgm:pt>
    <dgm:pt modelId="{8A2E58D7-B6E6-4FED-8A1B-B193D2DA0585}" type="sibTrans" cxnId="{D9DDB3D9-924E-4610-9632-4BE5A3ED2586}">
      <dgm:prSet/>
      <dgm:spPr/>
      <dgm:t>
        <a:bodyPr/>
        <a:lstStyle/>
        <a:p>
          <a:endParaRPr lang="en-US"/>
        </a:p>
      </dgm:t>
    </dgm:pt>
    <dgm:pt modelId="{7C8BA0A0-8DC5-4E2C-AB0C-D2B0DF8E5990}">
      <dgm:prSet/>
      <dgm:spPr/>
      <dgm:t>
        <a:bodyPr/>
        <a:lstStyle/>
        <a:p>
          <a:r>
            <a:rPr lang="en-US"/>
            <a:t>Bart and T5 models, both encoder-decoder types, outperformed Mistral and Llama 3 models.</a:t>
          </a:r>
        </a:p>
      </dgm:t>
    </dgm:pt>
    <dgm:pt modelId="{A8080038-CE78-40F1-ACFD-6033252B6EF1}" type="parTrans" cxnId="{23590D55-69D2-442C-B613-CC736B752B83}">
      <dgm:prSet/>
      <dgm:spPr/>
      <dgm:t>
        <a:bodyPr/>
        <a:lstStyle/>
        <a:p>
          <a:endParaRPr lang="en-US"/>
        </a:p>
      </dgm:t>
    </dgm:pt>
    <dgm:pt modelId="{7F90D325-EB37-4CA9-97CD-87FE2FAC7960}" type="sibTrans" cxnId="{23590D55-69D2-442C-B613-CC736B752B83}">
      <dgm:prSet/>
      <dgm:spPr/>
      <dgm:t>
        <a:bodyPr/>
        <a:lstStyle/>
        <a:p>
          <a:endParaRPr lang="en-US"/>
        </a:p>
      </dgm:t>
    </dgm:pt>
    <dgm:pt modelId="{05030B3B-0D14-48C2-9E08-1F0F1703BE83}" type="pres">
      <dgm:prSet presAssocID="{C9586F10-4945-4498-9A3A-D2CA4ADD5BFA}" presName="Name0" presStyleCnt="0">
        <dgm:presLayoutVars>
          <dgm:dir/>
          <dgm:animLvl val="lvl"/>
          <dgm:resizeHandles val="exact"/>
        </dgm:presLayoutVars>
      </dgm:prSet>
      <dgm:spPr/>
    </dgm:pt>
    <dgm:pt modelId="{FDDEC113-F044-42B5-9849-D335C5ED48F0}" type="pres">
      <dgm:prSet presAssocID="{01C31491-649E-426C-A3C5-6B0ECC979A99}" presName="composite" presStyleCnt="0"/>
      <dgm:spPr/>
    </dgm:pt>
    <dgm:pt modelId="{A1A2A9CA-955F-45C5-A9E1-E264B38E1970}" type="pres">
      <dgm:prSet presAssocID="{01C31491-649E-426C-A3C5-6B0ECC979A99}" presName="parTx" presStyleLbl="alignNode1" presStyleIdx="0" presStyleCnt="3">
        <dgm:presLayoutVars>
          <dgm:chMax val="0"/>
          <dgm:chPref val="0"/>
          <dgm:bulletEnabled val="1"/>
        </dgm:presLayoutVars>
      </dgm:prSet>
      <dgm:spPr/>
    </dgm:pt>
    <dgm:pt modelId="{663350F7-EEC9-420B-9364-5517C5970A6D}" type="pres">
      <dgm:prSet presAssocID="{01C31491-649E-426C-A3C5-6B0ECC979A99}" presName="desTx" presStyleLbl="alignAccFollowNode1" presStyleIdx="0" presStyleCnt="3">
        <dgm:presLayoutVars>
          <dgm:bulletEnabled val="1"/>
        </dgm:presLayoutVars>
      </dgm:prSet>
      <dgm:spPr/>
    </dgm:pt>
    <dgm:pt modelId="{1ECDC74F-A5C5-4252-A6B2-E60A9E7F2F24}" type="pres">
      <dgm:prSet presAssocID="{24D2728E-E906-42BE-A2CD-F04C1027F719}" presName="space" presStyleCnt="0"/>
      <dgm:spPr/>
    </dgm:pt>
    <dgm:pt modelId="{5F641BD4-61EB-4A7B-BC2A-8736186DC3B9}" type="pres">
      <dgm:prSet presAssocID="{317CA0CB-294C-47BE-8FDD-F4A1362636F4}" presName="composite" presStyleCnt="0"/>
      <dgm:spPr/>
    </dgm:pt>
    <dgm:pt modelId="{A2DEE68A-2601-43B4-BC68-10A00986AE7C}" type="pres">
      <dgm:prSet presAssocID="{317CA0CB-294C-47BE-8FDD-F4A1362636F4}" presName="parTx" presStyleLbl="alignNode1" presStyleIdx="1" presStyleCnt="3">
        <dgm:presLayoutVars>
          <dgm:chMax val="0"/>
          <dgm:chPref val="0"/>
          <dgm:bulletEnabled val="1"/>
        </dgm:presLayoutVars>
      </dgm:prSet>
      <dgm:spPr/>
    </dgm:pt>
    <dgm:pt modelId="{857DDBCA-F69C-49AE-AD8E-CC49F770BC5D}" type="pres">
      <dgm:prSet presAssocID="{317CA0CB-294C-47BE-8FDD-F4A1362636F4}" presName="desTx" presStyleLbl="alignAccFollowNode1" presStyleIdx="1" presStyleCnt="3">
        <dgm:presLayoutVars>
          <dgm:bulletEnabled val="1"/>
        </dgm:presLayoutVars>
      </dgm:prSet>
      <dgm:spPr/>
    </dgm:pt>
    <dgm:pt modelId="{208C33E4-6AB8-43E5-9536-37F8527F78A1}" type="pres">
      <dgm:prSet presAssocID="{0589F248-9C26-4C9E-9DBB-8FC750C281EC}" presName="space" presStyleCnt="0"/>
      <dgm:spPr/>
    </dgm:pt>
    <dgm:pt modelId="{7CAF3A58-6697-4271-818A-7D4C13D0662E}" type="pres">
      <dgm:prSet presAssocID="{BE9F098D-E283-4214-ACA9-6475403636B2}" presName="composite" presStyleCnt="0"/>
      <dgm:spPr/>
    </dgm:pt>
    <dgm:pt modelId="{0273F34D-1841-45B1-8473-E8129AF167A9}" type="pres">
      <dgm:prSet presAssocID="{BE9F098D-E283-4214-ACA9-6475403636B2}" presName="parTx" presStyleLbl="alignNode1" presStyleIdx="2" presStyleCnt="3">
        <dgm:presLayoutVars>
          <dgm:chMax val="0"/>
          <dgm:chPref val="0"/>
          <dgm:bulletEnabled val="1"/>
        </dgm:presLayoutVars>
      </dgm:prSet>
      <dgm:spPr/>
    </dgm:pt>
    <dgm:pt modelId="{CFD5275C-4591-4ED1-9A4F-320383E1F620}" type="pres">
      <dgm:prSet presAssocID="{BE9F098D-E283-4214-ACA9-6475403636B2}" presName="desTx" presStyleLbl="alignAccFollowNode1" presStyleIdx="2" presStyleCnt="3">
        <dgm:presLayoutVars>
          <dgm:bulletEnabled val="1"/>
        </dgm:presLayoutVars>
      </dgm:prSet>
      <dgm:spPr/>
    </dgm:pt>
  </dgm:ptLst>
  <dgm:cxnLst>
    <dgm:cxn modelId="{93442104-2DF4-451A-B6EF-819C01297E81}" type="presOf" srcId="{F5B754B4-1E89-43A5-91C5-6BE40DF25166}" destId="{CFD5275C-4591-4ED1-9A4F-320383E1F620}" srcOrd="0" destOrd="0" presId="urn:microsoft.com/office/officeart/2005/8/layout/hList1"/>
    <dgm:cxn modelId="{D8E2CD0C-599B-4751-963D-45A8EE6FD980}" type="presOf" srcId="{BE9F098D-E283-4214-ACA9-6475403636B2}" destId="{0273F34D-1841-45B1-8473-E8129AF167A9}" srcOrd="0" destOrd="0" presId="urn:microsoft.com/office/officeart/2005/8/layout/hList1"/>
    <dgm:cxn modelId="{0A971C11-40A5-4127-AEC9-DF08A6CDEF2C}" srcId="{317CA0CB-294C-47BE-8FDD-F4A1362636F4}" destId="{145A79F3-9238-40CC-80C2-C764E96C2B24}" srcOrd="0" destOrd="0" parTransId="{EC375B20-B57D-4634-ACF5-2545AB0FBC8D}" sibTransId="{7D11FE6B-1E6C-4511-87AD-E2707842DB37}"/>
    <dgm:cxn modelId="{13E3A112-889A-4ACE-98E0-4F55B4D7773A}" type="presOf" srcId="{28D25766-9025-4AFE-840E-4CD3CB189957}" destId="{663350F7-EEC9-420B-9364-5517C5970A6D}" srcOrd="0" destOrd="1" presId="urn:microsoft.com/office/officeart/2005/8/layout/hList1"/>
    <dgm:cxn modelId="{60A3C540-A3D2-4EDB-B7B4-38025A9C01DB}" type="presOf" srcId="{01C31491-649E-426C-A3C5-6B0ECC979A99}" destId="{A1A2A9CA-955F-45C5-A9E1-E264B38E1970}" srcOrd="0" destOrd="0" presId="urn:microsoft.com/office/officeart/2005/8/layout/hList1"/>
    <dgm:cxn modelId="{3AB19E5B-63E1-4185-AD67-F597ACDCFF78}" type="presOf" srcId="{C9586F10-4945-4498-9A3A-D2CA4ADD5BFA}" destId="{05030B3B-0D14-48C2-9E08-1F0F1703BE83}" srcOrd="0" destOrd="0" presId="urn:microsoft.com/office/officeart/2005/8/layout/hList1"/>
    <dgm:cxn modelId="{A0505B5E-8120-463F-AC92-7545EE311A25}" srcId="{01C31491-649E-426C-A3C5-6B0ECC979A99}" destId="{C8A028C0-25C9-41DE-BB04-66619CDF298D}" srcOrd="0" destOrd="0" parTransId="{521EDA2E-BBFE-4497-88EA-E9CB0D035456}" sibTransId="{13439496-6F02-4F7A-B2EE-CC54880E3187}"/>
    <dgm:cxn modelId="{FABD6F45-CF57-4E44-A77F-FC124C1F32F3}" srcId="{BE9F098D-E283-4214-ACA9-6475403636B2}" destId="{F5B754B4-1E89-43A5-91C5-6BE40DF25166}" srcOrd="0" destOrd="0" parTransId="{8B2AF6BE-3C32-4143-8EBB-6EDEDED3DEAE}" sibTransId="{7BC8FF65-76C7-417F-ABE9-1199D7CD4CFB}"/>
    <dgm:cxn modelId="{DEB5AE46-EF9A-4BFB-B37C-BA7693F3CD0E}" type="presOf" srcId="{317CA0CB-294C-47BE-8FDD-F4A1362636F4}" destId="{A2DEE68A-2601-43B4-BC68-10A00986AE7C}" srcOrd="0" destOrd="0" presId="urn:microsoft.com/office/officeart/2005/8/layout/hList1"/>
    <dgm:cxn modelId="{45FFB74B-BAF0-4837-96CA-86123BA2B28B}" srcId="{C9586F10-4945-4498-9A3A-D2CA4ADD5BFA}" destId="{BE9F098D-E283-4214-ACA9-6475403636B2}" srcOrd="2" destOrd="0" parTransId="{0A4F5498-2CB1-4A0D-A34A-96A93BA1ECD8}" sibTransId="{088C795F-DC56-454F-A170-7F71A6990B73}"/>
    <dgm:cxn modelId="{B2EA704C-8B6C-403F-8367-F3CDEC6B8439}" srcId="{C9586F10-4945-4498-9A3A-D2CA4ADD5BFA}" destId="{317CA0CB-294C-47BE-8FDD-F4A1362636F4}" srcOrd="1" destOrd="0" parTransId="{5776CE10-5907-4EFC-87B8-CA48A4E02939}" sibTransId="{0589F248-9C26-4C9E-9DBB-8FC750C281EC}"/>
    <dgm:cxn modelId="{90D8066E-3161-434A-A1ED-76AB7D21C44E}" srcId="{C9586F10-4945-4498-9A3A-D2CA4ADD5BFA}" destId="{01C31491-649E-426C-A3C5-6B0ECC979A99}" srcOrd="0" destOrd="0" parTransId="{F58139ED-FA4D-4089-86CF-281C4DAB7035}" sibTransId="{24D2728E-E906-42BE-A2CD-F04C1027F719}"/>
    <dgm:cxn modelId="{24E15C72-8FDA-456B-8101-9C8BA9DDE3CA}" type="presOf" srcId="{C8347434-7399-4FF7-95AC-11C2472A608F}" destId="{CFD5275C-4591-4ED1-9A4F-320383E1F620}" srcOrd="0" destOrd="1" presId="urn:microsoft.com/office/officeart/2005/8/layout/hList1"/>
    <dgm:cxn modelId="{23590D55-69D2-442C-B613-CC736B752B83}" srcId="{BE9F098D-E283-4214-ACA9-6475403636B2}" destId="{7C8BA0A0-8DC5-4E2C-AB0C-D2B0DF8E5990}" srcOrd="2" destOrd="0" parTransId="{A8080038-CE78-40F1-ACFD-6033252B6EF1}" sibTransId="{7F90D325-EB37-4CA9-97CD-87FE2FAC7960}"/>
    <dgm:cxn modelId="{A1973276-D162-48AA-A386-97219A791E55}" type="presOf" srcId="{C8A028C0-25C9-41DE-BB04-66619CDF298D}" destId="{663350F7-EEC9-420B-9364-5517C5970A6D}" srcOrd="0" destOrd="0" presId="urn:microsoft.com/office/officeart/2005/8/layout/hList1"/>
    <dgm:cxn modelId="{5E0D969A-02A5-4D8B-B660-20B31A2084E3}" srcId="{01C31491-649E-426C-A3C5-6B0ECC979A99}" destId="{28D25766-9025-4AFE-840E-4CD3CB189957}" srcOrd="1" destOrd="0" parTransId="{9FC65F6D-75F9-4549-B946-E463913D0B0C}" sibTransId="{E62CD6AF-A889-4AD1-8C88-7B999BB114E7}"/>
    <dgm:cxn modelId="{02F00EB0-567E-47F9-AA69-E85099863BF2}" type="presOf" srcId="{145A79F3-9238-40CC-80C2-C764E96C2B24}" destId="{857DDBCA-F69C-49AE-AD8E-CC49F770BC5D}" srcOrd="0" destOrd="0" presId="urn:microsoft.com/office/officeart/2005/8/layout/hList1"/>
    <dgm:cxn modelId="{D9DDB3D9-924E-4610-9632-4BE5A3ED2586}" srcId="{BE9F098D-E283-4214-ACA9-6475403636B2}" destId="{C8347434-7399-4FF7-95AC-11C2472A608F}" srcOrd="1" destOrd="0" parTransId="{57AD9BC3-E9CD-4C96-974E-D17CEC014E8D}" sibTransId="{8A2E58D7-B6E6-4FED-8A1B-B193D2DA0585}"/>
    <dgm:cxn modelId="{9646E3E9-682D-4A74-9593-57850FF585BE}" type="presOf" srcId="{7C8BA0A0-8DC5-4E2C-AB0C-D2B0DF8E5990}" destId="{CFD5275C-4591-4ED1-9A4F-320383E1F620}" srcOrd="0" destOrd="2" presId="urn:microsoft.com/office/officeart/2005/8/layout/hList1"/>
    <dgm:cxn modelId="{0A6E8D0B-03F3-4D77-9B46-905438F94D83}" type="presParOf" srcId="{05030B3B-0D14-48C2-9E08-1F0F1703BE83}" destId="{FDDEC113-F044-42B5-9849-D335C5ED48F0}" srcOrd="0" destOrd="0" presId="urn:microsoft.com/office/officeart/2005/8/layout/hList1"/>
    <dgm:cxn modelId="{178EE835-94A3-41B0-A094-3AF2C6A7652D}" type="presParOf" srcId="{FDDEC113-F044-42B5-9849-D335C5ED48F0}" destId="{A1A2A9CA-955F-45C5-A9E1-E264B38E1970}" srcOrd="0" destOrd="0" presId="urn:microsoft.com/office/officeart/2005/8/layout/hList1"/>
    <dgm:cxn modelId="{0EAFF03D-5FD6-4767-8A40-CCE12D61A556}" type="presParOf" srcId="{FDDEC113-F044-42B5-9849-D335C5ED48F0}" destId="{663350F7-EEC9-420B-9364-5517C5970A6D}" srcOrd="1" destOrd="0" presId="urn:microsoft.com/office/officeart/2005/8/layout/hList1"/>
    <dgm:cxn modelId="{2278712A-E1CA-41BC-85C0-9995D7D85FF4}" type="presParOf" srcId="{05030B3B-0D14-48C2-9E08-1F0F1703BE83}" destId="{1ECDC74F-A5C5-4252-A6B2-E60A9E7F2F24}" srcOrd="1" destOrd="0" presId="urn:microsoft.com/office/officeart/2005/8/layout/hList1"/>
    <dgm:cxn modelId="{35340341-1846-4354-9BE4-7647EFD28515}" type="presParOf" srcId="{05030B3B-0D14-48C2-9E08-1F0F1703BE83}" destId="{5F641BD4-61EB-4A7B-BC2A-8736186DC3B9}" srcOrd="2" destOrd="0" presId="urn:microsoft.com/office/officeart/2005/8/layout/hList1"/>
    <dgm:cxn modelId="{AB48BEE3-1E21-469F-AC5B-626391AD0DEB}" type="presParOf" srcId="{5F641BD4-61EB-4A7B-BC2A-8736186DC3B9}" destId="{A2DEE68A-2601-43B4-BC68-10A00986AE7C}" srcOrd="0" destOrd="0" presId="urn:microsoft.com/office/officeart/2005/8/layout/hList1"/>
    <dgm:cxn modelId="{01548954-5125-4AE1-A8CA-5EFA03E85F06}" type="presParOf" srcId="{5F641BD4-61EB-4A7B-BC2A-8736186DC3B9}" destId="{857DDBCA-F69C-49AE-AD8E-CC49F770BC5D}" srcOrd="1" destOrd="0" presId="urn:microsoft.com/office/officeart/2005/8/layout/hList1"/>
    <dgm:cxn modelId="{155ED179-07C3-4C5E-983C-30EDD1352201}" type="presParOf" srcId="{05030B3B-0D14-48C2-9E08-1F0F1703BE83}" destId="{208C33E4-6AB8-43E5-9536-37F8527F78A1}" srcOrd="3" destOrd="0" presId="urn:microsoft.com/office/officeart/2005/8/layout/hList1"/>
    <dgm:cxn modelId="{2A10192D-CC9E-4E4F-ABC7-73A9FEBF11E3}" type="presParOf" srcId="{05030B3B-0D14-48C2-9E08-1F0F1703BE83}" destId="{7CAF3A58-6697-4271-818A-7D4C13D0662E}" srcOrd="4" destOrd="0" presId="urn:microsoft.com/office/officeart/2005/8/layout/hList1"/>
    <dgm:cxn modelId="{56BF000B-A3CB-440D-9D51-16DE1E8420A5}" type="presParOf" srcId="{7CAF3A58-6697-4271-818A-7D4C13D0662E}" destId="{0273F34D-1841-45B1-8473-E8129AF167A9}" srcOrd="0" destOrd="0" presId="urn:microsoft.com/office/officeart/2005/8/layout/hList1"/>
    <dgm:cxn modelId="{7D049BDC-30E0-4206-9E70-26293D015EFB}" type="presParOf" srcId="{7CAF3A58-6697-4271-818A-7D4C13D0662E}" destId="{CFD5275C-4591-4ED1-9A4F-320383E1F620}"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64A5A1A-CC26-4833-8F68-F283A2747E07}" type="doc">
      <dgm:prSet loTypeId="urn:microsoft.com/office/officeart/2016/7/layout/BasicLinearProcessNumbered" loCatId="process" qsTypeId="urn:microsoft.com/office/officeart/2005/8/quickstyle/simple1" qsCatId="simple" csTypeId="urn:microsoft.com/office/officeart/2005/8/colors/colorful1" csCatId="colorful" phldr="1"/>
      <dgm:spPr/>
      <dgm:t>
        <a:bodyPr/>
        <a:lstStyle/>
        <a:p>
          <a:endParaRPr lang="en-US"/>
        </a:p>
      </dgm:t>
    </dgm:pt>
    <dgm:pt modelId="{BB463795-77B9-4431-A106-B9EEB079D0D6}">
      <dgm:prSet/>
      <dgm:spPr/>
      <dgm:t>
        <a:bodyPr/>
        <a:lstStyle/>
        <a:p>
          <a:r>
            <a:rPr lang="en-US" b="0" i="0" dirty="0"/>
            <a:t>Model a system to generate appropriate answer to the question related to AIML</a:t>
          </a:r>
          <a:endParaRPr lang="en-US" dirty="0"/>
        </a:p>
      </dgm:t>
    </dgm:pt>
    <dgm:pt modelId="{4DC3F1EF-C020-45B4-9A92-DF1F9ED5FED9}" type="parTrans" cxnId="{58A7424F-B1DA-4393-9DAA-838B5ADF548F}">
      <dgm:prSet/>
      <dgm:spPr/>
      <dgm:t>
        <a:bodyPr/>
        <a:lstStyle/>
        <a:p>
          <a:endParaRPr lang="en-US"/>
        </a:p>
      </dgm:t>
    </dgm:pt>
    <dgm:pt modelId="{9B39E636-F63F-47F0-9907-8891C2FC1494}" type="sibTrans" cxnId="{58A7424F-B1DA-4393-9DAA-838B5ADF548F}">
      <dgm:prSet phldrT="1"/>
      <dgm:spPr/>
      <dgm:t>
        <a:bodyPr/>
        <a:lstStyle/>
        <a:p>
          <a:r>
            <a:rPr lang="en-US"/>
            <a:t>1</a:t>
          </a:r>
        </a:p>
      </dgm:t>
    </dgm:pt>
    <dgm:pt modelId="{8215580A-9A3F-4157-815E-EED19E2A3556}">
      <dgm:prSet/>
      <dgm:spPr/>
      <dgm:t>
        <a:bodyPr/>
        <a:lstStyle/>
        <a:p>
          <a:r>
            <a:rPr lang="en-US" dirty="0"/>
            <a:t>Compile a dataset of AIML-related questions and answers from the AIML course materials. </a:t>
          </a:r>
        </a:p>
        <a:p>
          <a:r>
            <a:rPr lang="en-US" dirty="0"/>
            <a:t>E</a:t>
          </a:r>
          <a:r>
            <a:rPr lang="en-US" b="0" i="0" dirty="0"/>
            <a:t>xplore the use of Generative AI Language Models (LLMs) for appropriate question answer generation.</a:t>
          </a:r>
          <a:endParaRPr lang="en-US" dirty="0"/>
        </a:p>
      </dgm:t>
    </dgm:pt>
    <dgm:pt modelId="{09F219CD-E2C5-4C66-8328-0629F82EEAF9}" type="parTrans" cxnId="{E215958C-5232-4737-A4D4-34D566C55BF8}">
      <dgm:prSet/>
      <dgm:spPr/>
      <dgm:t>
        <a:bodyPr/>
        <a:lstStyle/>
        <a:p>
          <a:endParaRPr lang="en-US"/>
        </a:p>
      </dgm:t>
    </dgm:pt>
    <dgm:pt modelId="{7E19458D-AF21-495F-AA5F-7D2724BDFEAE}" type="sibTrans" cxnId="{E215958C-5232-4737-A4D4-34D566C55BF8}">
      <dgm:prSet phldrT="2"/>
      <dgm:spPr/>
      <dgm:t>
        <a:bodyPr/>
        <a:lstStyle/>
        <a:p>
          <a:r>
            <a:rPr lang="en-US"/>
            <a:t>2</a:t>
          </a:r>
        </a:p>
      </dgm:t>
    </dgm:pt>
    <dgm:pt modelId="{C1F20712-1CFA-4F75-A44D-E13326C05FAE}">
      <dgm:prSet/>
      <dgm:spPr/>
      <dgm:t>
        <a:bodyPr/>
        <a:lstStyle/>
        <a:p>
          <a:r>
            <a:rPr lang="en-US" b="0" i="0"/>
            <a:t>To evaluate the effectiveness of different LLMs in creating subject lines that improve open rates.</a:t>
          </a:r>
          <a:endParaRPr lang="en-US"/>
        </a:p>
      </dgm:t>
    </dgm:pt>
    <dgm:pt modelId="{40784C47-C5FA-4808-9F3C-B41D6B32400C}" type="parTrans" cxnId="{D5EB92FD-5FDC-4734-8EA0-A82EB5FA2015}">
      <dgm:prSet/>
      <dgm:spPr/>
      <dgm:t>
        <a:bodyPr/>
        <a:lstStyle/>
        <a:p>
          <a:endParaRPr lang="en-US"/>
        </a:p>
      </dgm:t>
    </dgm:pt>
    <dgm:pt modelId="{5165265C-E3AA-4BEE-B07D-A1F84EC3CA90}" type="sibTrans" cxnId="{D5EB92FD-5FDC-4734-8EA0-A82EB5FA2015}">
      <dgm:prSet phldrT="3"/>
      <dgm:spPr/>
      <dgm:t>
        <a:bodyPr/>
        <a:lstStyle/>
        <a:p>
          <a:r>
            <a:rPr lang="en-US"/>
            <a:t>3</a:t>
          </a:r>
        </a:p>
      </dgm:t>
    </dgm:pt>
    <dgm:pt modelId="{67A11AAE-B32A-40D6-835E-A89F8EAF88F9}">
      <dgm:prSet/>
      <dgm:spPr/>
      <dgm:t>
        <a:bodyPr/>
        <a:lstStyle/>
        <a:p>
          <a:r>
            <a:rPr lang="en-US" b="0" i="0"/>
            <a:t>To discuss the deployment process and challenges faced during implementation.</a:t>
          </a:r>
          <a:endParaRPr lang="en-US"/>
        </a:p>
      </dgm:t>
    </dgm:pt>
    <dgm:pt modelId="{ABCA025A-CFB7-4C68-8B01-16DE9914052F}" type="parTrans" cxnId="{44250098-A88B-4B67-9B89-04242830C70F}">
      <dgm:prSet/>
      <dgm:spPr/>
      <dgm:t>
        <a:bodyPr/>
        <a:lstStyle/>
        <a:p>
          <a:endParaRPr lang="en-US"/>
        </a:p>
      </dgm:t>
    </dgm:pt>
    <dgm:pt modelId="{1F93BE86-6CA0-4DE4-9B55-4B988BDFA203}" type="sibTrans" cxnId="{44250098-A88B-4B67-9B89-04242830C70F}">
      <dgm:prSet phldrT="4"/>
      <dgm:spPr/>
      <dgm:t>
        <a:bodyPr/>
        <a:lstStyle/>
        <a:p>
          <a:r>
            <a:rPr lang="en-US"/>
            <a:t>4</a:t>
          </a:r>
        </a:p>
      </dgm:t>
    </dgm:pt>
    <dgm:pt modelId="{F9B7AABB-7C3C-4631-AA65-614BB71EA95A}" type="pres">
      <dgm:prSet presAssocID="{364A5A1A-CC26-4833-8F68-F283A2747E07}" presName="Name0" presStyleCnt="0">
        <dgm:presLayoutVars>
          <dgm:animLvl val="lvl"/>
          <dgm:resizeHandles val="exact"/>
        </dgm:presLayoutVars>
      </dgm:prSet>
      <dgm:spPr/>
    </dgm:pt>
    <dgm:pt modelId="{45FF73BF-AF4B-404F-A6BD-C074A6206922}" type="pres">
      <dgm:prSet presAssocID="{BB463795-77B9-4431-A106-B9EEB079D0D6}" presName="compositeNode" presStyleCnt="0">
        <dgm:presLayoutVars>
          <dgm:bulletEnabled val="1"/>
        </dgm:presLayoutVars>
      </dgm:prSet>
      <dgm:spPr/>
    </dgm:pt>
    <dgm:pt modelId="{F64331DA-353B-4656-83E1-7C1B69004B0F}" type="pres">
      <dgm:prSet presAssocID="{BB463795-77B9-4431-A106-B9EEB079D0D6}" presName="bgRect" presStyleLbl="bgAccFollowNode1" presStyleIdx="0" presStyleCnt="4"/>
      <dgm:spPr/>
    </dgm:pt>
    <dgm:pt modelId="{A383012F-F8B0-4CBC-9760-A1F6B0BFEBE4}" type="pres">
      <dgm:prSet presAssocID="{9B39E636-F63F-47F0-9907-8891C2FC1494}" presName="sibTransNodeCircle" presStyleLbl="alignNode1" presStyleIdx="0" presStyleCnt="8">
        <dgm:presLayoutVars>
          <dgm:chMax val="0"/>
          <dgm:bulletEnabled/>
        </dgm:presLayoutVars>
      </dgm:prSet>
      <dgm:spPr/>
    </dgm:pt>
    <dgm:pt modelId="{7E87DC95-3BB7-480D-956E-F3949F63B982}" type="pres">
      <dgm:prSet presAssocID="{BB463795-77B9-4431-A106-B9EEB079D0D6}" presName="bottomLine" presStyleLbl="alignNode1" presStyleIdx="1" presStyleCnt="8">
        <dgm:presLayoutVars/>
      </dgm:prSet>
      <dgm:spPr/>
    </dgm:pt>
    <dgm:pt modelId="{F3D64880-4F22-4379-977B-6B1499BC5430}" type="pres">
      <dgm:prSet presAssocID="{BB463795-77B9-4431-A106-B9EEB079D0D6}" presName="nodeText" presStyleLbl="bgAccFollowNode1" presStyleIdx="0" presStyleCnt="4">
        <dgm:presLayoutVars>
          <dgm:bulletEnabled val="1"/>
        </dgm:presLayoutVars>
      </dgm:prSet>
      <dgm:spPr/>
    </dgm:pt>
    <dgm:pt modelId="{3567F66E-B77F-4885-B3EA-28808089F579}" type="pres">
      <dgm:prSet presAssocID="{9B39E636-F63F-47F0-9907-8891C2FC1494}" presName="sibTrans" presStyleCnt="0"/>
      <dgm:spPr/>
    </dgm:pt>
    <dgm:pt modelId="{71F26C1F-2FE7-4CA3-8795-862E92D36A38}" type="pres">
      <dgm:prSet presAssocID="{8215580A-9A3F-4157-815E-EED19E2A3556}" presName="compositeNode" presStyleCnt="0">
        <dgm:presLayoutVars>
          <dgm:bulletEnabled val="1"/>
        </dgm:presLayoutVars>
      </dgm:prSet>
      <dgm:spPr/>
    </dgm:pt>
    <dgm:pt modelId="{F63B9598-C4B3-4817-9813-A82D7C05C50B}" type="pres">
      <dgm:prSet presAssocID="{8215580A-9A3F-4157-815E-EED19E2A3556}" presName="bgRect" presStyleLbl="bgAccFollowNode1" presStyleIdx="1" presStyleCnt="4"/>
      <dgm:spPr/>
    </dgm:pt>
    <dgm:pt modelId="{B128CA2C-F702-4D33-865C-3039DD610557}" type="pres">
      <dgm:prSet presAssocID="{7E19458D-AF21-495F-AA5F-7D2724BDFEAE}" presName="sibTransNodeCircle" presStyleLbl="alignNode1" presStyleIdx="2" presStyleCnt="8">
        <dgm:presLayoutVars>
          <dgm:chMax val="0"/>
          <dgm:bulletEnabled/>
        </dgm:presLayoutVars>
      </dgm:prSet>
      <dgm:spPr/>
    </dgm:pt>
    <dgm:pt modelId="{560BE0E4-2EFC-4676-A49A-F86975E2B961}" type="pres">
      <dgm:prSet presAssocID="{8215580A-9A3F-4157-815E-EED19E2A3556}" presName="bottomLine" presStyleLbl="alignNode1" presStyleIdx="3" presStyleCnt="8">
        <dgm:presLayoutVars/>
      </dgm:prSet>
      <dgm:spPr/>
    </dgm:pt>
    <dgm:pt modelId="{8F665AF5-A6B2-4C1D-B09E-0C3E097E30E8}" type="pres">
      <dgm:prSet presAssocID="{8215580A-9A3F-4157-815E-EED19E2A3556}" presName="nodeText" presStyleLbl="bgAccFollowNode1" presStyleIdx="1" presStyleCnt="4">
        <dgm:presLayoutVars>
          <dgm:bulletEnabled val="1"/>
        </dgm:presLayoutVars>
      </dgm:prSet>
      <dgm:spPr/>
    </dgm:pt>
    <dgm:pt modelId="{DCEB028A-8BB7-4E30-9789-117039DD57EB}" type="pres">
      <dgm:prSet presAssocID="{7E19458D-AF21-495F-AA5F-7D2724BDFEAE}" presName="sibTrans" presStyleCnt="0"/>
      <dgm:spPr/>
    </dgm:pt>
    <dgm:pt modelId="{DD84F3F8-4FE5-4B09-97E6-9CB963793BEA}" type="pres">
      <dgm:prSet presAssocID="{C1F20712-1CFA-4F75-A44D-E13326C05FAE}" presName="compositeNode" presStyleCnt="0">
        <dgm:presLayoutVars>
          <dgm:bulletEnabled val="1"/>
        </dgm:presLayoutVars>
      </dgm:prSet>
      <dgm:spPr/>
    </dgm:pt>
    <dgm:pt modelId="{601AAA63-5013-4C09-BA60-E2F41D1206DD}" type="pres">
      <dgm:prSet presAssocID="{C1F20712-1CFA-4F75-A44D-E13326C05FAE}" presName="bgRect" presStyleLbl="bgAccFollowNode1" presStyleIdx="2" presStyleCnt="4"/>
      <dgm:spPr/>
    </dgm:pt>
    <dgm:pt modelId="{064A70B4-E9B7-4CB6-B306-E7B12B39BEC3}" type="pres">
      <dgm:prSet presAssocID="{5165265C-E3AA-4BEE-B07D-A1F84EC3CA90}" presName="sibTransNodeCircle" presStyleLbl="alignNode1" presStyleIdx="4" presStyleCnt="8">
        <dgm:presLayoutVars>
          <dgm:chMax val="0"/>
          <dgm:bulletEnabled/>
        </dgm:presLayoutVars>
      </dgm:prSet>
      <dgm:spPr/>
    </dgm:pt>
    <dgm:pt modelId="{AB26CA18-C6E0-41FF-9CFA-65A1D1796B8F}" type="pres">
      <dgm:prSet presAssocID="{C1F20712-1CFA-4F75-A44D-E13326C05FAE}" presName="bottomLine" presStyleLbl="alignNode1" presStyleIdx="5" presStyleCnt="8">
        <dgm:presLayoutVars/>
      </dgm:prSet>
      <dgm:spPr/>
    </dgm:pt>
    <dgm:pt modelId="{42123412-A30C-4397-94AB-E389D795A922}" type="pres">
      <dgm:prSet presAssocID="{C1F20712-1CFA-4F75-A44D-E13326C05FAE}" presName="nodeText" presStyleLbl="bgAccFollowNode1" presStyleIdx="2" presStyleCnt="4">
        <dgm:presLayoutVars>
          <dgm:bulletEnabled val="1"/>
        </dgm:presLayoutVars>
      </dgm:prSet>
      <dgm:spPr/>
    </dgm:pt>
    <dgm:pt modelId="{253938C0-0261-43C3-AE27-86831B5354CA}" type="pres">
      <dgm:prSet presAssocID="{5165265C-E3AA-4BEE-B07D-A1F84EC3CA90}" presName="sibTrans" presStyleCnt="0"/>
      <dgm:spPr/>
    </dgm:pt>
    <dgm:pt modelId="{DD597F5D-180C-46F6-87DA-DEE4AF27BDAC}" type="pres">
      <dgm:prSet presAssocID="{67A11AAE-B32A-40D6-835E-A89F8EAF88F9}" presName="compositeNode" presStyleCnt="0">
        <dgm:presLayoutVars>
          <dgm:bulletEnabled val="1"/>
        </dgm:presLayoutVars>
      </dgm:prSet>
      <dgm:spPr/>
    </dgm:pt>
    <dgm:pt modelId="{362FE37B-1643-4E06-AD52-44AB32BF5E6E}" type="pres">
      <dgm:prSet presAssocID="{67A11AAE-B32A-40D6-835E-A89F8EAF88F9}" presName="bgRect" presStyleLbl="bgAccFollowNode1" presStyleIdx="3" presStyleCnt="4"/>
      <dgm:spPr/>
    </dgm:pt>
    <dgm:pt modelId="{CBB77DEC-E4D7-4C9D-9363-B32B81719DFB}" type="pres">
      <dgm:prSet presAssocID="{1F93BE86-6CA0-4DE4-9B55-4B988BDFA203}" presName="sibTransNodeCircle" presStyleLbl="alignNode1" presStyleIdx="6" presStyleCnt="8">
        <dgm:presLayoutVars>
          <dgm:chMax val="0"/>
          <dgm:bulletEnabled/>
        </dgm:presLayoutVars>
      </dgm:prSet>
      <dgm:spPr/>
    </dgm:pt>
    <dgm:pt modelId="{4EFD43FD-011B-40F4-BD8E-98DB2E2A19DE}" type="pres">
      <dgm:prSet presAssocID="{67A11AAE-B32A-40D6-835E-A89F8EAF88F9}" presName="bottomLine" presStyleLbl="alignNode1" presStyleIdx="7" presStyleCnt="8">
        <dgm:presLayoutVars/>
      </dgm:prSet>
      <dgm:spPr/>
    </dgm:pt>
    <dgm:pt modelId="{B9FD17B6-F4FA-4E71-BBEC-BFF61168E2E0}" type="pres">
      <dgm:prSet presAssocID="{67A11AAE-B32A-40D6-835E-A89F8EAF88F9}" presName="nodeText" presStyleLbl="bgAccFollowNode1" presStyleIdx="3" presStyleCnt="4">
        <dgm:presLayoutVars>
          <dgm:bulletEnabled val="1"/>
        </dgm:presLayoutVars>
      </dgm:prSet>
      <dgm:spPr/>
    </dgm:pt>
  </dgm:ptLst>
  <dgm:cxnLst>
    <dgm:cxn modelId="{BC273C0A-1A1B-4454-B002-B635997F91D1}" type="presOf" srcId="{C1F20712-1CFA-4F75-A44D-E13326C05FAE}" destId="{42123412-A30C-4397-94AB-E389D795A922}" srcOrd="1" destOrd="0" presId="urn:microsoft.com/office/officeart/2016/7/layout/BasicLinearProcessNumbered"/>
    <dgm:cxn modelId="{2148101E-E6B0-486A-A335-00EB43A61A9B}" type="presOf" srcId="{1F93BE86-6CA0-4DE4-9B55-4B988BDFA203}" destId="{CBB77DEC-E4D7-4C9D-9363-B32B81719DFB}" srcOrd="0" destOrd="0" presId="urn:microsoft.com/office/officeart/2016/7/layout/BasicLinearProcessNumbered"/>
    <dgm:cxn modelId="{6A403429-F0E3-4323-BE44-F5559BD6BFF3}" type="presOf" srcId="{8215580A-9A3F-4157-815E-EED19E2A3556}" destId="{8F665AF5-A6B2-4C1D-B09E-0C3E097E30E8}" srcOrd="1" destOrd="0" presId="urn:microsoft.com/office/officeart/2016/7/layout/BasicLinearProcessNumbered"/>
    <dgm:cxn modelId="{DC11E361-F61B-499B-848B-ADA410A6A183}" type="presOf" srcId="{BB463795-77B9-4431-A106-B9EEB079D0D6}" destId="{F3D64880-4F22-4379-977B-6B1499BC5430}" srcOrd="1" destOrd="0" presId="urn:microsoft.com/office/officeart/2016/7/layout/BasicLinearProcessNumbered"/>
    <dgm:cxn modelId="{069F9546-DA8A-4539-98C0-13A7CB523005}" type="presOf" srcId="{BB463795-77B9-4431-A106-B9EEB079D0D6}" destId="{F64331DA-353B-4656-83E1-7C1B69004B0F}" srcOrd="0" destOrd="0" presId="urn:microsoft.com/office/officeart/2016/7/layout/BasicLinearProcessNumbered"/>
    <dgm:cxn modelId="{58A7424F-B1DA-4393-9DAA-838B5ADF548F}" srcId="{364A5A1A-CC26-4833-8F68-F283A2747E07}" destId="{BB463795-77B9-4431-A106-B9EEB079D0D6}" srcOrd="0" destOrd="0" parTransId="{4DC3F1EF-C020-45B4-9A92-DF1F9ED5FED9}" sibTransId="{9B39E636-F63F-47F0-9907-8891C2FC1494}"/>
    <dgm:cxn modelId="{7CD05672-36CE-4358-AB19-E3A8D95251F5}" type="presOf" srcId="{C1F20712-1CFA-4F75-A44D-E13326C05FAE}" destId="{601AAA63-5013-4C09-BA60-E2F41D1206DD}" srcOrd="0" destOrd="0" presId="urn:microsoft.com/office/officeart/2016/7/layout/BasicLinearProcessNumbered"/>
    <dgm:cxn modelId="{4C27E978-D679-4679-A1A3-F9F31817C31C}" type="presOf" srcId="{67A11AAE-B32A-40D6-835E-A89F8EAF88F9}" destId="{362FE37B-1643-4E06-AD52-44AB32BF5E6E}" srcOrd="0" destOrd="0" presId="urn:microsoft.com/office/officeart/2016/7/layout/BasicLinearProcessNumbered"/>
    <dgm:cxn modelId="{E215958C-5232-4737-A4D4-34D566C55BF8}" srcId="{364A5A1A-CC26-4833-8F68-F283A2747E07}" destId="{8215580A-9A3F-4157-815E-EED19E2A3556}" srcOrd="1" destOrd="0" parTransId="{09F219CD-E2C5-4C66-8328-0629F82EEAF9}" sibTransId="{7E19458D-AF21-495F-AA5F-7D2724BDFEAE}"/>
    <dgm:cxn modelId="{9CEB8297-645C-45DB-9D4E-42913B7FC2FD}" type="presOf" srcId="{8215580A-9A3F-4157-815E-EED19E2A3556}" destId="{F63B9598-C4B3-4817-9813-A82D7C05C50B}" srcOrd="0" destOrd="0" presId="urn:microsoft.com/office/officeart/2016/7/layout/BasicLinearProcessNumbered"/>
    <dgm:cxn modelId="{44250098-A88B-4B67-9B89-04242830C70F}" srcId="{364A5A1A-CC26-4833-8F68-F283A2747E07}" destId="{67A11AAE-B32A-40D6-835E-A89F8EAF88F9}" srcOrd="3" destOrd="0" parTransId="{ABCA025A-CFB7-4C68-8B01-16DE9914052F}" sibTransId="{1F93BE86-6CA0-4DE4-9B55-4B988BDFA203}"/>
    <dgm:cxn modelId="{C566F1B2-EEFC-42F7-B4D9-A119C579864F}" type="presOf" srcId="{364A5A1A-CC26-4833-8F68-F283A2747E07}" destId="{F9B7AABB-7C3C-4631-AA65-614BB71EA95A}" srcOrd="0" destOrd="0" presId="urn:microsoft.com/office/officeart/2016/7/layout/BasicLinearProcessNumbered"/>
    <dgm:cxn modelId="{EE900EB6-8A45-4192-B9BB-F849F929E1C7}" type="presOf" srcId="{9B39E636-F63F-47F0-9907-8891C2FC1494}" destId="{A383012F-F8B0-4CBC-9760-A1F6B0BFEBE4}" srcOrd="0" destOrd="0" presId="urn:microsoft.com/office/officeart/2016/7/layout/BasicLinearProcessNumbered"/>
    <dgm:cxn modelId="{DA426BC4-13BD-4C52-8E8C-C1E72A4A8386}" type="presOf" srcId="{7E19458D-AF21-495F-AA5F-7D2724BDFEAE}" destId="{B128CA2C-F702-4D33-865C-3039DD610557}" srcOrd="0" destOrd="0" presId="urn:microsoft.com/office/officeart/2016/7/layout/BasicLinearProcessNumbered"/>
    <dgm:cxn modelId="{9AF4A7DD-6D22-4D9D-9A18-0256E0C8FD91}" type="presOf" srcId="{5165265C-E3AA-4BEE-B07D-A1F84EC3CA90}" destId="{064A70B4-E9B7-4CB6-B306-E7B12B39BEC3}" srcOrd="0" destOrd="0" presId="urn:microsoft.com/office/officeart/2016/7/layout/BasicLinearProcessNumbered"/>
    <dgm:cxn modelId="{9598CFF0-8C9A-4515-8DC2-4F8CD9C5C3FD}" type="presOf" srcId="{67A11AAE-B32A-40D6-835E-A89F8EAF88F9}" destId="{B9FD17B6-F4FA-4E71-BBEC-BFF61168E2E0}" srcOrd="1" destOrd="0" presId="urn:microsoft.com/office/officeart/2016/7/layout/BasicLinearProcessNumbered"/>
    <dgm:cxn modelId="{D5EB92FD-5FDC-4734-8EA0-A82EB5FA2015}" srcId="{364A5A1A-CC26-4833-8F68-F283A2747E07}" destId="{C1F20712-1CFA-4F75-A44D-E13326C05FAE}" srcOrd="2" destOrd="0" parTransId="{40784C47-C5FA-4808-9F3C-B41D6B32400C}" sibTransId="{5165265C-E3AA-4BEE-B07D-A1F84EC3CA90}"/>
    <dgm:cxn modelId="{D30D94EF-3ECA-4242-A07F-FDDF142377B1}" type="presParOf" srcId="{F9B7AABB-7C3C-4631-AA65-614BB71EA95A}" destId="{45FF73BF-AF4B-404F-A6BD-C074A6206922}" srcOrd="0" destOrd="0" presId="urn:microsoft.com/office/officeart/2016/7/layout/BasicLinearProcessNumbered"/>
    <dgm:cxn modelId="{629D4FD9-91C8-401E-BD29-8455EA330E83}" type="presParOf" srcId="{45FF73BF-AF4B-404F-A6BD-C074A6206922}" destId="{F64331DA-353B-4656-83E1-7C1B69004B0F}" srcOrd="0" destOrd="0" presId="urn:microsoft.com/office/officeart/2016/7/layout/BasicLinearProcessNumbered"/>
    <dgm:cxn modelId="{0CACA665-22F1-47CC-A58F-8487DAF0AC8E}" type="presParOf" srcId="{45FF73BF-AF4B-404F-A6BD-C074A6206922}" destId="{A383012F-F8B0-4CBC-9760-A1F6B0BFEBE4}" srcOrd="1" destOrd="0" presId="urn:microsoft.com/office/officeart/2016/7/layout/BasicLinearProcessNumbered"/>
    <dgm:cxn modelId="{7963B599-D881-4094-8545-1755C6E1485E}" type="presParOf" srcId="{45FF73BF-AF4B-404F-A6BD-C074A6206922}" destId="{7E87DC95-3BB7-480D-956E-F3949F63B982}" srcOrd="2" destOrd="0" presId="urn:microsoft.com/office/officeart/2016/7/layout/BasicLinearProcessNumbered"/>
    <dgm:cxn modelId="{4B7A6AB3-FB2C-4945-B82B-9522AA42A5AF}" type="presParOf" srcId="{45FF73BF-AF4B-404F-A6BD-C074A6206922}" destId="{F3D64880-4F22-4379-977B-6B1499BC5430}" srcOrd="3" destOrd="0" presId="urn:microsoft.com/office/officeart/2016/7/layout/BasicLinearProcessNumbered"/>
    <dgm:cxn modelId="{9EE16592-28CE-403A-A0D6-2F4B9AC060BC}" type="presParOf" srcId="{F9B7AABB-7C3C-4631-AA65-614BB71EA95A}" destId="{3567F66E-B77F-4885-B3EA-28808089F579}" srcOrd="1" destOrd="0" presId="urn:microsoft.com/office/officeart/2016/7/layout/BasicLinearProcessNumbered"/>
    <dgm:cxn modelId="{3EEB88D1-1741-4465-8D41-4EDBEF132BEC}" type="presParOf" srcId="{F9B7AABB-7C3C-4631-AA65-614BB71EA95A}" destId="{71F26C1F-2FE7-4CA3-8795-862E92D36A38}" srcOrd="2" destOrd="0" presId="urn:microsoft.com/office/officeart/2016/7/layout/BasicLinearProcessNumbered"/>
    <dgm:cxn modelId="{C2B3EAEE-98CC-493E-978B-AE630F572B32}" type="presParOf" srcId="{71F26C1F-2FE7-4CA3-8795-862E92D36A38}" destId="{F63B9598-C4B3-4817-9813-A82D7C05C50B}" srcOrd="0" destOrd="0" presId="urn:microsoft.com/office/officeart/2016/7/layout/BasicLinearProcessNumbered"/>
    <dgm:cxn modelId="{51AADFB4-88CB-4933-9BC8-678471246A41}" type="presParOf" srcId="{71F26C1F-2FE7-4CA3-8795-862E92D36A38}" destId="{B128CA2C-F702-4D33-865C-3039DD610557}" srcOrd="1" destOrd="0" presId="urn:microsoft.com/office/officeart/2016/7/layout/BasicLinearProcessNumbered"/>
    <dgm:cxn modelId="{11F53D08-A265-4BED-BD41-E15AD9621340}" type="presParOf" srcId="{71F26C1F-2FE7-4CA3-8795-862E92D36A38}" destId="{560BE0E4-2EFC-4676-A49A-F86975E2B961}" srcOrd="2" destOrd="0" presId="urn:microsoft.com/office/officeart/2016/7/layout/BasicLinearProcessNumbered"/>
    <dgm:cxn modelId="{250E16F0-74DD-4607-9209-A763AD4845A8}" type="presParOf" srcId="{71F26C1F-2FE7-4CA3-8795-862E92D36A38}" destId="{8F665AF5-A6B2-4C1D-B09E-0C3E097E30E8}" srcOrd="3" destOrd="0" presId="urn:microsoft.com/office/officeart/2016/7/layout/BasicLinearProcessNumbered"/>
    <dgm:cxn modelId="{84F5AAB4-9E1E-4B11-9B72-BF5668DE5285}" type="presParOf" srcId="{F9B7AABB-7C3C-4631-AA65-614BB71EA95A}" destId="{DCEB028A-8BB7-4E30-9789-117039DD57EB}" srcOrd="3" destOrd="0" presId="urn:microsoft.com/office/officeart/2016/7/layout/BasicLinearProcessNumbered"/>
    <dgm:cxn modelId="{05E2D658-E541-46FE-A066-93F7B237E01E}" type="presParOf" srcId="{F9B7AABB-7C3C-4631-AA65-614BB71EA95A}" destId="{DD84F3F8-4FE5-4B09-97E6-9CB963793BEA}" srcOrd="4" destOrd="0" presId="urn:microsoft.com/office/officeart/2016/7/layout/BasicLinearProcessNumbered"/>
    <dgm:cxn modelId="{2E002A9F-62B2-43B5-AB98-15013FA95541}" type="presParOf" srcId="{DD84F3F8-4FE5-4B09-97E6-9CB963793BEA}" destId="{601AAA63-5013-4C09-BA60-E2F41D1206DD}" srcOrd="0" destOrd="0" presId="urn:microsoft.com/office/officeart/2016/7/layout/BasicLinearProcessNumbered"/>
    <dgm:cxn modelId="{F2EF0FCD-856D-4B2E-9EEB-3C5E41758775}" type="presParOf" srcId="{DD84F3F8-4FE5-4B09-97E6-9CB963793BEA}" destId="{064A70B4-E9B7-4CB6-B306-E7B12B39BEC3}" srcOrd="1" destOrd="0" presId="urn:microsoft.com/office/officeart/2016/7/layout/BasicLinearProcessNumbered"/>
    <dgm:cxn modelId="{0287172F-4758-4079-A778-FFE6C176925C}" type="presParOf" srcId="{DD84F3F8-4FE5-4B09-97E6-9CB963793BEA}" destId="{AB26CA18-C6E0-41FF-9CFA-65A1D1796B8F}" srcOrd="2" destOrd="0" presId="urn:microsoft.com/office/officeart/2016/7/layout/BasicLinearProcessNumbered"/>
    <dgm:cxn modelId="{5A9454A9-5C09-46A0-AB45-ECCE5D302F1C}" type="presParOf" srcId="{DD84F3F8-4FE5-4B09-97E6-9CB963793BEA}" destId="{42123412-A30C-4397-94AB-E389D795A922}" srcOrd="3" destOrd="0" presId="urn:microsoft.com/office/officeart/2016/7/layout/BasicLinearProcessNumbered"/>
    <dgm:cxn modelId="{BEC84855-F37C-480A-A65F-965D599398E5}" type="presParOf" srcId="{F9B7AABB-7C3C-4631-AA65-614BB71EA95A}" destId="{253938C0-0261-43C3-AE27-86831B5354CA}" srcOrd="5" destOrd="0" presId="urn:microsoft.com/office/officeart/2016/7/layout/BasicLinearProcessNumbered"/>
    <dgm:cxn modelId="{D53AF7C2-DA64-408B-BB6B-7A58F5C8AFB1}" type="presParOf" srcId="{F9B7AABB-7C3C-4631-AA65-614BB71EA95A}" destId="{DD597F5D-180C-46F6-87DA-DEE4AF27BDAC}" srcOrd="6" destOrd="0" presId="urn:microsoft.com/office/officeart/2016/7/layout/BasicLinearProcessNumbered"/>
    <dgm:cxn modelId="{E469EC9D-390E-4FEC-8B73-642C9018AD58}" type="presParOf" srcId="{DD597F5D-180C-46F6-87DA-DEE4AF27BDAC}" destId="{362FE37B-1643-4E06-AD52-44AB32BF5E6E}" srcOrd="0" destOrd="0" presId="urn:microsoft.com/office/officeart/2016/7/layout/BasicLinearProcessNumbered"/>
    <dgm:cxn modelId="{7A57758F-E59F-4541-B548-A5CB05E8BC92}" type="presParOf" srcId="{DD597F5D-180C-46F6-87DA-DEE4AF27BDAC}" destId="{CBB77DEC-E4D7-4C9D-9363-B32B81719DFB}" srcOrd="1" destOrd="0" presId="urn:microsoft.com/office/officeart/2016/7/layout/BasicLinearProcessNumbered"/>
    <dgm:cxn modelId="{2776B1D9-4364-46DD-8370-C9B8630CE502}" type="presParOf" srcId="{DD597F5D-180C-46F6-87DA-DEE4AF27BDAC}" destId="{4EFD43FD-011B-40F4-BD8E-98DB2E2A19DE}" srcOrd="2" destOrd="0" presId="urn:microsoft.com/office/officeart/2016/7/layout/BasicLinearProcessNumbered"/>
    <dgm:cxn modelId="{00AD82B9-4617-46F5-8DD3-EA79D453A71F}" type="presParOf" srcId="{DD597F5D-180C-46F6-87DA-DEE4AF27BDAC}" destId="{B9FD17B6-F4FA-4E71-BBEC-BFF61168E2E0}"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7B67C3C-4401-49C9-B087-BD7022E49BBB}" type="doc">
      <dgm:prSet loTypeId="urn:microsoft.com/office/officeart/2018/2/layout/IconVerticalSolid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D726649B-E788-4E1D-B1B3-B21CEE0C2781}">
      <dgm:prSet/>
      <dgm:spPr/>
      <dgm:t>
        <a:bodyPr/>
        <a:lstStyle/>
        <a:p>
          <a:pPr>
            <a:lnSpc>
              <a:spcPct val="100000"/>
            </a:lnSpc>
          </a:pPr>
          <a:r>
            <a:rPr lang="en-US" b="1"/>
            <a:t>Question</a:t>
          </a:r>
          <a:endParaRPr lang="en-US" b="1" dirty="0"/>
        </a:p>
      </dgm:t>
    </dgm:pt>
    <dgm:pt modelId="{3A4965C4-9039-4D9F-91B5-840C62859935}" type="parTrans" cxnId="{0C809255-0216-464C-A6CF-7077FEC1FF5F}">
      <dgm:prSet/>
      <dgm:spPr/>
      <dgm:t>
        <a:bodyPr/>
        <a:lstStyle/>
        <a:p>
          <a:endParaRPr lang="en-US"/>
        </a:p>
      </dgm:t>
    </dgm:pt>
    <dgm:pt modelId="{A2E6F598-2E0C-4B7C-88B3-DDF08FA0FA6A}" type="sibTrans" cxnId="{0C809255-0216-464C-A6CF-7077FEC1FF5F}">
      <dgm:prSet/>
      <dgm:spPr/>
      <dgm:t>
        <a:bodyPr/>
        <a:lstStyle/>
        <a:p>
          <a:endParaRPr lang="en-US"/>
        </a:p>
      </dgm:t>
    </dgm:pt>
    <dgm:pt modelId="{B16897DC-26C8-495C-A8C2-BFA7DCF13BC9}">
      <dgm:prSet/>
      <dgm:spPr/>
      <dgm:t>
        <a:bodyPr/>
        <a:lstStyle/>
        <a:p>
          <a:pPr>
            <a:lnSpc>
              <a:spcPct val="100000"/>
            </a:lnSpc>
          </a:pPr>
          <a:r>
            <a:rPr lang="en-US" b="0" i="0"/>
            <a:t>What is a linear classifier?</a:t>
          </a:r>
          <a:endParaRPr lang="en-US"/>
        </a:p>
      </dgm:t>
    </dgm:pt>
    <dgm:pt modelId="{34DD441B-4FBE-4275-B85E-18EA533CAF34}" type="parTrans" cxnId="{2C9C9850-2E22-454B-9A05-F26261F66610}">
      <dgm:prSet/>
      <dgm:spPr/>
      <dgm:t>
        <a:bodyPr/>
        <a:lstStyle/>
        <a:p>
          <a:endParaRPr lang="en-US"/>
        </a:p>
      </dgm:t>
    </dgm:pt>
    <dgm:pt modelId="{4498CBDC-890C-4B42-ACB3-54AC02B61F12}" type="sibTrans" cxnId="{2C9C9850-2E22-454B-9A05-F26261F66610}">
      <dgm:prSet/>
      <dgm:spPr/>
      <dgm:t>
        <a:bodyPr/>
        <a:lstStyle/>
        <a:p>
          <a:endParaRPr lang="en-US"/>
        </a:p>
      </dgm:t>
    </dgm:pt>
    <dgm:pt modelId="{DBF6FF44-3E80-4422-A216-37CBB1DF544A}">
      <dgm:prSet/>
      <dgm:spPr/>
      <dgm:t>
        <a:bodyPr/>
        <a:lstStyle/>
        <a:p>
          <a:pPr>
            <a:lnSpc>
              <a:spcPct val="100000"/>
            </a:lnSpc>
          </a:pPr>
          <a:r>
            <a:rPr lang="en-US" b="1" i="0" dirty="0"/>
            <a:t>Reference Output:</a:t>
          </a:r>
          <a:endParaRPr lang="en-US" dirty="0"/>
        </a:p>
      </dgm:t>
    </dgm:pt>
    <dgm:pt modelId="{1F0D0704-630F-4BA4-A13A-744888EED993}" type="parTrans" cxnId="{33084F29-133C-4B73-B43D-9425C58502F6}">
      <dgm:prSet/>
      <dgm:spPr/>
      <dgm:t>
        <a:bodyPr/>
        <a:lstStyle/>
        <a:p>
          <a:endParaRPr lang="en-US"/>
        </a:p>
      </dgm:t>
    </dgm:pt>
    <dgm:pt modelId="{916C2041-FBC4-4ED9-B641-98FB29EA2A41}" type="sibTrans" cxnId="{33084F29-133C-4B73-B43D-9425C58502F6}">
      <dgm:prSet/>
      <dgm:spPr/>
      <dgm:t>
        <a:bodyPr/>
        <a:lstStyle/>
        <a:p>
          <a:endParaRPr lang="en-US"/>
        </a:p>
      </dgm:t>
    </dgm:pt>
    <dgm:pt modelId="{14332489-56E8-4388-AF7F-72860B8712E5}">
      <dgm:prSet/>
      <dgm:spPr/>
      <dgm:t>
        <a:bodyPr/>
        <a:lstStyle/>
        <a:p>
          <a:pPr>
            <a:lnSpc>
              <a:spcPct val="100000"/>
            </a:lnSpc>
          </a:pPr>
          <a:r>
            <a:rPr lang="en-US" b="0" i="0" dirty="0"/>
            <a:t>A linear classifier is a classification algorithm that makes its predictions based on a linear predictor function combining a set of weights with the feature vector.</a:t>
          </a:r>
          <a:endParaRPr lang="en-US" dirty="0"/>
        </a:p>
      </dgm:t>
    </dgm:pt>
    <dgm:pt modelId="{1F62643B-F2EF-4DFC-A1CA-D1842DA7E529}" type="parTrans" cxnId="{746EB4F6-467E-4684-9318-A1F7F159998A}">
      <dgm:prSet/>
      <dgm:spPr/>
      <dgm:t>
        <a:bodyPr/>
        <a:lstStyle/>
        <a:p>
          <a:endParaRPr lang="en-US"/>
        </a:p>
      </dgm:t>
    </dgm:pt>
    <dgm:pt modelId="{C1579475-63FA-43B7-973F-72FD35A83F1A}" type="sibTrans" cxnId="{746EB4F6-467E-4684-9318-A1F7F159998A}">
      <dgm:prSet/>
      <dgm:spPr/>
      <dgm:t>
        <a:bodyPr/>
        <a:lstStyle/>
        <a:p>
          <a:endParaRPr lang="en-US"/>
        </a:p>
      </dgm:t>
    </dgm:pt>
    <dgm:pt modelId="{1928A91E-E1DE-4ABB-BDF7-B8B4005ED6B6}">
      <dgm:prSet/>
      <dgm:spPr/>
      <dgm:t>
        <a:bodyPr/>
        <a:lstStyle/>
        <a:p>
          <a:pPr>
            <a:lnSpc>
              <a:spcPct val="100000"/>
            </a:lnSpc>
          </a:pPr>
          <a:r>
            <a:rPr lang="en-US" b="1" i="0" dirty="0"/>
            <a:t>GPT2 Model Output:</a:t>
          </a:r>
          <a:endParaRPr lang="en-US" dirty="0"/>
        </a:p>
      </dgm:t>
    </dgm:pt>
    <dgm:pt modelId="{2A9C9AA4-D59D-41FA-A917-14A7D6492392}" type="parTrans" cxnId="{A460D72E-CC62-4C62-9DB7-9F5059B4F7D4}">
      <dgm:prSet/>
      <dgm:spPr/>
      <dgm:t>
        <a:bodyPr/>
        <a:lstStyle/>
        <a:p>
          <a:endParaRPr lang="en-US"/>
        </a:p>
      </dgm:t>
    </dgm:pt>
    <dgm:pt modelId="{35D8EE70-6A48-4CA4-A946-31EC289DE87D}" type="sibTrans" cxnId="{A460D72E-CC62-4C62-9DB7-9F5059B4F7D4}">
      <dgm:prSet/>
      <dgm:spPr/>
      <dgm:t>
        <a:bodyPr/>
        <a:lstStyle/>
        <a:p>
          <a:endParaRPr lang="en-US"/>
        </a:p>
      </dgm:t>
    </dgm:pt>
    <dgm:pt modelId="{FF023A64-9CB3-493D-897E-A763D1DC3142}">
      <dgm:prSet/>
      <dgm:spPr/>
      <dgm:t>
        <a:bodyPr/>
        <a:lstStyle/>
        <a:p>
          <a:pPr>
            <a:lnSpc>
              <a:spcPct val="100000"/>
            </a:lnSpc>
          </a:pPr>
          <a:r>
            <a:rPr lang="en-US" b="0" i="0"/>
            <a:t>Linear classifiers are a way to represent a set of values in a linear way. They are used to represent a set of values in a linear way.</a:t>
          </a:r>
          <a:endParaRPr lang="en-US"/>
        </a:p>
      </dgm:t>
    </dgm:pt>
    <dgm:pt modelId="{F7AC92E2-B110-4CD0-AD84-8C5638E41724}" type="parTrans" cxnId="{56DBA054-6528-475F-8660-D4DE0F96AF2E}">
      <dgm:prSet/>
      <dgm:spPr/>
      <dgm:t>
        <a:bodyPr/>
        <a:lstStyle/>
        <a:p>
          <a:endParaRPr lang="en-US"/>
        </a:p>
      </dgm:t>
    </dgm:pt>
    <dgm:pt modelId="{05B9376C-54C1-4206-8407-1BDF60DE3B8A}" type="sibTrans" cxnId="{56DBA054-6528-475F-8660-D4DE0F96AF2E}">
      <dgm:prSet/>
      <dgm:spPr/>
      <dgm:t>
        <a:bodyPr/>
        <a:lstStyle/>
        <a:p>
          <a:endParaRPr lang="en-US"/>
        </a:p>
      </dgm:t>
    </dgm:pt>
    <dgm:pt modelId="{5F65C59C-3D23-4FAB-88CF-D704C19F6C5B}">
      <dgm:prSet/>
      <dgm:spPr/>
      <dgm:t>
        <a:bodyPr/>
        <a:lstStyle/>
        <a:p>
          <a:pPr>
            <a:lnSpc>
              <a:spcPct val="100000"/>
            </a:lnSpc>
          </a:pPr>
          <a:r>
            <a:rPr lang="en-US" b="1" i="0"/>
            <a:t>Bart Model Output:</a:t>
          </a:r>
          <a:endParaRPr lang="en-US"/>
        </a:p>
      </dgm:t>
    </dgm:pt>
    <dgm:pt modelId="{A891167B-7D13-4C32-8E84-113C6DAB2B83}" type="parTrans" cxnId="{AD3A07F2-9E94-493D-9ADE-C45E0417C94A}">
      <dgm:prSet/>
      <dgm:spPr/>
      <dgm:t>
        <a:bodyPr/>
        <a:lstStyle/>
        <a:p>
          <a:endParaRPr lang="en-US"/>
        </a:p>
      </dgm:t>
    </dgm:pt>
    <dgm:pt modelId="{9A8F6166-99E7-4810-B799-BC8F76C5F149}" type="sibTrans" cxnId="{AD3A07F2-9E94-493D-9ADE-C45E0417C94A}">
      <dgm:prSet/>
      <dgm:spPr/>
      <dgm:t>
        <a:bodyPr/>
        <a:lstStyle/>
        <a:p>
          <a:endParaRPr lang="en-US"/>
        </a:p>
      </dgm:t>
    </dgm:pt>
    <dgm:pt modelId="{519255EC-D35C-4AA3-855C-25D32A4E549B}">
      <dgm:prSet/>
      <dgm:spPr/>
      <dgm:t>
        <a:bodyPr/>
        <a:lstStyle/>
        <a:p>
          <a:pPr>
            <a:lnSpc>
              <a:spcPct val="100000"/>
            </a:lnSpc>
          </a:pPr>
          <a:r>
            <a:rPr lang="en-US" b="0" i="0"/>
            <a:t>A linear classifier is a model used to classify data points along a line.</a:t>
          </a:r>
          <a:endParaRPr lang="en-US"/>
        </a:p>
      </dgm:t>
    </dgm:pt>
    <dgm:pt modelId="{769A318B-E07E-442F-B82B-6098609C6E19}" type="parTrans" cxnId="{73DA0700-9D3D-4354-B697-871CDAC4D0AC}">
      <dgm:prSet/>
      <dgm:spPr/>
      <dgm:t>
        <a:bodyPr/>
        <a:lstStyle/>
        <a:p>
          <a:endParaRPr lang="en-US"/>
        </a:p>
      </dgm:t>
    </dgm:pt>
    <dgm:pt modelId="{547026BB-8D94-4DD0-854B-3F2AFEB4D2ED}" type="sibTrans" cxnId="{73DA0700-9D3D-4354-B697-871CDAC4D0AC}">
      <dgm:prSet/>
      <dgm:spPr/>
      <dgm:t>
        <a:bodyPr/>
        <a:lstStyle/>
        <a:p>
          <a:endParaRPr lang="en-US"/>
        </a:p>
      </dgm:t>
    </dgm:pt>
    <dgm:pt modelId="{DADDCF55-B1AF-41BB-B7E6-C4B3CF7AF634}">
      <dgm:prSet/>
      <dgm:spPr/>
      <dgm:t>
        <a:bodyPr/>
        <a:lstStyle/>
        <a:p>
          <a:pPr>
            <a:lnSpc>
              <a:spcPct val="100000"/>
            </a:lnSpc>
          </a:pPr>
          <a:r>
            <a:rPr lang="en-US" b="1" i="0"/>
            <a:t>Mistral Model Output:</a:t>
          </a:r>
          <a:endParaRPr lang="en-US"/>
        </a:p>
      </dgm:t>
    </dgm:pt>
    <dgm:pt modelId="{A820D0E7-4D69-4C9C-A567-E0EBDCB3212A}" type="parTrans" cxnId="{1EF01874-75EE-4AE2-9B7C-F51E828E1C86}">
      <dgm:prSet/>
      <dgm:spPr/>
      <dgm:t>
        <a:bodyPr/>
        <a:lstStyle/>
        <a:p>
          <a:endParaRPr lang="en-US"/>
        </a:p>
      </dgm:t>
    </dgm:pt>
    <dgm:pt modelId="{561AE24A-7859-4AD2-B7BF-0023B00B5A30}" type="sibTrans" cxnId="{1EF01874-75EE-4AE2-9B7C-F51E828E1C86}">
      <dgm:prSet/>
      <dgm:spPr/>
      <dgm:t>
        <a:bodyPr/>
        <a:lstStyle/>
        <a:p>
          <a:endParaRPr lang="en-US"/>
        </a:p>
      </dgm:t>
    </dgm:pt>
    <dgm:pt modelId="{70D6C8FE-AED2-406B-80A8-FA5347F82DE6}">
      <dgm:prSet/>
      <dgm:spPr/>
      <dgm:t>
        <a:bodyPr/>
        <a:lstStyle/>
        <a:p>
          <a:pPr>
            <a:lnSpc>
              <a:spcPct val="100000"/>
            </a:lnSpc>
          </a:pPr>
          <a:r>
            <a:rPr lang="en-US"/>
            <a:t>'A linear classifier is a machine learning algorithm that predicts class labels by assigning weights to features. It uses the weighted sum of feature values as input for classification</a:t>
          </a:r>
        </a:p>
      </dgm:t>
    </dgm:pt>
    <dgm:pt modelId="{03BD33CF-2726-44AB-8623-B153BE9E07D2}" type="parTrans" cxnId="{5A3EC7C7-C640-44BB-8271-111C90A1B03B}">
      <dgm:prSet/>
      <dgm:spPr/>
      <dgm:t>
        <a:bodyPr/>
        <a:lstStyle/>
        <a:p>
          <a:endParaRPr lang="en-US"/>
        </a:p>
      </dgm:t>
    </dgm:pt>
    <dgm:pt modelId="{17E30E34-985C-4666-A65C-94DB93E96C1A}" type="sibTrans" cxnId="{5A3EC7C7-C640-44BB-8271-111C90A1B03B}">
      <dgm:prSet/>
      <dgm:spPr/>
      <dgm:t>
        <a:bodyPr/>
        <a:lstStyle/>
        <a:p>
          <a:endParaRPr lang="en-US"/>
        </a:p>
      </dgm:t>
    </dgm:pt>
    <dgm:pt modelId="{9A200C26-53FF-4254-B36B-E791D7930C2D}">
      <dgm:prSet/>
      <dgm:spPr/>
      <dgm:t>
        <a:bodyPr/>
        <a:lstStyle/>
        <a:p>
          <a:pPr>
            <a:lnSpc>
              <a:spcPct val="100000"/>
            </a:lnSpc>
          </a:pPr>
          <a:r>
            <a:rPr lang="en-US" b="1" i="0"/>
            <a:t>Llama3.1 Model Output:</a:t>
          </a:r>
          <a:endParaRPr lang="en-US" dirty="0"/>
        </a:p>
      </dgm:t>
    </dgm:pt>
    <dgm:pt modelId="{B8D60B03-3BD9-486D-86E7-6A55F3EC4F1C}" type="parTrans" cxnId="{123964A5-45DB-4528-B165-6F9DABB24ECF}">
      <dgm:prSet/>
      <dgm:spPr/>
      <dgm:t>
        <a:bodyPr/>
        <a:lstStyle/>
        <a:p>
          <a:endParaRPr lang="en-US"/>
        </a:p>
      </dgm:t>
    </dgm:pt>
    <dgm:pt modelId="{0ED761D6-EE71-44AB-993F-78E9A1EDEF1F}" type="sibTrans" cxnId="{123964A5-45DB-4528-B165-6F9DABB24ECF}">
      <dgm:prSet/>
      <dgm:spPr/>
      <dgm:t>
        <a:bodyPr/>
        <a:lstStyle/>
        <a:p>
          <a:endParaRPr lang="en-US"/>
        </a:p>
      </dgm:t>
    </dgm:pt>
    <dgm:pt modelId="{077EFE25-A5B2-4C80-AE2A-DC6732E3FEC4}">
      <dgm:prSet/>
      <dgm:spPr/>
      <dgm:t>
        <a:bodyPr/>
        <a:lstStyle/>
        <a:p>
          <a:pPr>
            <a:lnSpc>
              <a:spcPct val="100000"/>
            </a:lnSpc>
          </a:pPr>
          <a:r>
            <a:rPr lang="en-US"/>
            <a:t>﻿['A linear classifier is a machine learning algorithm that predicts class labels by assigning weights to features. It uses the weighted sum of feature values as input for classification.', 'Linear classifiers are models used in machine learning to classify data points into different classes based on their feature values.']</a:t>
          </a:r>
        </a:p>
      </dgm:t>
    </dgm:pt>
    <dgm:pt modelId="{AD3508AB-DE7D-4024-A53B-B6B55D1AB347}" type="parTrans" cxnId="{F42A4C5F-645B-4F39-A092-022B07D65EC3}">
      <dgm:prSet/>
      <dgm:spPr/>
      <dgm:t>
        <a:bodyPr/>
        <a:lstStyle/>
        <a:p>
          <a:endParaRPr lang="en-US"/>
        </a:p>
      </dgm:t>
    </dgm:pt>
    <dgm:pt modelId="{9730FA6D-ADF5-4C50-BF8D-E6A5AFA28C8F}" type="sibTrans" cxnId="{F42A4C5F-645B-4F39-A092-022B07D65EC3}">
      <dgm:prSet/>
      <dgm:spPr/>
      <dgm:t>
        <a:bodyPr/>
        <a:lstStyle/>
        <a:p>
          <a:endParaRPr lang="en-US"/>
        </a:p>
      </dgm:t>
    </dgm:pt>
    <dgm:pt modelId="{6FB67C59-5838-4B08-9A68-F30CAC4A4F59}" type="pres">
      <dgm:prSet presAssocID="{37B67C3C-4401-49C9-B087-BD7022E49BBB}" presName="root" presStyleCnt="0">
        <dgm:presLayoutVars>
          <dgm:dir/>
          <dgm:resizeHandles val="exact"/>
        </dgm:presLayoutVars>
      </dgm:prSet>
      <dgm:spPr/>
    </dgm:pt>
    <dgm:pt modelId="{FCD3B38A-9E23-4525-A15D-A2634FC83DC4}" type="pres">
      <dgm:prSet presAssocID="{D726649B-E788-4E1D-B1B3-B21CEE0C2781}" presName="compNode" presStyleCnt="0"/>
      <dgm:spPr/>
    </dgm:pt>
    <dgm:pt modelId="{6ED580C0-955B-4AB5-ADA3-6AD727B0A8C0}" type="pres">
      <dgm:prSet presAssocID="{D726649B-E788-4E1D-B1B3-B21CEE0C2781}" presName="bgRect" presStyleLbl="bgShp" presStyleIdx="0" presStyleCnt="6"/>
      <dgm:spPr/>
    </dgm:pt>
    <dgm:pt modelId="{5704159C-6CAF-4E18-AEC0-85ECBBDE4F43}" type="pres">
      <dgm:prSet presAssocID="{D726649B-E788-4E1D-B1B3-B21CEE0C2781}" presName="iconRect" presStyleLbl="node1" presStyleIdx="0" presStyleCnt="6" custScaleX="123143" custScaleY="102683"/>
      <dgm:spPr>
        <a:blipFill>
          <a:blip xmlns:r="http://schemas.openxmlformats.org/officeDocument/2006/relationships" r:embed="rId1">
            <a:extLst>
              <a:ext uri="{28A0092B-C50C-407E-A947-70E740481C1C}">
                <a14:useLocalDpi xmlns:a14="http://schemas.microsoft.com/office/drawing/2010/main" val="0"/>
              </a:ext>
            </a:extLst>
          </a:blip>
          <a:srcRect/>
          <a:stretch>
            <a:fillRect l="-13000" r="-13000"/>
          </a:stretch>
        </a:blipFill>
        <a:ln>
          <a:noFill/>
        </a:ln>
      </dgm:spPr>
      <dgm:extLst>
        <a:ext uri="{E40237B7-FDA0-4F09-8148-C483321AD2D9}">
          <dgm14:cNvPr xmlns:dgm14="http://schemas.microsoft.com/office/drawing/2010/diagram" id="0" name="" descr="Wood human figure"/>
        </a:ext>
      </dgm:extLst>
    </dgm:pt>
    <dgm:pt modelId="{A6D12296-4C0B-4AD2-A791-486A5CB449B2}" type="pres">
      <dgm:prSet presAssocID="{D726649B-E788-4E1D-B1B3-B21CEE0C2781}" presName="spaceRect" presStyleCnt="0"/>
      <dgm:spPr/>
    </dgm:pt>
    <dgm:pt modelId="{1510C05C-BA18-4593-81FB-D07C819F4EED}" type="pres">
      <dgm:prSet presAssocID="{D726649B-E788-4E1D-B1B3-B21CEE0C2781}" presName="parTx" presStyleLbl="revTx" presStyleIdx="0" presStyleCnt="12">
        <dgm:presLayoutVars>
          <dgm:chMax val="0"/>
          <dgm:chPref val="0"/>
        </dgm:presLayoutVars>
      </dgm:prSet>
      <dgm:spPr/>
    </dgm:pt>
    <dgm:pt modelId="{64D8F942-94DB-41C5-80CA-1FF14CE5AB12}" type="pres">
      <dgm:prSet presAssocID="{D726649B-E788-4E1D-B1B3-B21CEE0C2781}" presName="desTx" presStyleLbl="revTx" presStyleIdx="1" presStyleCnt="12">
        <dgm:presLayoutVars/>
      </dgm:prSet>
      <dgm:spPr/>
    </dgm:pt>
    <dgm:pt modelId="{D558FDD5-5691-4D45-B9B4-F6AB62381BD5}" type="pres">
      <dgm:prSet presAssocID="{A2E6F598-2E0C-4B7C-88B3-DDF08FA0FA6A}" presName="sibTrans" presStyleCnt="0"/>
      <dgm:spPr/>
    </dgm:pt>
    <dgm:pt modelId="{F08DD496-D012-4E77-B99A-A620E12289A0}" type="pres">
      <dgm:prSet presAssocID="{DBF6FF44-3E80-4422-A216-37CBB1DF544A}" presName="compNode" presStyleCnt="0"/>
      <dgm:spPr/>
    </dgm:pt>
    <dgm:pt modelId="{A4EB0891-9005-4733-9F9B-D91029734FE2}" type="pres">
      <dgm:prSet presAssocID="{DBF6FF44-3E80-4422-A216-37CBB1DF544A}" presName="bgRect" presStyleLbl="bgShp" presStyleIdx="1" presStyleCnt="6"/>
      <dgm:spPr/>
    </dgm:pt>
    <dgm:pt modelId="{9A3339E2-2EF7-4EDD-B5B0-509CA7D83A63}" type="pres">
      <dgm:prSet presAssocID="{DBF6FF44-3E80-4422-A216-37CBB1DF544A}" presName="iconRect" presStyleLbl="node1" presStyleIdx="1" presStyleCnt="6"/>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Clipboard"/>
        </a:ext>
      </dgm:extLst>
    </dgm:pt>
    <dgm:pt modelId="{86CF2D4E-2CB9-4A46-B6EE-2261A93BE449}" type="pres">
      <dgm:prSet presAssocID="{DBF6FF44-3E80-4422-A216-37CBB1DF544A}" presName="spaceRect" presStyleCnt="0"/>
      <dgm:spPr/>
    </dgm:pt>
    <dgm:pt modelId="{6251BD43-CBE1-454E-956F-ABCC0A98976E}" type="pres">
      <dgm:prSet presAssocID="{DBF6FF44-3E80-4422-A216-37CBB1DF544A}" presName="parTx" presStyleLbl="revTx" presStyleIdx="2" presStyleCnt="12">
        <dgm:presLayoutVars>
          <dgm:chMax val="0"/>
          <dgm:chPref val="0"/>
        </dgm:presLayoutVars>
      </dgm:prSet>
      <dgm:spPr/>
    </dgm:pt>
    <dgm:pt modelId="{97F31271-0E31-425A-A9FC-656F5F57439C}" type="pres">
      <dgm:prSet presAssocID="{DBF6FF44-3E80-4422-A216-37CBB1DF544A}" presName="desTx" presStyleLbl="revTx" presStyleIdx="3" presStyleCnt="12">
        <dgm:presLayoutVars/>
      </dgm:prSet>
      <dgm:spPr/>
    </dgm:pt>
    <dgm:pt modelId="{246B53BD-93C5-4DBB-9F25-66571244BCC0}" type="pres">
      <dgm:prSet presAssocID="{916C2041-FBC4-4ED9-B641-98FB29EA2A41}" presName="sibTrans" presStyleCnt="0"/>
      <dgm:spPr/>
    </dgm:pt>
    <dgm:pt modelId="{B719FD36-99C4-49FD-B5FE-7971E1908206}" type="pres">
      <dgm:prSet presAssocID="{1928A91E-E1DE-4ABB-BDF7-B8B4005ED6B6}" presName="compNode" presStyleCnt="0"/>
      <dgm:spPr/>
    </dgm:pt>
    <dgm:pt modelId="{AFF30E1D-5A39-45EF-A752-271D06DF2E07}" type="pres">
      <dgm:prSet presAssocID="{1928A91E-E1DE-4ABB-BDF7-B8B4005ED6B6}" presName="bgRect" presStyleLbl="bgShp" presStyleIdx="2" presStyleCnt="6" custLinFactNeighborX="12969" custLinFactNeighborY="12766"/>
      <dgm:spPr/>
    </dgm:pt>
    <dgm:pt modelId="{F14F2040-DC65-46E2-89BF-79029D4FBB6B}" type="pres">
      <dgm:prSet presAssocID="{1928A91E-E1DE-4ABB-BDF7-B8B4005ED6B6}" presName="iconRect" presStyleLbl="node1" presStyleIdx="2" presStyleCnt="6"/>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Database"/>
        </a:ext>
      </dgm:extLst>
    </dgm:pt>
    <dgm:pt modelId="{DA02DFB2-FB62-4A99-8FFC-27FD54E04816}" type="pres">
      <dgm:prSet presAssocID="{1928A91E-E1DE-4ABB-BDF7-B8B4005ED6B6}" presName="spaceRect" presStyleCnt="0"/>
      <dgm:spPr/>
    </dgm:pt>
    <dgm:pt modelId="{3E3A1570-3B0F-4D7B-AB48-31F26BF8AE8E}" type="pres">
      <dgm:prSet presAssocID="{1928A91E-E1DE-4ABB-BDF7-B8B4005ED6B6}" presName="parTx" presStyleLbl="revTx" presStyleIdx="4" presStyleCnt="12">
        <dgm:presLayoutVars>
          <dgm:chMax val="0"/>
          <dgm:chPref val="0"/>
        </dgm:presLayoutVars>
      </dgm:prSet>
      <dgm:spPr/>
    </dgm:pt>
    <dgm:pt modelId="{7F0F3DB4-CC28-4BE9-A43A-0EEC132C4484}" type="pres">
      <dgm:prSet presAssocID="{1928A91E-E1DE-4ABB-BDF7-B8B4005ED6B6}" presName="desTx" presStyleLbl="revTx" presStyleIdx="5" presStyleCnt="12">
        <dgm:presLayoutVars/>
      </dgm:prSet>
      <dgm:spPr/>
    </dgm:pt>
    <dgm:pt modelId="{12549DAD-90FC-4981-A52A-002D1B3B1F5E}" type="pres">
      <dgm:prSet presAssocID="{35D8EE70-6A48-4CA4-A946-31EC289DE87D}" presName="sibTrans" presStyleCnt="0"/>
      <dgm:spPr/>
    </dgm:pt>
    <dgm:pt modelId="{C5E62E4A-86C9-4599-9A9A-C1302A7E00CC}" type="pres">
      <dgm:prSet presAssocID="{5F65C59C-3D23-4FAB-88CF-D704C19F6C5B}" presName="compNode" presStyleCnt="0"/>
      <dgm:spPr/>
    </dgm:pt>
    <dgm:pt modelId="{DD648BC1-7947-488A-A0F3-F7FF03D8DEF7}" type="pres">
      <dgm:prSet presAssocID="{5F65C59C-3D23-4FAB-88CF-D704C19F6C5B}" presName="bgRect" presStyleLbl="bgShp" presStyleIdx="3" presStyleCnt="6"/>
      <dgm:spPr/>
    </dgm:pt>
    <dgm:pt modelId="{9D4691FE-C243-4487-8469-92FBCB7E93F4}" type="pres">
      <dgm:prSet presAssocID="{5F65C59C-3D23-4FAB-88CF-D704C19F6C5B}" presName="iconRect" presStyleLbl="node1" presStyleIdx="3" presStyleCnt="6"/>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Table"/>
        </a:ext>
      </dgm:extLst>
    </dgm:pt>
    <dgm:pt modelId="{3AFC9894-4717-4306-A2BB-87AAE5AF43F3}" type="pres">
      <dgm:prSet presAssocID="{5F65C59C-3D23-4FAB-88CF-D704C19F6C5B}" presName="spaceRect" presStyleCnt="0"/>
      <dgm:spPr/>
    </dgm:pt>
    <dgm:pt modelId="{63877004-B743-40D1-8787-4BF6B2277FF3}" type="pres">
      <dgm:prSet presAssocID="{5F65C59C-3D23-4FAB-88CF-D704C19F6C5B}" presName="parTx" presStyleLbl="revTx" presStyleIdx="6" presStyleCnt="12">
        <dgm:presLayoutVars>
          <dgm:chMax val="0"/>
          <dgm:chPref val="0"/>
        </dgm:presLayoutVars>
      </dgm:prSet>
      <dgm:spPr/>
    </dgm:pt>
    <dgm:pt modelId="{8CF1A138-34FF-444F-9D83-EA4C2C540A6E}" type="pres">
      <dgm:prSet presAssocID="{5F65C59C-3D23-4FAB-88CF-D704C19F6C5B}" presName="desTx" presStyleLbl="revTx" presStyleIdx="7" presStyleCnt="12">
        <dgm:presLayoutVars/>
      </dgm:prSet>
      <dgm:spPr/>
    </dgm:pt>
    <dgm:pt modelId="{41F1301D-7FED-4B78-B31C-6B343E5F27DC}" type="pres">
      <dgm:prSet presAssocID="{9A8F6166-99E7-4810-B799-BC8F76C5F149}" presName="sibTrans" presStyleCnt="0"/>
      <dgm:spPr/>
    </dgm:pt>
    <dgm:pt modelId="{111EACCC-1657-423F-9F09-A52287118062}" type="pres">
      <dgm:prSet presAssocID="{DADDCF55-B1AF-41BB-B7E6-C4B3CF7AF634}" presName="compNode" presStyleCnt="0"/>
      <dgm:spPr/>
    </dgm:pt>
    <dgm:pt modelId="{231C403A-22C9-467D-A679-5797C6F830E6}" type="pres">
      <dgm:prSet presAssocID="{DADDCF55-B1AF-41BB-B7E6-C4B3CF7AF634}" presName="bgRect" presStyleLbl="bgShp" presStyleIdx="4" presStyleCnt="6"/>
      <dgm:spPr/>
    </dgm:pt>
    <dgm:pt modelId="{170C849A-F3C1-4421-B200-497A500AA0C5}" type="pres">
      <dgm:prSet presAssocID="{DADDCF55-B1AF-41BB-B7E6-C4B3CF7AF634}" presName="iconRect" presStyleLbl="node1" presStyleIdx="4" presStyleCnt="6"/>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dgm:spPr>
      <dgm:extLst>
        <a:ext uri="{E40237B7-FDA0-4F09-8148-C483321AD2D9}">
          <dgm14:cNvPr xmlns:dgm14="http://schemas.microsoft.com/office/drawing/2010/diagram" id="0" name="" descr="Document"/>
        </a:ext>
      </dgm:extLst>
    </dgm:pt>
    <dgm:pt modelId="{6CC49F6C-23D1-484E-827E-EADF46F3F956}" type="pres">
      <dgm:prSet presAssocID="{DADDCF55-B1AF-41BB-B7E6-C4B3CF7AF634}" presName="spaceRect" presStyleCnt="0"/>
      <dgm:spPr/>
    </dgm:pt>
    <dgm:pt modelId="{CA79A65E-DA9D-4F8D-9DD3-1705167BA530}" type="pres">
      <dgm:prSet presAssocID="{DADDCF55-B1AF-41BB-B7E6-C4B3CF7AF634}" presName="parTx" presStyleLbl="revTx" presStyleIdx="8" presStyleCnt="12">
        <dgm:presLayoutVars>
          <dgm:chMax val="0"/>
          <dgm:chPref val="0"/>
        </dgm:presLayoutVars>
      </dgm:prSet>
      <dgm:spPr/>
    </dgm:pt>
    <dgm:pt modelId="{35E037CE-090B-4F5C-8D8F-17AE64446EE1}" type="pres">
      <dgm:prSet presAssocID="{DADDCF55-B1AF-41BB-B7E6-C4B3CF7AF634}" presName="desTx" presStyleLbl="revTx" presStyleIdx="9" presStyleCnt="12">
        <dgm:presLayoutVars/>
      </dgm:prSet>
      <dgm:spPr/>
    </dgm:pt>
    <dgm:pt modelId="{77161401-4C83-4D19-980A-2079367ABD5B}" type="pres">
      <dgm:prSet presAssocID="{561AE24A-7859-4AD2-B7BF-0023B00B5A30}" presName="sibTrans" presStyleCnt="0"/>
      <dgm:spPr/>
    </dgm:pt>
    <dgm:pt modelId="{4C6D39AB-28BB-4F51-A3D4-99D7BDCBC8AE}" type="pres">
      <dgm:prSet presAssocID="{9A200C26-53FF-4254-B36B-E791D7930C2D}" presName="compNode" presStyleCnt="0"/>
      <dgm:spPr/>
    </dgm:pt>
    <dgm:pt modelId="{1B60FE99-AC2A-4CB2-8435-39B4EC2AA22A}" type="pres">
      <dgm:prSet presAssocID="{9A200C26-53FF-4254-B36B-E791D7930C2D}" presName="bgRect" presStyleLbl="bgShp" presStyleIdx="5" presStyleCnt="6"/>
      <dgm:spPr/>
    </dgm:pt>
    <dgm:pt modelId="{08D88144-19EF-4906-86BC-F8B5CB6F67EE}" type="pres">
      <dgm:prSet presAssocID="{9A200C26-53FF-4254-B36B-E791D7930C2D}" presName="iconRect" presStyleLbl="node1" presStyleIdx="5" presStyleCnt="6"/>
      <dgm:spPr>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a:noFill/>
        </a:ln>
      </dgm:spPr>
      <dgm:extLst>
        <a:ext uri="{E40237B7-FDA0-4F09-8148-C483321AD2D9}">
          <dgm14:cNvPr xmlns:dgm14="http://schemas.microsoft.com/office/drawing/2010/diagram" id="0" name="" descr="Register"/>
        </a:ext>
      </dgm:extLst>
    </dgm:pt>
    <dgm:pt modelId="{4D925242-5B48-4070-92AA-477A18421F2F}" type="pres">
      <dgm:prSet presAssocID="{9A200C26-53FF-4254-B36B-E791D7930C2D}" presName="spaceRect" presStyleCnt="0"/>
      <dgm:spPr/>
    </dgm:pt>
    <dgm:pt modelId="{C7054638-8348-4C9A-9682-C679126CA49F}" type="pres">
      <dgm:prSet presAssocID="{9A200C26-53FF-4254-B36B-E791D7930C2D}" presName="parTx" presStyleLbl="revTx" presStyleIdx="10" presStyleCnt="12">
        <dgm:presLayoutVars>
          <dgm:chMax val="0"/>
          <dgm:chPref val="0"/>
        </dgm:presLayoutVars>
      </dgm:prSet>
      <dgm:spPr/>
    </dgm:pt>
    <dgm:pt modelId="{944A427D-4091-4421-95D3-4359D4A82357}" type="pres">
      <dgm:prSet presAssocID="{9A200C26-53FF-4254-B36B-E791D7930C2D}" presName="desTx" presStyleLbl="revTx" presStyleIdx="11" presStyleCnt="12">
        <dgm:presLayoutVars/>
      </dgm:prSet>
      <dgm:spPr/>
    </dgm:pt>
  </dgm:ptLst>
  <dgm:cxnLst>
    <dgm:cxn modelId="{73DA0700-9D3D-4354-B697-871CDAC4D0AC}" srcId="{5F65C59C-3D23-4FAB-88CF-D704C19F6C5B}" destId="{519255EC-D35C-4AA3-855C-25D32A4E549B}" srcOrd="0" destOrd="0" parTransId="{769A318B-E07E-442F-B82B-6098609C6E19}" sibTransId="{547026BB-8D94-4DD0-854B-3F2AFEB4D2ED}"/>
    <dgm:cxn modelId="{ECB43908-1D8A-4004-A03C-C8420C99AFD2}" type="presOf" srcId="{9A200C26-53FF-4254-B36B-E791D7930C2D}" destId="{C7054638-8348-4C9A-9682-C679126CA49F}" srcOrd="0" destOrd="0" presId="urn:microsoft.com/office/officeart/2018/2/layout/IconVerticalSolidList"/>
    <dgm:cxn modelId="{33084F29-133C-4B73-B43D-9425C58502F6}" srcId="{37B67C3C-4401-49C9-B087-BD7022E49BBB}" destId="{DBF6FF44-3E80-4422-A216-37CBB1DF544A}" srcOrd="1" destOrd="0" parTransId="{1F0D0704-630F-4BA4-A13A-744888EED993}" sibTransId="{916C2041-FBC4-4ED9-B641-98FB29EA2A41}"/>
    <dgm:cxn modelId="{5BA13D2C-074D-4083-8387-D01CC8DAB010}" type="presOf" srcId="{DBF6FF44-3E80-4422-A216-37CBB1DF544A}" destId="{6251BD43-CBE1-454E-956F-ABCC0A98976E}" srcOrd="0" destOrd="0" presId="urn:microsoft.com/office/officeart/2018/2/layout/IconVerticalSolidList"/>
    <dgm:cxn modelId="{A460D72E-CC62-4C62-9DB7-9F5059B4F7D4}" srcId="{37B67C3C-4401-49C9-B087-BD7022E49BBB}" destId="{1928A91E-E1DE-4ABB-BDF7-B8B4005ED6B6}" srcOrd="2" destOrd="0" parTransId="{2A9C9AA4-D59D-41FA-A917-14A7D6492392}" sibTransId="{35D8EE70-6A48-4CA4-A946-31EC289DE87D}"/>
    <dgm:cxn modelId="{C432D35C-22D1-4558-86E8-63C9E45AF164}" type="presOf" srcId="{70D6C8FE-AED2-406B-80A8-FA5347F82DE6}" destId="{35E037CE-090B-4F5C-8D8F-17AE64446EE1}" srcOrd="0" destOrd="0" presId="urn:microsoft.com/office/officeart/2018/2/layout/IconVerticalSolidList"/>
    <dgm:cxn modelId="{F42A4C5F-645B-4F39-A092-022B07D65EC3}" srcId="{9A200C26-53FF-4254-B36B-E791D7930C2D}" destId="{077EFE25-A5B2-4C80-AE2A-DC6732E3FEC4}" srcOrd="0" destOrd="0" parTransId="{AD3508AB-DE7D-4024-A53B-B6B55D1AB347}" sibTransId="{9730FA6D-ADF5-4C50-BF8D-E6A5AFA28C8F}"/>
    <dgm:cxn modelId="{7843D541-E0F3-4C2E-9213-3426C3F7D2A5}" type="presOf" srcId="{077EFE25-A5B2-4C80-AE2A-DC6732E3FEC4}" destId="{944A427D-4091-4421-95D3-4359D4A82357}" srcOrd="0" destOrd="0" presId="urn:microsoft.com/office/officeart/2018/2/layout/IconVerticalSolidList"/>
    <dgm:cxn modelId="{52EF2C4A-1269-4436-A8DE-FBCF2B390427}" type="presOf" srcId="{FF023A64-9CB3-493D-897E-A763D1DC3142}" destId="{7F0F3DB4-CC28-4BE9-A43A-0EEC132C4484}" srcOrd="0" destOrd="0" presId="urn:microsoft.com/office/officeart/2018/2/layout/IconVerticalSolidList"/>
    <dgm:cxn modelId="{2C9C9850-2E22-454B-9A05-F26261F66610}" srcId="{D726649B-E788-4E1D-B1B3-B21CEE0C2781}" destId="{B16897DC-26C8-495C-A8C2-BFA7DCF13BC9}" srcOrd="0" destOrd="0" parTransId="{34DD441B-4FBE-4275-B85E-18EA533CAF34}" sibTransId="{4498CBDC-890C-4B42-ACB3-54AC02B61F12}"/>
    <dgm:cxn modelId="{1EF01874-75EE-4AE2-9B7C-F51E828E1C86}" srcId="{37B67C3C-4401-49C9-B087-BD7022E49BBB}" destId="{DADDCF55-B1AF-41BB-B7E6-C4B3CF7AF634}" srcOrd="4" destOrd="0" parTransId="{A820D0E7-4D69-4C9C-A567-E0EBDCB3212A}" sibTransId="{561AE24A-7859-4AD2-B7BF-0023B00B5A30}"/>
    <dgm:cxn modelId="{56DBA054-6528-475F-8660-D4DE0F96AF2E}" srcId="{1928A91E-E1DE-4ABB-BDF7-B8B4005ED6B6}" destId="{FF023A64-9CB3-493D-897E-A763D1DC3142}" srcOrd="0" destOrd="0" parTransId="{F7AC92E2-B110-4CD0-AD84-8C5638E41724}" sibTransId="{05B9376C-54C1-4206-8407-1BDF60DE3B8A}"/>
    <dgm:cxn modelId="{0C809255-0216-464C-A6CF-7077FEC1FF5F}" srcId="{37B67C3C-4401-49C9-B087-BD7022E49BBB}" destId="{D726649B-E788-4E1D-B1B3-B21CEE0C2781}" srcOrd="0" destOrd="0" parTransId="{3A4965C4-9039-4D9F-91B5-840C62859935}" sibTransId="{A2E6F598-2E0C-4B7C-88B3-DDF08FA0FA6A}"/>
    <dgm:cxn modelId="{BD0FA59A-0C9A-4E76-BD0D-F40A690DC04E}" type="presOf" srcId="{B16897DC-26C8-495C-A8C2-BFA7DCF13BC9}" destId="{64D8F942-94DB-41C5-80CA-1FF14CE5AB12}" srcOrd="0" destOrd="0" presId="urn:microsoft.com/office/officeart/2018/2/layout/IconVerticalSolidList"/>
    <dgm:cxn modelId="{D297D29D-6F18-4BAF-8151-67CEC27988D9}" type="presOf" srcId="{D726649B-E788-4E1D-B1B3-B21CEE0C2781}" destId="{1510C05C-BA18-4593-81FB-D07C819F4EED}" srcOrd="0" destOrd="0" presId="urn:microsoft.com/office/officeart/2018/2/layout/IconVerticalSolidList"/>
    <dgm:cxn modelId="{851F389E-299F-4DF4-88AA-ABFFB1294A3F}" type="presOf" srcId="{DADDCF55-B1AF-41BB-B7E6-C4B3CF7AF634}" destId="{CA79A65E-DA9D-4F8D-9DD3-1705167BA530}" srcOrd="0" destOrd="0" presId="urn:microsoft.com/office/officeart/2018/2/layout/IconVerticalSolidList"/>
    <dgm:cxn modelId="{56D3A4A0-04DC-4B51-A0A4-11FAC3D6D772}" type="presOf" srcId="{1928A91E-E1DE-4ABB-BDF7-B8B4005ED6B6}" destId="{3E3A1570-3B0F-4D7B-AB48-31F26BF8AE8E}" srcOrd="0" destOrd="0" presId="urn:microsoft.com/office/officeart/2018/2/layout/IconVerticalSolidList"/>
    <dgm:cxn modelId="{C7704EA3-2B69-49A3-987A-D51601706AEF}" type="presOf" srcId="{5F65C59C-3D23-4FAB-88CF-D704C19F6C5B}" destId="{63877004-B743-40D1-8787-4BF6B2277FF3}" srcOrd="0" destOrd="0" presId="urn:microsoft.com/office/officeart/2018/2/layout/IconVerticalSolidList"/>
    <dgm:cxn modelId="{A4653CA4-2F76-4AEC-B78E-6646BE54D2AC}" type="presOf" srcId="{519255EC-D35C-4AA3-855C-25D32A4E549B}" destId="{8CF1A138-34FF-444F-9D83-EA4C2C540A6E}" srcOrd="0" destOrd="0" presId="urn:microsoft.com/office/officeart/2018/2/layout/IconVerticalSolidList"/>
    <dgm:cxn modelId="{123964A5-45DB-4528-B165-6F9DABB24ECF}" srcId="{37B67C3C-4401-49C9-B087-BD7022E49BBB}" destId="{9A200C26-53FF-4254-B36B-E791D7930C2D}" srcOrd="5" destOrd="0" parTransId="{B8D60B03-3BD9-486D-86E7-6A55F3EC4F1C}" sibTransId="{0ED761D6-EE71-44AB-993F-78E9A1EDEF1F}"/>
    <dgm:cxn modelId="{AD29E3B8-72A7-4B36-86FB-F184D9B775B7}" type="presOf" srcId="{37B67C3C-4401-49C9-B087-BD7022E49BBB}" destId="{6FB67C59-5838-4B08-9A68-F30CAC4A4F59}" srcOrd="0" destOrd="0" presId="urn:microsoft.com/office/officeart/2018/2/layout/IconVerticalSolidList"/>
    <dgm:cxn modelId="{5A3EC7C7-C640-44BB-8271-111C90A1B03B}" srcId="{DADDCF55-B1AF-41BB-B7E6-C4B3CF7AF634}" destId="{70D6C8FE-AED2-406B-80A8-FA5347F82DE6}" srcOrd="0" destOrd="0" parTransId="{03BD33CF-2726-44AB-8623-B153BE9E07D2}" sibTransId="{17E30E34-985C-4666-A65C-94DB93E96C1A}"/>
    <dgm:cxn modelId="{6E89F1D8-1BC9-4F9C-9386-744DC6FC19D0}" type="presOf" srcId="{14332489-56E8-4388-AF7F-72860B8712E5}" destId="{97F31271-0E31-425A-A9FC-656F5F57439C}" srcOrd="0" destOrd="0" presId="urn:microsoft.com/office/officeart/2018/2/layout/IconVerticalSolidList"/>
    <dgm:cxn modelId="{AD3A07F2-9E94-493D-9ADE-C45E0417C94A}" srcId="{37B67C3C-4401-49C9-B087-BD7022E49BBB}" destId="{5F65C59C-3D23-4FAB-88CF-D704C19F6C5B}" srcOrd="3" destOrd="0" parTransId="{A891167B-7D13-4C32-8E84-113C6DAB2B83}" sibTransId="{9A8F6166-99E7-4810-B799-BC8F76C5F149}"/>
    <dgm:cxn modelId="{746EB4F6-467E-4684-9318-A1F7F159998A}" srcId="{DBF6FF44-3E80-4422-A216-37CBB1DF544A}" destId="{14332489-56E8-4388-AF7F-72860B8712E5}" srcOrd="0" destOrd="0" parTransId="{1F62643B-F2EF-4DFC-A1CA-D1842DA7E529}" sibTransId="{C1579475-63FA-43B7-973F-72FD35A83F1A}"/>
    <dgm:cxn modelId="{1E7E1FB8-EDBA-4803-8893-571E84D2AAEE}" type="presParOf" srcId="{6FB67C59-5838-4B08-9A68-F30CAC4A4F59}" destId="{FCD3B38A-9E23-4525-A15D-A2634FC83DC4}" srcOrd="0" destOrd="0" presId="urn:microsoft.com/office/officeart/2018/2/layout/IconVerticalSolidList"/>
    <dgm:cxn modelId="{F368F2D0-EDD1-4FC0-99D7-124A4B68642A}" type="presParOf" srcId="{FCD3B38A-9E23-4525-A15D-A2634FC83DC4}" destId="{6ED580C0-955B-4AB5-ADA3-6AD727B0A8C0}" srcOrd="0" destOrd="0" presId="urn:microsoft.com/office/officeart/2018/2/layout/IconVerticalSolidList"/>
    <dgm:cxn modelId="{1D57D8B4-6F48-4C23-9C68-AB983D0EE555}" type="presParOf" srcId="{FCD3B38A-9E23-4525-A15D-A2634FC83DC4}" destId="{5704159C-6CAF-4E18-AEC0-85ECBBDE4F43}" srcOrd="1" destOrd="0" presId="urn:microsoft.com/office/officeart/2018/2/layout/IconVerticalSolidList"/>
    <dgm:cxn modelId="{64CA5BE6-4365-4260-8614-0AAB9D449384}" type="presParOf" srcId="{FCD3B38A-9E23-4525-A15D-A2634FC83DC4}" destId="{A6D12296-4C0B-4AD2-A791-486A5CB449B2}" srcOrd="2" destOrd="0" presId="urn:microsoft.com/office/officeart/2018/2/layout/IconVerticalSolidList"/>
    <dgm:cxn modelId="{B3976920-9F40-4A76-9D40-6E12759916FE}" type="presParOf" srcId="{FCD3B38A-9E23-4525-A15D-A2634FC83DC4}" destId="{1510C05C-BA18-4593-81FB-D07C819F4EED}" srcOrd="3" destOrd="0" presId="urn:microsoft.com/office/officeart/2018/2/layout/IconVerticalSolidList"/>
    <dgm:cxn modelId="{7176A48E-36A6-46A2-9B71-D46DE68F9182}" type="presParOf" srcId="{FCD3B38A-9E23-4525-A15D-A2634FC83DC4}" destId="{64D8F942-94DB-41C5-80CA-1FF14CE5AB12}" srcOrd="4" destOrd="0" presId="urn:microsoft.com/office/officeart/2018/2/layout/IconVerticalSolidList"/>
    <dgm:cxn modelId="{9AF30BE8-7FD2-4B03-8BF4-FE7A1AC23208}" type="presParOf" srcId="{6FB67C59-5838-4B08-9A68-F30CAC4A4F59}" destId="{D558FDD5-5691-4D45-B9B4-F6AB62381BD5}" srcOrd="1" destOrd="0" presId="urn:microsoft.com/office/officeart/2018/2/layout/IconVerticalSolidList"/>
    <dgm:cxn modelId="{A1CFFCD5-B52D-4BAE-8CC9-07878003BC21}" type="presParOf" srcId="{6FB67C59-5838-4B08-9A68-F30CAC4A4F59}" destId="{F08DD496-D012-4E77-B99A-A620E12289A0}" srcOrd="2" destOrd="0" presId="urn:microsoft.com/office/officeart/2018/2/layout/IconVerticalSolidList"/>
    <dgm:cxn modelId="{C91063D4-F0D2-4698-B30F-9B398AA57FD2}" type="presParOf" srcId="{F08DD496-D012-4E77-B99A-A620E12289A0}" destId="{A4EB0891-9005-4733-9F9B-D91029734FE2}" srcOrd="0" destOrd="0" presId="urn:microsoft.com/office/officeart/2018/2/layout/IconVerticalSolidList"/>
    <dgm:cxn modelId="{7AB9752D-70FE-4590-AFD7-AD620F202BD4}" type="presParOf" srcId="{F08DD496-D012-4E77-B99A-A620E12289A0}" destId="{9A3339E2-2EF7-4EDD-B5B0-509CA7D83A63}" srcOrd="1" destOrd="0" presId="urn:microsoft.com/office/officeart/2018/2/layout/IconVerticalSolidList"/>
    <dgm:cxn modelId="{ACB9A5FA-43AF-4192-9EC4-6DDD130FBAA8}" type="presParOf" srcId="{F08DD496-D012-4E77-B99A-A620E12289A0}" destId="{86CF2D4E-2CB9-4A46-B6EE-2261A93BE449}" srcOrd="2" destOrd="0" presId="urn:microsoft.com/office/officeart/2018/2/layout/IconVerticalSolidList"/>
    <dgm:cxn modelId="{3816A12C-B666-4E1E-B382-E6EF03215C71}" type="presParOf" srcId="{F08DD496-D012-4E77-B99A-A620E12289A0}" destId="{6251BD43-CBE1-454E-956F-ABCC0A98976E}" srcOrd="3" destOrd="0" presId="urn:microsoft.com/office/officeart/2018/2/layout/IconVerticalSolidList"/>
    <dgm:cxn modelId="{F30E92E0-A583-4599-B6F9-23C04025EB09}" type="presParOf" srcId="{F08DD496-D012-4E77-B99A-A620E12289A0}" destId="{97F31271-0E31-425A-A9FC-656F5F57439C}" srcOrd="4" destOrd="0" presId="urn:microsoft.com/office/officeart/2018/2/layout/IconVerticalSolidList"/>
    <dgm:cxn modelId="{12CF8EB6-F9FE-4EA9-B3F9-933ACA91387F}" type="presParOf" srcId="{6FB67C59-5838-4B08-9A68-F30CAC4A4F59}" destId="{246B53BD-93C5-4DBB-9F25-66571244BCC0}" srcOrd="3" destOrd="0" presId="urn:microsoft.com/office/officeart/2018/2/layout/IconVerticalSolidList"/>
    <dgm:cxn modelId="{AAA2C0AC-9359-4671-9FD6-B87317DD8A2B}" type="presParOf" srcId="{6FB67C59-5838-4B08-9A68-F30CAC4A4F59}" destId="{B719FD36-99C4-49FD-B5FE-7971E1908206}" srcOrd="4" destOrd="0" presId="urn:microsoft.com/office/officeart/2018/2/layout/IconVerticalSolidList"/>
    <dgm:cxn modelId="{B128C910-D38A-4EDC-A690-84B2BA0F96E5}" type="presParOf" srcId="{B719FD36-99C4-49FD-B5FE-7971E1908206}" destId="{AFF30E1D-5A39-45EF-A752-271D06DF2E07}" srcOrd="0" destOrd="0" presId="urn:microsoft.com/office/officeart/2018/2/layout/IconVerticalSolidList"/>
    <dgm:cxn modelId="{BDCACFE9-D489-42E4-8D1B-4BF1DD39E72C}" type="presParOf" srcId="{B719FD36-99C4-49FD-B5FE-7971E1908206}" destId="{F14F2040-DC65-46E2-89BF-79029D4FBB6B}" srcOrd="1" destOrd="0" presId="urn:microsoft.com/office/officeart/2018/2/layout/IconVerticalSolidList"/>
    <dgm:cxn modelId="{36C6A143-277F-4BA7-A189-648D5A7BFF95}" type="presParOf" srcId="{B719FD36-99C4-49FD-B5FE-7971E1908206}" destId="{DA02DFB2-FB62-4A99-8FFC-27FD54E04816}" srcOrd="2" destOrd="0" presId="urn:microsoft.com/office/officeart/2018/2/layout/IconVerticalSolidList"/>
    <dgm:cxn modelId="{41F04146-9A9C-4868-B8F1-3392F2399891}" type="presParOf" srcId="{B719FD36-99C4-49FD-B5FE-7971E1908206}" destId="{3E3A1570-3B0F-4D7B-AB48-31F26BF8AE8E}" srcOrd="3" destOrd="0" presId="urn:microsoft.com/office/officeart/2018/2/layout/IconVerticalSolidList"/>
    <dgm:cxn modelId="{0BFDFFE3-F831-4E6E-A483-54ACFA5BAE7D}" type="presParOf" srcId="{B719FD36-99C4-49FD-B5FE-7971E1908206}" destId="{7F0F3DB4-CC28-4BE9-A43A-0EEC132C4484}" srcOrd="4" destOrd="0" presId="urn:microsoft.com/office/officeart/2018/2/layout/IconVerticalSolidList"/>
    <dgm:cxn modelId="{8FFCB305-47CE-47BB-ABE2-4E9EBDB25049}" type="presParOf" srcId="{6FB67C59-5838-4B08-9A68-F30CAC4A4F59}" destId="{12549DAD-90FC-4981-A52A-002D1B3B1F5E}" srcOrd="5" destOrd="0" presId="urn:microsoft.com/office/officeart/2018/2/layout/IconVerticalSolidList"/>
    <dgm:cxn modelId="{D65F26DA-F241-43EC-A701-F018FA93EE4E}" type="presParOf" srcId="{6FB67C59-5838-4B08-9A68-F30CAC4A4F59}" destId="{C5E62E4A-86C9-4599-9A9A-C1302A7E00CC}" srcOrd="6" destOrd="0" presId="urn:microsoft.com/office/officeart/2018/2/layout/IconVerticalSolidList"/>
    <dgm:cxn modelId="{D0084D5E-0BFA-4791-BCBD-FAB2BEC1CA0E}" type="presParOf" srcId="{C5E62E4A-86C9-4599-9A9A-C1302A7E00CC}" destId="{DD648BC1-7947-488A-A0F3-F7FF03D8DEF7}" srcOrd="0" destOrd="0" presId="urn:microsoft.com/office/officeart/2018/2/layout/IconVerticalSolidList"/>
    <dgm:cxn modelId="{35F5DCF2-62CC-4830-8514-BC25C3C9E367}" type="presParOf" srcId="{C5E62E4A-86C9-4599-9A9A-C1302A7E00CC}" destId="{9D4691FE-C243-4487-8469-92FBCB7E93F4}" srcOrd="1" destOrd="0" presId="urn:microsoft.com/office/officeart/2018/2/layout/IconVerticalSolidList"/>
    <dgm:cxn modelId="{63BA031A-E9FD-402E-B932-A240ADF7BBAB}" type="presParOf" srcId="{C5E62E4A-86C9-4599-9A9A-C1302A7E00CC}" destId="{3AFC9894-4717-4306-A2BB-87AAE5AF43F3}" srcOrd="2" destOrd="0" presId="urn:microsoft.com/office/officeart/2018/2/layout/IconVerticalSolidList"/>
    <dgm:cxn modelId="{2AF72CAC-4F29-46EF-9E71-721B88C33FF7}" type="presParOf" srcId="{C5E62E4A-86C9-4599-9A9A-C1302A7E00CC}" destId="{63877004-B743-40D1-8787-4BF6B2277FF3}" srcOrd="3" destOrd="0" presId="urn:microsoft.com/office/officeart/2018/2/layout/IconVerticalSolidList"/>
    <dgm:cxn modelId="{99C80CF4-BFF7-4C21-A272-ECE0019C0508}" type="presParOf" srcId="{C5E62E4A-86C9-4599-9A9A-C1302A7E00CC}" destId="{8CF1A138-34FF-444F-9D83-EA4C2C540A6E}" srcOrd="4" destOrd="0" presId="urn:microsoft.com/office/officeart/2018/2/layout/IconVerticalSolidList"/>
    <dgm:cxn modelId="{4D77A4CE-3652-4C92-9B1C-BF4713E9DDAB}" type="presParOf" srcId="{6FB67C59-5838-4B08-9A68-F30CAC4A4F59}" destId="{41F1301D-7FED-4B78-B31C-6B343E5F27DC}" srcOrd="7" destOrd="0" presId="urn:microsoft.com/office/officeart/2018/2/layout/IconVerticalSolidList"/>
    <dgm:cxn modelId="{D39A2B46-30CF-4E51-B814-09B4E9D0AA32}" type="presParOf" srcId="{6FB67C59-5838-4B08-9A68-F30CAC4A4F59}" destId="{111EACCC-1657-423F-9F09-A52287118062}" srcOrd="8" destOrd="0" presId="urn:microsoft.com/office/officeart/2018/2/layout/IconVerticalSolidList"/>
    <dgm:cxn modelId="{528A2827-1AFF-4F27-B9B6-D67A8A5DD54D}" type="presParOf" srcId="{111EACCC-1657-423F-9F09-A52287118062}" destId="{231C403A-22C9-467D-A679-5797C6F830E6}" srcOrd="0" destOrd="0" presId="urn:microsoft.com/office/officeart/2018/2/layout/IconVerticalSolidList"/>
    <dgm:cxn modelId="{59C21330-F9AE-40E1-998D-557E418CD910}" type="presParOf" srcId="{111EACCC-1657-423F-9F09-A52287118062}" destId="{170C849A-F3C1-4421-B200-497A500AA0C5}" srcOrd="1" destOrd="0" presId="urn:microsoft.com/office/officeart/2018/2/layout/IconVerticalSolidList"/>
    <dgm:cxn modelId="{8E3E4B9D-8272-4DA5-BB89-4567C9B5D0F5}" type="presParOf" srcId="{111EACCC-1657-423F-9F09-A52287118062}" destId="{6CC49F6C-23D1-484E-827E-EADF46F3F956}" srcOrd="2" destOrd="0" presId="urn:microsoft.com/office/officeart/2018/2/layout/IconVerticalSolidList"/>
    <dgm:cxn modelId="{6E6C0E11-1AFE-4EFE-92B9-7FBDACE334E2}" type="presParOf" srcId="{111EACCC-1657-423F-9F09-A52287118062}" destId="{CA79A65E-DA9D-4F8D-9DD3-1705167BA530}" srcOrd="3" destOrd="0" presId="urn:microsoft.com/office/officeart/2018/2/layout/IconVerticalSolidList"/>
    <dgm:cxn modelId="{EF068431-21C4-4CDB-BC3F-AFD467FB8A4C}" type="presParOf" srcId="{111EACCC-1657-423F-9F09-A52287118062}" destId="{35E037CE-090B-4F5C-8D8F-17AE64446EE1}" srcOrd="4" destOrd="0" presId="urn:microsoft.com/office/officeart/2018/2/layout/IconVerticalSolidList"/>
    <dgm:cxn modelId="{C928B7CC-6307-4621-AE3B-4EF9336A5584}" type="presParOf" srcId="{6FB67C59-5838-4B08-9A68-F30CAC4A4F59}" destId="{77161401-4C83-4D19-980A-2079367ABD5B}" srcOrd="9" destOrd="0" presId="urn:microsoft.com/office/officeart/2018/2/layout/IconVerticalSolidList"/>
    <dgm:cxn modelId="{2634EFBE-B3D5-4EB5-93F5-E88C5B6806AA}" type="presParOf" srcId="{6FB67C59-5838-4B08-9A68-F30CAC4A4F59}" destId="{4C6D39AB-28BB-4F51-A3D4-99D7BDCBC8AE}" srcOrd="10" destOrd="0" presId="urn:microsoft.com/office/officeart/2018/2/layout/IconVerticalSolidList"/>
    <dgm:cxn modelId="{B616C07E-866D-49A4-9309-07AF4C1E0048}" type="presParOf" srcId="{4C6D39AB-28BB-4F51-A3D4-99D7BDCBC8AE}" destId="{1B60FE99-AC2A-4CB2-8435-39B4EC2AA22A}" srcOrd="0" destOrd="0" presId="urn:microsoft.com/office/officeart/2018/2/layout/IconVerticalSolidList"/>
    <dgm:cxn modelId="{D72C37AF-5AC4-41E8-B5B1-CE95506AE207}" type="presParOf" srcId="{4C6D39AB-28BB-4F51-A3D4-99D7BDCBC8AE}" destId="{08D88144-19EF-4906-86BC-F8B5CB6F67EE}" srcOrd="1" destOrd="0" presId="urn:microsoft.com/office/officeart/2018/2/layout/IconVerticalSolidList"/>
    <dgm:cxn modelId="{ACF8FA2C-5972-41A0-9E5B-A0046B6E8142}" type="presParOf" srcId="{4C6D39AB-28BB-4F51-A3D4-99D7BDCBC8AE}" destId="{4D925242-5B48-4070-92AA-477A18421F2F}" srcOrd="2" destOrd="0" presId="urn:microsoft.com/office/officeart/2018/2/layout/IconVerticalSolidList"/>
    <dgm:cxn modelId="{4BD94E28-B8F7-42D9-84FE-8344645EB45F}" type="presParOf" srcId="{4C6D39AB-28BB-4F51-A3D4-99D7BDCBC8AE}" destId="{C7054638-8348-4C9A-9682-C679126CA49F}" srcOrd="3" destOrd="0" presId="urn:microsoft.com/office/officeart/2018/2/layout/IconVerticalSolidList"/>
    <dgm:cxn modelId="{3273BB44-73D7-4185-A525-D98C94D13871}" type="presParOf" srcId="{4C6D39AB-28BB-4F51-A3D4-99D7BDCBC8AE}" destId="{944A427D-4091-4421-95D3-4359D4A82357}"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9586F10-4945-4498-9A3A-D2CA4ADD5BFA}"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en-US"/>
        </a:p>
      </dgm:t>
    </dgm:pt>
    <dgm:pt modelId="{01C31491-649E-426C-A3C5-6B0ECC979A99}">
      <dgm:prSet/>
      <dgm:spPr/>
      <dgm:t>
        <a:bodyPr/>
        <a:lstStyle/>
        <a:p>
          <a:r>
            <a:rPr lang="en-US" b="1"/>
            <a:t>Model Training:</a:t>
          </a:r>
          <a:endParaRPr lang="en-US"/>
        </a:p>
      </dgm:t>
    </dgm:pt>
    <dgm:pt modelId="{F58139ED-FA4D-4089-86CF-281C4DAB7035}" type="parTrans" cxnId="{90D8066E-3161-434A-A1ED-76AB7D21C44E}">
      <dgm:prSet/>
      <dgm:spPr/>
      <dgm:t>
        <a:bodyPr/>
        <a:lstStyle/>
        <a:p>
          <a:endParaRPr lang="en-US"/>
        </a:p>
      </dgm:t>
    </dgm:pt>
    <dgm:pt modelId="{24D2728E-E906-42BE-A2CD-F04C1027F719}" type="sibTrans" cxnId="{90D8066E-3161-434A-A1ED-76AB7D21C44E}">
      <dgm:prSet/>
      <dgm:spPr/>
      <dgm:t>
        <a:bodyPr/>
        <a:lstStyle/>
        <a:p>
          <a:endParaRPr lang="en-US"/>
        </a:p>
      </dgm:t>
    </dgm:pt>
    <dgm:pt modelId="{C8A028C0-25C9-41DE-BB04-66619CDF298D}">
      <dgm:prSet/>
      <dgm:spPr/>
      <dgm:t>
        <a:bodyPr/>
        <a:lstStyle/>
        <a:p>
          <a:r>
            <a:rPr lang="en-US" dirty="0"/>
            <a:t>To train on available limited hardware, used PEFT technique (LORA) on quantized versions of Llama 3 and Mistral models and base version of GPT2.</a:t>
          </a:r>
        </a:p>
      </dgm:t>
    </dgm:pt>
    <dgm:pt modelId="{521EDA2E-BBFE-4497-88EA-E9CB0D035456}" type="parTrans" cxnId="{A0505B5E-8120-463F-AC92-7545EE311A25}">
      <dgm:prSet/>
      <dgm:spPr/>
      <dgm:t>
        <a:bodyPr/>
        <a:lstStyle/>
        <a:p>
          <a:endParaRPr lang="en-US"/>
        </a:p>
      </dgm:t>
    </dgm:pt>
    <dgm:pt modelId="{13439496-6F02-4F7A-B2EE-CC54880E3187}" type="sibTrans" cxnId="{A0505B5E-8120-463F-AC92-7545EE311A25}">
      <dgm:prSet/>
      <dgm:spPr/>
      <dgm:t>
        <a:bodyPr/>
        <a:lstStyle/>
        <a:p>
          <a:endParaRPr lang="en-US"/>
        </a:p>
      </dgm:t>
    </dgm:pt>
    <dgm:pt modelId="{28D25766-9025-4AFE-840E-4CD3CB189957}">
      <dgm:prSet/>
      <dgm:spPr/>
      <dgm:t>
        <a:bodyPr/>
        <a:lstStyle/>
        <a:p>
          <a:r>
            <a:rPr lang="en-US" dirty="0"/>
            <a:t>Used Transformer framework to train the base versions of Bart model.</a:t>
          </a:r>
        </a:p>
      </dgm:t>
    </dgm:pt>
    <dgm:pt modelId="{9FC65F6D-75F9-4549-B946-E463913D0B0C}" type="parTrans" cxnId="{5E0D969A-02A5-4D8B-B660-20B31A2084E3}">
      <dgm:prSet/>
      <dgm:spPr/>
      <dgm:t>
        <a:bodyPr/>
        <a:lstStyle/>
        <a:p>
          <a:endParaRPr lang="en-US"/>
        </a:p>
      </dgm:t>
    </dgm:pt>
    <dgm:pt modelId="{E62CD6AF-A889-4AD1-8C88-7B999BB114E7}" type="sibTrans" cxnId="{5E0D969A-02A5-4D8B-B660-20B31A2084E3}">
      <dgm:prSet/>
      <dgm:spPr/>
      <dgm:t>
        <a:bodyPr/>
        <a:lstStyle/>
        <a:p>
          <a:endParaRPr lang="en-US"/>
        </a:p>
      </dgm:t>
    </dgm:pt>
    <dgm:pt modelId="{317CA0CB-294C-47BE-8FDD-F4A1362636F4}">
      <dgm:prSet/>
      <dgm:spPr/>
      <dgm:t>
        <a:bodyPr/>
        <a:lstStyle/>
        <a:p>
          <a:r>
            <a:rPr lang="en-US" b="1" dirty="0"/>
            <a:t>Question Answer :</a:t>
          </a:r>
          <a:endParaRPr lang="en-US" dirty="0"/>
        </a:p>
      </dgm:t>
    </dgm:pt>
    <dgm:pt modelId="{5776CE10-5907-4EFC-87B8-CA48A4E02939}" type="parTrans" cxnId="{B2EA704C-8B6C-403F-8367-F3CDEC6B8439}">
      <dgm:prSet/>
      <dgm:spPr/>
      <dgm:t>
        <a:bodyPr/>
        <a:lstStyle/>
        <a:p>
          <a:endParaRPr lang="en-US"/>
        </a:p>
      </dgm:t>
    </dgm:pt>
    <dgm:pt modelId="{0589F248-9C26-4C9E-9DBB-8FC750C281EC}" type="sibTrans" cxnId="{B2EA704C-8B6C-403F-8367-F3CDEC6B8439}">
      <dgm:prSet/>
      <dgm:spPr/>
      <dgm:t>
        <a:bodyPr/>
        <a:lstStyle/>
        <a:p>
          <a:endParaRPr lang="en-US"/>
        </a:p>
      </dgm:t>
    </dgm:pt>
    <dgm:pt modelId="{145A79F3-9238-40CC-80C2-C764E96C2B24}">
      <dgm:prSet/>
      <dgm:spPr/>
      <dgm:t>
        <a:bodyPr/>
        <a:lstStyle/>
        <a:p>
          <a:r>
            <a:rPr lang="en-US" dirty="0"/>
            <a:t>Both Generative and Seq2Seq models generated contextually correct response.</a:t>
          </a:r>
        </a:p>
      </dgm:t>
    </dgm:pt>
    <dgm:pt modelId="{EC375B20-B57D-4634-ACF5-2545AB0FBC8D}" type="parTrans" cxnId="{0A971C11-40A5-4127-AEC9-DF08A6CDEF2C}">
      <dgm:prSet/>
      <dgm:spPr/>
      <dgm:t>
        <a:bodyPr/>
        <a:lstStyle/>
        <a:p>
          <a:endParaRPr lang="en-US"/>
        </a:p>
      </dgm:t>
    </dgm:pt>
    <dgm:pt modelId="{7D11FE6B-1E6C-4511-87AD-E2707842DB37}" type="sibTrans" cxnId="{0A971C11-40A5-4127-AEC9-DF08A6CDEF2C}">
      <dgm:prSet/>
      <dgm:spPr/>
      <dgm:t>
        <a:bodyPr/>
        <a:lstStyle/>
        <a:p>
          <a:endParaRPr lang="en-US"/>
        </a:p>
      </dgm:t>
    </dgm:pt>
    <dgm:pt modelId="{BE9F098D-E283-4214-ACA9-6475403636B2}">
      <dgm:prSet/>
      <dgm:spPr/>
      <dgm:t>
        <a:bodyPr/>
        <a:lstStyle/>
        <a:p>
          <a:r>
            <a:rPr lang="en-US" b="1"/>
            <a:t>Model Performance and Comparison:</a:t>
          </a:r>
          <a:endParaRPr lang="en-US"/>
        </a:p>
      </dgm:t>
    </dgm:pt>
    <dgm:pt modelId="{0A4F5498-2CB1-4A0D-A34A-96A93BA1ECD8}" type="parTrans" cxnId="{45FFB74B-BAF0-4837-96CA-86123BA2B28B}">
      <dgm:prSet/>
      <dgm:spPr/>
      <dgm:t>
        <a:bodyPr/>
        <a:lstStyle/>
        <a:p>
          <a:endParaRPr lang="en-US"/>
        </a:p>
      </dgm:t>
    </dgm:pt>
    <dgm:pt modelId="{088C795F-DC56-454F-A170-7F71A6990B73}" type="sibTrans" cxnId="{45FFB74B-BAF0-4837-96CA-86123BA2B28B}">
      <dgm:prSet/>
      <dgm:spPr/>
      <dgm:t>
        <a:bodyPr/>
        <a:lstStyle/>
        <a:p>
          <a:endParaRPr lang="en-US"/>
        </a:p>
      </dgm:t>
    </dgm:pt>
    <dgm:pt modelId="{F5B754B4-1E89-43A5-91C5-6BE40DF25166}">
      <dgm:prSet/>
      <dgm:spPr/>
      <dgm:t>
        <a:bodyPr/>
        <a:lstStyle/>
        <a:p>
          <a:r>
            <a:rPr lang="en-US" dirty="0"/>
            <a:t>Mistral and Llama 3 models generated outputs are not consistent for each regeneration, resulting in varying Rouge scores.</a:t>
          </a:r>
        </a:p>
      </dgm:t>
    </dgm:pt>
    <dgm:pt modelId="{8B2AF6BE-3C32-4143-8EBB-6EDEDED3DEAE}" type="parTrans" cxnId="{FABD6F45-CF57-4E44-A77F-FC124C1F32F3}">
      <dgm:prSet/>
      <dgm:spPr/>
      <dgm:t>
        <a:bodyPr/>
        <a:lstStyle/>
        <a:p>
          <a:endParaRPr lang="en-US"/>
        </a:p>
      </dgm:t>
    </dgm:pt>
    <dgm:pt modelId="{7BC8FF65-76C7-417F-ABE9-1199D7CD4CFB}" type="sibTrans" cxnId="{FABD6F45-CF57-4E44-A77F-FC124C1F32F3}">
      <dgm:prSet/>
      <dgm:spPr/>
      <dgm:t>
        <a:bodyPr/>
        <a:lstStyle/>
        <a:p>
          <a:endParaRPr lang="en-US"/>
        </a:p>
      </dgm:t>
    </dgm:pt>
    <dgm:pt modelId="{7C8BA0A0-8DC5-4E2C-AB0C-D2B0DF8E5990}">
      <dgm:prSet/>
      <dgm:spPr/>
      <dgm:t>
        <a:bodyPr/>
        <a:lstStyle/>
        <a:p>
          <a:r>
            <a:rPr lang="en-US" dirty="0"/>
            <a:t>Bart encoder-decoder type model, provides consistent response and decent ROUGE scores.</a:t>
          </a:r>
        </a:p>
      </dgm:t>
    </dgm:pt>
    <dgm:pt modelId="{A8080038-CE78-40F1-ACFD-6033252B6EF1}" type="parTrans" cxnId="{23590D55-69D2-442C-B613-CC736B752B83}">
      <dgm:prSet/>
      <dgm:spPr/>
      <dgm:t>
        <a:bodyPr/>
        <a:lstStyle/>
        <a:p>
          <a:endParaRPr lang="en-US"/>
        </a:p>
      </dgm:t>
    </dgm:pt>
    <dgm:pt modelId="{7F90D325-EB37-4CA9-97CD-87FE2FAC7960}" type="sibTrans" cxnId="{23590D55-69D2-442C-B613-CC736B752B83}">
      <dgm:prSet/>
      <dgm:spPr/>
      <dgm:t>
        <a:bodyPr/>
        <a:lstStyle/>
        <a:p>
          <a:endParaRPr lang="en-US"/>
        </a:p>
      </dgm:t>
    </dgm:pt>
    <dgm:pt modelId="{4058DBB1-5EA4-4C34-9CA9-E90202102D89}">
      <dgm:prSet/>
      <dgm:spPr/>
      <dgm:t>
        <a:bodyPr/>
        <a:lstStyle/>
        <a:p>
          <a:r>
            <a:rPr lang="en-US" dirty="0"/>
            <a:t>GPT2 base version is trained using PEFT technique (LORA) giving better results compared to other picked models</a:t>
          </a:r>
        </a:p>
      </dgm:t>
    </dgm:pt>
    <dgm:pt modelId="{B8FD882C-FFE2-430B-84DB-96FD99120F57}" type="parTrans" cxnId="{6BCB85EA-FCEF-4221-A5F6-11D673034F42}">
      <dgm:prSet/>
      <dgm:spPr/>
      <dgm:t>
        <a:bodyPr/>
        <a:lstStyle/>
        <a:p>
          <a:endParaRPr lang="en-US"/>
        </a:p>
      </dgm:t>
    </dgm:pt>
    <dgm:pt modelId="{F0B3486B-02B3-4C84-8864-1C062FF026CF}" type="sibTrans" cxnId="{6BCB85EA-FCEF-4221-A5F6-11D673034F42}">
      <dgm:prSet/>
      <dgm:spPr/>
      <dgm:t>
        <a:bodyPr/>
        <a:lstStyle/>
        <a:p>
          <a:endParaRPr lang="en-US"/>
        </a:p>
      </dgm:t>
    </dgm:pt>
    <dgm:pt modelId="{05030B3B-0D14-48C2-9E08-1F0F1703BE83}" type="pres">
      <dgm:prSet presAssocID="{C9586F10-4945-4498-9A3A-D2CA4ADD5BFA}" presName="Name0" presStyleCnt="0">
        <dgm:presLayoutVars>
          <dgm:dir/>
          <dgm:animLvl val="lvl"/>
          <dgm:resizeHandles val="exact"/>
        </dgm:presLayoutVars>
      </dgm:prSet>
      <dgm:spPr/>
    </dgm:pt>
    <dgm:pt modelId="{FDDEC113-F044-42B5-9849-D335C5ED48F0}" type="pres">
      <dgm:prSet presAssocID="{01C31491-649E-426C-A3C5-6B0ECC979A99}" presName="composite" presStyleCnt="0"/>
      <dgm:spPr/>
    </dgm:pt>
    <dgm:pt modelId="{A1A2A9CA-955F-45C5-A9E1-E264B38E1970}" type="pres">
      <dgm:prSet presAssocID="{01C31491-649E-426C-A3C5-6B0ECC979A99}" presName="parTx" presStyleLbl="alignNode1" presStyleIdx="0" presStyleCnt="3">
        <dgm:presLayoutVars>
          <dgm:chMax val="0"/>
          <dgm:chPref val="0"/>
          <dgm:bulletEnabled val="1"/>
        </dgm:presLayoutVars>
      </dgm:prSet>
      <dgm:spPr/>
    </dgm:pt>
    <dgm:pt modelId="{663350F7-EEC9-420B-9364-5517C5970A6D}" type="pres">
      <dgm:prSet presAssocID="{01C31491-649E-426C-A3C5-6B0ECC979A99}" presName="desTx" presStyleLbl="alignAccFollowNode1" presStyleIdx="0" presStyleCnt="3">
        <dgm:presLayoutVars>
          <dgm:bulletEnabled val="1"/>
        </dgm:presLayoutVars>
      </dgm:prSet>
      <dgm:spPr/>
    </dgm:pt>
    <dgm:pt modelId="{1ECDC74F-A5C5-4252-A6B2-E60A9E7F2F24}" type="pres">
      <dgm:prSet presAssocID="{24D2728E-E906-42BE-A2CD-F04C1027F719}" presName="space" presStyleCnt="0"/>
      <dgm:spPr/>
    </dgm:pt>
    <dgm:pt modelId="{5F641BD4-61EB-4A7B-BC2A-8736186DC3B9}" type="pres">
      <dgm:prSet presAssocID="{317CA0CB-294C-47BE-8FDD-F4A1362636F4}" presName="composite" presStyleCnt="0"/>
      <dgm:spPr/>
    </dgm:pt>
    <dgm:pt modelId="{A2DEE68A-2601-43B4-BC68-10A00986AE7C}" type="pres">
      <dgm:prSet presAssocID="{317CA0CB-294C-47BE-8FDD-F4A1362636F4}" presName="parTx" presStyleLbl="alignNode1" presStyleIdx="1" presStyleCnt="3">
        <dgm:presLayoutVars>
          <dgm:chMax val="0"/>
          <dgm:chPref val="0"/>
          <dgm:bulletEnabled val="1"/>
        </dgm:presLayoutVars>
      </dgm:prSet>
      <dgm:spPr/>
    </dgm:pt>
    <dgm:pt modelId="{857DDBCA-F69C-49AE-AD8E-CC49F770BC5D}" type="pres">
      <dgm:prSet presAssocID="{317CA0CB-294C-47BE-8FDD-F4A1362636F4}" presName="desTx" presStyleLbl="alignAccFollowNode1" presStyleIdx="1" presStyleCnt="3">
        <dgm:presLayoutVars>
          <dgm:bulletEnabled val="1"/>
        </dgm:presLayoutVars>
      </dgm:prSet>
      <dgm:spPr/>
    </dgm:pt>
    <dgm:pt modelId="{208C33E4-6AB8-43E5-9536-37F8527F78A1}" type="pres">
      <dgm:prSet presAssocID="{0589F248-9C26-4C9E-9DBB-8FC750C281EC}" presName="space" presStyleCnt="0"/>
      <dgm:spPr/>
    </dgm:pt>
    <dgm:pt modelId="{7CAF3A58-6697-4271-818A-7D4C13D0662E}" type="pres">
      <dgm:prSet presAssocID="{BE9F098D-E283-4214-ACA9-6475403636B2}" presName="composite" presStyleCnt="0"/>
      <dgm:spPr/>
    </dgm:pt>
    <dgm:pt modelId="{0273F34D-1841-45B1-8473-E8129AF167A9}" type="pres">
      <dgm:prSet presAssocID="{BE9F098D-E283-4214-ACA9-6475403636B2}" presName="parTx" presStyleLbl="alignNode1" presStyleIdx="2" presStyleCnt="3">
        <dgm:presLayoutVars>
          <dgm:chMax val="0"/>
          <dgm:chPref val="0"/>
          <dgm:bulletEnabled val="1"/>
        </dgm:presLayoutVars>
      </dgm:prSet>
      <dgm:spPr/>
    </dgm:pt>
    <dgm:pt modelId="{CFD5275C-4591-4ED1-9A4F-320383E1F620}" type="pres">
      <dgm:prSet presAssocID="{BE9F098D-E283-4214-ACA9-6475403636B2}" presName="desTx" presStyleLbl="alignAccFollowNode1" presStyleIdx="2" presStyleCnt="3">
        <dgm:presLayoutVars>
          <dgm:bulletEnabled val="1"/>
        </dgm:presLayoutVars>
      </dgm:prSet>
      <dgm:spPr/>
    </dgm:pt>
  </dgm:ptLst>
  <dgm:cxnLst>
    <dgm:cxn modelId="{93442104-2DF4-451A-B6EF-819C01297E81}" type="presOf" srcId="{F5B754B4-1E89-43A5-91C5-6BE40DF25166}" destId="{CFD5275C-4591-4ED1-9A4F-320383E1F620}" srcOrd="0" destOrd="0" presId="urn:microsoft.com/office/officeart/2005/8/layout/hList1"/>
    <dgm:cxn modelId="{D8E2CD0C-599B-4751-963D-45A8EE6FD980}" type="presOf" srcId="{BE9F098D-E283-4214-ACA9-6475403636B2}" destId="{0273F34D-1841-45B1-8473-E8129AF167A9}" srcOrd="0" destOrd="0" presId="urn:microsoft.com/office/officeart/2005/8/layout/hList1"/>
    <dgm:cxn modelId="{0A971C11-40A5-4127-AEC9-DF08A6CDEF2C}" srcId="{317CA0CB-294C-47BE-8FDD-F4A1362636F4}" destId="{145A79F3-9238-40CC-80C2-C764E96C2B24}" srcOrd="0" destOrd="0" parTransId="{EC375B20-B57D-4634-ACF5-2545AB0FBC8D}" sibTransId="{7D11FE6B-1E6C-4511-87AD-E2707842DB37}"/>
    <dgm:cxn modelId="{13E3A112-889A-4ACE-98E0-4F55B4D7773A}" type="presOf" srcId="{28D25766-9025-4AFE-840E-4CD3CB189957}" destId="{663350F7-EEC9-420B-9364-5517C5970A6D}" srcOrd="0" destOrd="1" presId="urn:microsoft.com/office/officeart/2005/8/layout/hList1"/>
    <dgm:cxn modelId="{60A3C540-A3D2-4EDB-B7B4-38025A9C01DB}" type="presOf" srcId="{01C31491-649E-426C-A3C5-6B0ECC979A99}" destId="{A1A2A9CA-955F-45C5-A9E1-E264B38E1970}" srcOrd="0" destOrd="0" presId="urn:microsoft.com/office/officeart/2005/8/layout/hList1"/>
    <dgm:cxn modelId="{3AB19E5B-63E1-4185-AD67-F597ACDCFF78}" type="presOf" srcId="{C9586F10-4945-4498-9A3A-D2CA4ADD5BFA}" destId="{05030B3B-0D14-48C2-9E08-1F0F1703BE83}" srcOrd="0" destOrd="0" presId="urn:microsoft.com/office/officeart/2005/8/layout/hList1"/>
    <dgm:cxn modelId="{A0505B5E-8120-463F-AC92-7545EE311A25}" srcId="{01C31491-649E-426C-A3C5-6B0ECC979A99}" destId="{C8A028C0-25C9-41DE-BB04-66619CDF298D}" srcOrd="0" destOrd="0" parTransId="{521EDA2E-BBFE-4497-88EA-E9CB0D035456}" sibTransId="{13439496-6F02-4F7A-B2EE-CC54880E3187}"/>
    <dgm:cxn modelId="{FABD6F45-CF57-4E44-A77F-FC124C1F32F3}" srcId="{BE9F098D-E283-4214-ACA9-6475403636B2}" destId="{F5B754B4-1E89-43A5-91C5-6BE40DF25166}" srcOrd="0" destOrd="0" parTransId="{8B2AF6BE-3C32-4143-8EBB-6EDEDED3DEAE}" sibTransId="{7BC8FF65-76C7-417F-ABE9-1199D7CD4CFB}"/>
    <dgm:cxn modelId="{DEB5AE46-EF9A-4BFB-B37C-BA7693F3CD0E}" type="presOf" srcId="{317CA0CB-294C-47BE-8FDD-F4A1362636F4}" destId="{A2DEE68A-2601-43B4-BC68-10A00986AE7C}" srcOrd="0" destOrd="0" presId="urn:microsoft.com/office/officeart/2005/8/layout/hList1"/>
    <dgm:cxn modelId="{45FFB74B-BAF0-4837-96CA-86123BA2B28B}" srcId="{C9586F10-4945-4498-9A3A-D2CA4ADD5BFA}" destId="{BE9F098D-E283-4214-ACA9-6475403636B2}" srcOrd="2" destOrd="0" parTransId="{0A4F5498-2CB1-4A0D-A34A-96A93BA1ECD8}" sibTransId="{088C795F-DC56-454F-A170-7F71A6990B73}"/>
    <dgm:cxn modelId="{B2EA704C-8B6C-403F-8367-F3CDEC6B8439}" srcId="{C9586F10-4945-4498-9A3A-D2CA4ADD5BFA}" destId="{317CA0CB-294C-47BE-8FDD-F4A1362636F4}" srcOrd="1" destOrd="0" parTransId="{5776CE10-5907-4EFC-87B8-CA48A4E02939}" sibTransId="{0589F248-9C26-4C9E-9DBB-8FC750C281EC}"/>
    <dgm:cxn modelId="{90D8066E-3161-434A-A1ED-76AB7D21C44E}" srcId="{C9586F10-4945-4498-9A3A-D2CA4ADD5BFA}" destId="{01C31491-649E-426C-A3C5-6B0ECC979A99}" srcOrd="0" destOrd="0" parTransId="{F58139ED-FA4D-4089-86CF-281C4DAB7035}" sibTransId="{24D2728E-E906-42BE-A2CD-F04C1027F719}"/>
    <dgm:cxn modelId="{23590D55-69D2-442C-B613-CC736B752B83}" srcId="{BE9F098D-E283-4214-ACA9-6475403636B2}" destId="{7C8BA0A0-8DC5-4E2C-AB0C-D2B0DF8E5990}" srcOrd="2" destOrd="0" parTransId="{A8080038-CE78-40F1-ACFD-6033252B6EF1}" sibTransId="{7F90D325-EB37-4CA9-97CD-87FE2FAC7960}"/>
    <dgm:cxn modelId="{A1973276-D162-48AA-A386-97219A791E55}" type="presOf" srcId="{C8A028C0-25C9-41DE-BB04-66619CDF298D}" destId="{663350F7-EEC9-420B-9364-5517C5970A6D}" srcOrd="0" destOrd="0" presId="urn:microsoft.com/office/officeart/2005/8/layout/hList1"/>
    <dgm:cxn modelId="{5E0D969A-02A5-4D8B-B660-20B31A2084E3}" srcId="{01C31491-649E-426C-A3C5-6B0ECC979A99}" destId="{28D25766-9025-4AFE-840E-4CD3CB189957}" srcOrd="1" destOrd="0" parTransId="{9FC65F6D-75F9-4549-B946-E463913D0B0C}" sibTransId="{E62CD6AF-A889-4AD1-8C88-7B999BB114E7}"/>
    <dgm:cxn modelId="{02F00EB0-567E-47F9-AA69-E85099863BF2}" type="presOf" srcId="{145A79F3-9238-40CC-80C2-C764E96C2B24}" destId="{857DDBCA-F69C-49AE-AD8E-CC49F770BC5D}" srcOrd="0" destOrd="0" presId="urn:microsoft.com/office/officeart/2005/8/layout/hList1"/>
    <dgm:cxn modelId="{4D96FCC4-899D-402E-9035-C8172D94F980}" type="presOf" srcId="{4058DBB1-5EA4-4C34-9CA9-E90202102D89}" destId="{CFD5275C-4591-4ED1-9A4F-320383E1F620}" srcOrd="0" destOrd="1" presId="urn:microsoft.com/office/officeart/2005/8/layout/hList1"/>
    <dgm:cxn modelId="{9646E3E9-682D-4A74-9593-57850FF585BE}" type="presOf" srcId="{7C8BA0A0-8DC5-4E2C-AB0C-D2B0DF8E5990}" destId="{CFD5275C-4591-4ED1-9A4F-320383E1F620}" srcOrd="0" destOrd="2" presId="urn:microsoft.com/office/officeart/2005/8/layout/hList1"/>
    <dgm:cxn modelId="{6BCB85EA-FCEF-4221-A5F6-11D673034F42}" srcId="{BE9F098D-E283-4214-ACA9-6475403636B2}" destId="{4058DBB1-5EA4-4C34-9CA9-E90202102D89}" srcOrd="1" destOrd="0" parTransId="{B8FD882C-FFE2-430B-84DB-96FD99120F57}" sibTransId="{F0B3486B-02B3-4C84-8864-1C062FF026CF}"/>
    <dgm:cxn modelId="{0A6E8D0B-03F3-4D77-9B46-905438F94D83}" type="presParOf" srcId="{05030B3B-0D14-48C2-9E08-1F0F1703BE83}" destId="{FDDEC113-F044-42B5-9849-D335C5ED48F0}" srcOrd="0" destOrd="0" presId="urn:microsoft.com/office/officeart/2005/8/layout/hList1"/>
    <dgm:cxn modelId="{178EE835-94A3-41B0-A094-3AF2C6A7652D}" type="presParOf" srcId="{FDDEC113-F044-42B5-9849-D335C5ED48F0}" destId="{A1A2A9CA-955F-45C5-A9E1-E264B38E1970}" srcOrd="0" destOrd="0" presId="urn:microsoft.com/office/officeart/2005/8/layout/hList1"/>
    <dgm:cxn modelId="{0EAFF03D-5FD6-4767-8A40-CCE12D61A556}" type="presParOf" srcId="{FDDEC113-F044-42B5-9849-D335C5ED48F0}" destId="{663350F7-EEC9-420B-9364-5517C5970A6D}" srcOrd="1" destOrd="0" presId="urn:microsoft.com/office/officeart/2005/8/layout/hList1"/>
    <dgm:cxn modelId="{2278712A-E1CA-41BC-85C0-9995D7D85FF4}" type="presParOf" srcId="{05030B3B-0D14-48C2-9E08-1F0F1703BE83}" destId="{1ECDC74F-A5C5-4252-A6B2-E60A9E7F2F24}" srcOrd="1" destOrd="0" presId="urn:microsoft.com/office/officeart/2005/8/layout/hList1"/>
    <dgm:cxn modelId="{35340341-1846-4354-9BE4-7647EFD28515}" type="presParOf" srcId="{05030B3B-0D14-48C2-9E08-1F0F1703BE83}" destId="{5F641BD4-61EB-4A7B-BC2A-8736186DC3B9}" srcOrd="2" destOrd="0" presId="urn:microsoft.com/office/officeart/2005/8/layout/hList1"/>
    <dgm:cxn modelId="{AB48BEE3-1E21-469F-AC5B-626391AD0DEB}" type="presParOf" srcId="{5F641BD4-61EB-4A7B-BC2A-8736186DC3B9}" destId="{A2DEE68A-2601-43B4-BC68-10A00986AE7C}" srcOrd="0" destOrd="0" presId="urn:microsoft.com/office/officeart/2005/8/layout/hList1"/>
    <dgm:cxn modelId="{01548954-5125-4AE1-A8CA-5EFA03E85F06}" type="presParOf" srcId="{5F641BD4-61EB-4A7B-BC2A-8736186DC3B9}" destId="{857DDBCA-F69C-49AE-AD8E-CC49F770BC5D}" srcOrd="1" destOrd="0" presId="urn:microsoft.com/office/officeart/2005/8/layout/hList1"/>
    <dgm:cxn modelId="{155ED179-07C3-4C5E-983C-30EDD1352201}" type="presParOf" srcId="{05030B3B-0D14-48C2-9E08-1F0F1703BE83}" destId="{208C33E4-6AB8-43E5-9536-37F8527F78A1}" srcOrd="3" destOrd="0" presId="urn:microsoft.com/office/officeart/2005/8/layout/hList1"/>
    <dgm:cxn modelId="{2A10192D-CC9E-4E4F-ABC7-73A9FEBF11E3}" type="presParOf" srcId="{05030B3B-0D14-48C2-9E08-1F0F1703BE83}" destId="{7CAF3A58-6697-4271-818A-7D4C13D0662E}" srcOrd="4" destOrd="0" presId="urn:microsoft.com/office/officeart/2005/8/layout/hList1"/>
    <dgm:cxn modelId="{56BF000B-A3CB-440D-9D51-16DE1E8420A5}" type="presParOf" srcId="{7CAF3A58-6697-4271-818A-7D4C13D0662E}" destId="{0273F34D-1841-45B1-8473-E8129AF167A9}" srcOrd="0" destOrd="0" presId="urn:microsoft.com/office/officeart/2005/8/layout/hList1"/>
    <dgm:cxn modelId="{7D049BDC-30E0-4206-9E70-26293D015EFB}" type="presParOf" srcId="{7CAF3A58-6697-4271-818A-7D4C13D0662E}" destId="{CFD5275C-4591-4ED1-9A4F-320383E1F620}"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8D4560-2BCB-4A33-9863-997669CC6B85}">
      <dsp:nvSpPr>
        <dsp:cNvPr id="0" name=""/>
        <dsp:cNvSpPr/>
      </dsp:nvSpPr>
      <dsp:spPr>
        <a:xfrm>
          <a:off x="282221" y="159118"/>
          <a:ext cx="1371985" cy="1371985"/>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371DD8-38BC-4DD6-A359-1C4A2C2A3069}">
      <dsp:nvSpPr>
        <dsp:cNvPr id="0" name=""/>
        <dsp:cNvSpPr/>
      </dsp:nvSpPr>
      <dsp:spPr>
        <a:xfrm>
          <a:off x="570337" y="447234"/>
          <a:ext cx="795751" cy="7957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6B6EEE-1806-4C6E-95C2-9E6C6BED290D}">
      <dsp:nvSpPr>
        <dsp:cNvPr id="0" name=""/>
        <dsp:cNvSpPr/>
      </dsp:nvSpPr>
      <dsp:spPr>
        <a:xfrm>
          <a:off x="1948202" y="159118"/>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b="0" i="0" kern="1200"/>
            <a:t>Generate a succinct subject line from the body of an email.</a:t>
          </a:r>
          <a:endParaRPr lang="en-US" sz="1900" kern="1200"/>
        </a:p>
      </dsp:txBody>
      <dsp:txXfrm>
        <a:off x="1948202" y="159118"/>
        <a:ext cx="3233964" cy="1371985"/>
      </dsp:txXfrm>
    </dsp:sp>
    <dsp:sp modelId="{25B73D03-24CE-4A6B-998C-71CBBB96AD80}">
      <dsp:nvSpPr>
        <dsp:cNvPr id="0" name=""/>
        <dsp:cNvSpPr/>
      </dsp:nvSpPr>
      <dsp:spPr>
        <a:xfrm>
          <a:off x="5745661" y="159118"/>
          <a:ext cx="1371985" cy="1371985"/>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F8E089-FE56-4167-9A04-C1F90A90952D}">
      <dsp:nvSpPr>
        <dsp:cNvPr id="0" name=""/>
        <dsp:cNvSpPr/>
      </dsp:nvSpPr>
      <dsp:spPr>
        <a:xfrm>
          <a:off x="6033778" y="447234"/>
          <a:ext cx="795751" cy="7957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FB4B18-12E3-4947-8A3A-E872B1583045}">
      <dsp:nvSpPr>
        <dsp:cNvPr id="0" name=""/>
        <dsp:cNvSpPr/>
      </dsp:nvSpPr>
      <dsp:spPr>
        <a:xfrm>
          <a:off x="7411643" y="159118"/>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b="0" i="0" kern="1200"/>
            <a:t>To explore the use of Generative AI Language Models (LLMs) for generating compelling email subject lines.</a:t>
          </a:r>
          <a:endParaRPr lang="en-US" sz="1900" kern="1200"/>
        </a:p>
      </dsp:txBody>
      <dsp:txXfrm>
        <a:off x="7411643" y="159118"/>
        <a:ext cx="3233964" cy="1371985"/>
      </dsp:txXfrm>
    </dsp:sp>
    <dsp:sp modelId="{638048DF-CACA-4289-A6AA-47864C918D47}">
      <dsp:nvSpPr>
        <dsp:cNvPr id="0" name=""/>
        <dsp:cNvSpPr/>
      </dsp:nvSpPr>
      <dsp:spPr>
        <a:xfrm>
          <a:off x="282221" y="2158301"/>
          <a:ext cx="1371985" cy="1371985"/>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839CA7-6A8F-4D53-840F-B81CB4186CFA}">
      <dsp:nvSpPr>
        <dsp:cNvPr id="0" name=""/>
        <dsp:cNvSpPr/>
      </dsp:nvSpPr>
      <dsp:spPr>
        <a:xfrm>
          <a:off x="570337" y="2446418"/>
          <a:ext cx="795751" cy="79575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89BB06-7821-443B-980C-2D8DA88B32CB}">
      <dsp:nvSpPr>
        <dsp:cNvPr id="0" name=""/>
        <dsp:cNvSpPr/>
      </dsp:nvSpPr>
      <dsp:spPr>
        <a:xfrm>
          <a:off x="1948202" y="2158301"/>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b="0" i="0" kern="1200"/>
            <a:t>To evaluate the effectiveness of different LLMs in creating subject lines that improve open rates.</a:t>
          </a:r>
          <a:endParaRPr lang="en-US" sz="1900" kern="1200"/>
        </a:p>
      </dsp:txBody>
      <dsp:txXfrm>
        <a:off x="1948202" y="2158301"/>
        <a:ext cx="3233964" cy="1371985"/>
      </dsp:txXfrm>
    </dsp:sp>
    <dsp:sp modelId="{7B9B893F-D967-4AAE-90A3-7C59917942A9}">
      <dsp:nvSpPr>
        <dsp:cNvPr id="0" name=""/>
        <dsp:cNvSpPr/>
      </dsp:nvSpPr>
      <dsp:spPr>
        <a:xfrm>
          <a:off x="5745661" y="2158301"/>
          <a:ext cx="1371985" cy="1371985"/>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8BB92C-679A-47C4-96F7-58682B3F6857}">
      <dsp:nvSpPr>
        <dsp:cNvPr id="0" name=""/>
        <dsp:cNvSpPr/>
      </dsp:nvSpPr>
      <dsp:spPr>
        <a:xfrm>
          <a:off x="6033778" y="2446418"/>
          <a:ext cx="795751" cy="79575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5426C3-FD49-4BDD-A562-D75488C3CD65}">
      <dsp:nvSpPr>
        <dsp:cNvPr id="0" name=""/>
        <dsp:cNvSpPr/>
      </dsp:nvSpPr>
      <dsp:spPr>
        <a:xfrm>
          <a:off x="7411643" y="2158301"/>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b="0" i="0" kern="1200"/>
            <a:t>To discuss the deployment process and challenges faced during implementation.</a:t>
          </a:r>
          <a:endParaRPr lang="en-US" sz="1900" kern="1200"/>
        </a:p>
      </dsp:txBody>
      <dsp:txXfrm>
        <a:off x="7411643" y="2158301"/>
        <a:ext cx="3233964" cy="13719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D580C0-955B-4AB5-ADA3-6AD727B0A8C0}">
      <dsp:nvSpPr>
        <dsp:cNvPr id="0" name=""/>
        <dsp:cNvSpPr/>
      </dsp:nvSpPr>
      <dsp:spPr>
        <a:xfrm>
          <a:off x="0" y="3402"/>
          <a:ext cx="10927829" cy="5773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04159C-6CAF-4E18-AEC0-85ECBBDE4F43}">
      <dsp:nvSpPr>
        <dsp:cNvPr id="0" name=""/>
        <dsp:cNvSpPr/>
      </dsp:nvSpPr>
      <dsp:spPr>
        <a:xfrm>
          <a:off x="174657" y="133312"/>
          <a:ext cx="317558" cy="31755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510C05C-BA18-4593-81FB-D07C819F4EED}">
      <dsp:nvSpPr>
        <dsp:cNvPr id="0" name=""/>
        <dsp:cNvSpPr/>
      </dsp:nvSpPr>
      <dsp:spPr>
        <a:xfrm>
          <a:off x="666873" y="3402"/>
          <a:ext cx="4917523" cy="5773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106" tIns="61106" rIns="61106" bIns="61106" numCol="1" spcCol="1270" anchor="ctr" anchorCtr="0">
          <a:noAutofit/>
        </a:bodyPr>
        <a:lstStyle/>
        <a:p>
          <a:pPr marL="0" lvl="0" indent="0" algn="l" defTabSz="844550">
            <a:lnSpc>
              <a:spcPct val="100000"/>
            </a:lnSpc>
            <a:spcBef>
              <a:spcPct val="0"/>
            </a:spcBef>
            <a:spcAft>
              <a:spcPct val="35000"/>
            </a:spcAft>
            <a:buNone/>
          </a:pPr>
          <a:r>
            <a:rPr lang="en-US" sz="1900" b="1" i="0" kern="1200" dirty="0"/>
            <a:t>Email Body</a:t>
          </a:r>
          <a:endParaRPr lang="en-US" sz="1900" kern="1200" dirty="0"/>
        </a:p>
      </dsp:txBody>
      <dsp:txXfrm>
        <a:off x="666873" y="3402"/>
        <a:ext cx="4917523" cy="577379"/>
      </dsp:txXfrm>
    </dsp:sp>
    <dsp:sp modelId="{64D8F942-94DB-41C5-80CA-1FF14CE5AB12}">
      <dsp:nvSpPr>
        <dsp:cNvPr id="0" name=""/>
        <dsp:cNvSpPr/>
      </dsp:nvSpPr>
      <dsp:spPr>
        <a:xfrm>
          <a:off x="5584396" y="3402"/>
          <a:ext cx="5342780" cy="5773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106" tIns="61106" rIns="61106" bIns="61106" numCol="1" spcCol="1270" anchor="ctr" anchorCtr="0">
          <a:noAutofit/>
        </a:bodyPr>
        <a:lstStyle/>
        <a:p>
          <a:pPr marL="0" lvl="0" indent="0" algn="l" defTabSz="488950">
            <a:lnSpc>
              <a:spcPct val="100000"/>
            </a:lnSpc>
            <a:spcBef>
              <a:spcPct val="0"/>
            </a:spcBef>
            <a:spcAft>
              <a:spcPct val="35000"/>
            </a:spcAft>
            <a:buNone/>
          </a:pPr>
          <a:r>
            <a:rPr lang="en-US" sz="1100" b="0" i="0" kern="1200"/>
            <a:t>﻿Please help summarize the provided email body and generate email subject The following reports have been waiting for your approval for more than 4 days. Please review. Owner: James W Reitmeyer Report Name: JReitmeyer 10/24/01 Days In Mgr. Queue: 5</a:t>
          </a:r>
          <a:endParaRPr lang="en-US" sz="1100" kern="1200"/>
        </a:p>
      </dsp:txBody>
      <dsp:txXfrm>
        <a:off x="5584396" y="3402"/>
        <a:ext cx="5342780" cy="577379"/>
      </dsp:txXfrm>
    </dsp:sp>
    <dsp:sp modelId="{A4EB0891-9005-4733-9F9B-D91029734FE2}">
      <dsp:nvSpPr>
        <dsp:cNvPr id="0" name=""/>
        <dsp:cNvSpPr/>
      </dsp:nvSpPr>
      <dsp:spPr>
        <a:xfrm>
          <a:off x="0" y="725126"/>
          <a:ext cx="10927829" cy="5773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3339E2-2EF7-4EDD-B5B0-509CA7D83A63}">
      <dsp:nvSpPr>
        <dsp:cNvPr id="0" name=""/>
        <dsp:cNvSpPr/>
      </dsp:nvSpPr>
      <dsp:spPr>
        <a:xfrm>
          <a:off x="174657" y="855036"/>
          <a:ext cx="317558" cy="31755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251BD43-CBE1-454E-956F-ABCC0A98976E}">
      <dsp:nvSpPr>
        <dsp:cNvPr id="0" name=""/>
        <dsp:cNvSpPr/>
      </dsp:nvSpPr>
      <dsp:spPr>
        <a:xfrm>
          <a:off x="666873" y="725126"/>
          <a:ext cx="4917523" cy="5773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106" tIns="61106" rIns="61106" bIns="61106" numCol="1" spcCol="1270" anchor="ctr" anchorCtr="0">
          <a:noAutofit/>
        </a:bodyPr>
        <a:lstStyle/>
        <a:p>
          <a:pPr marL="0" lvl="0" indent="0" algn="l" defTabSz="844550">
            <a:lnSpc>
              <a:spcPct val="100000"/>
            </a:lnSpc>
            <a:spcBef>
              <a:spcPct val="0"/>
            </a:spcBef>
            <a:spcAft>
              <a:spcPct val="35000"/>
            </a:spcAft>
            <a:buNone/>
          </a:pPr>
          <a:r>
            <a:rPr lang="en-US" sz="1900" b="1" i="0" kern="1200"/>
            <a:t>Reference Ouptut:</a:t>
          </a:r>
          <a:endParaRPr lang="en-US" sz="1900" kern="1200"/>
        </a:p>
      </dsp:txBody>
      <dsp:txXfrm>
        <a:off x="666873" y="725126"/>
        <a:ext cx="4917523" cy="577379"/>
      </dsp:txXfrm>
    </dsp:sp>
    <dsp:sp modelId="{97F31271-0E31-425A-A9FC-656F5F57439C}">
      <dsp:nvSpPr>
        <dsp:cNvPr id="0" name=""/>
        <dsp:cNvSpPr/>
      </dsp:nvSpPr>
      <dsp:spPr>
        <a:xfrm>
          <a:off x="5584396" y="725126"/>
          <a:ext cx="5342780" cy="5773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106" tIns="61106" rIns="61106" bIns="61106" numCol="1" spcCol="1270" anchor="ctr" anchorCtr="0">
          <a:noAutofit/>
        </a:bodyPr>
        <a:lstStyle/>
        <a:p>
          <a:pPr marL="0" lvl="0" indent="0" algn="l" defTabSz="488950">
            <a:lnSpc>
              <a:spcPct val="100000"/>
            </a:lnSpc>
            <a:spcBef>
              <a:spcPct val="0"/>
            </a:spcBef>
            <a:spcAft>
              <a:spcPct val="35000"/>
            </a:spcAft>
            <a:buNone/>
          </a:pPr>
          <a:r>
            <a:rPr lang="en-US" sz="1100" b="0" i="0" kern="1200" dirty="0"/>
            <a:t>Reports Awaiting Approval</a:t>
          </a:r>
          <a:endParaRPr lang="en-US" sz="1100" kern="1200" dirty="0"/>
        </a:p>
      </dsp:txBody>
      <dsp:txXfrm>
        <a:off x="5584396" y="725126"/>
        <a:ext cx="5342780" cy="577379"/>
      </dsp:txXfrm>
    </dsp:sp>
    <dsp:sp modelId="{AFF30E1D-5A39-45EF-A752-271D06DF2E07}">
      <dsp:nvSpPr>
        <dsp:cNvPr id="0" name=""/>
        <dsp:cNvSpPr/>
      </dsp:nvSpPr>
      <dsp:spPr>
        <a:xfrm>
          <a:off x="0" y="1446850"/>
          <a:ext cx="10927829" cy="5773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4F2040-DC65-46E2-89BF-79029D4FBB6B}">
      <dsp:nvSpPr>
        <dsp:cNvPr id="0" name=""/>
        <dsp:cNvSpPr/>
      </dsp:nvSpPr>
      <dsp:spPr>
        <a:xfrm>
          <a:off x="174657" y="1576761"/>
          <a:ext cx="317558" cy="31755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E3A1570-3B0F-4D7B-AB48-31F26BF8AE8E}">
      <dsp:nvSpPr>
        <dsp:cNvPr id="0" name=""/>
        <dsp:cNvSpPr/>
      </dsp:nvSpPr>
      <dsp:spPr>
        <a:xfrm>
          <a:off x="666873" y="1446850"/>
          <a:ext cx="4917523" cy="5773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106" tIns="61106" rIns="61106" bIns="61106" numCol="1" spcCol="1270" anchor="ctr" anchorCtr="0">
          <a:noAutofit/>
        </a:bodyPr>
        <a:lstStyle/>
        <a:p>
          <a:pPr marL="0" lvl="0" indent="0" algn="l" defTabSz="844550">
            <a:lnSpc>
              <a:spcPct val="100000"/>
            </a:lnSpc>
            <a:spcBef>
              <a:spcPct val="0"/>
            </a:spcBef>
            <a:spcAft>
              <a:spcPct val="35000"/>
            </a:spcAft>
            <a:buNone/>
          </a:pPr>
          <a:r>
            <a:rPr lang="en-US" sz="1900" b="1" i="0" kern="1200"/>
            <a:t>Llama3 Model Output:</a:t>
          </a:r>
          <a:endParaRPr lang="en-US" sz="1900" kern="1200"/>
        </a:p>
      </dsp:txBody>
      <dsp:txXfrm>
        <a:off x="666873" y="1446850"/>
        <a:ext cx="4917523" cy="577379"/>
      </dsp:txXfrm>
    </dsp:sp>
    <dsp:sp modelId="{7F0F3DB4-CC28-4BE9-A43A-0EEC132C4484}">
      <dsp:nvSpPr>
        <dsp:cNvPr id="0" name=""/>
        <dsp:cNvSpPr/>
      </dsp:nvSpPr>
      <dsp:spPr>
        <a:xfrm>
          <a:off x="5584396" y="1446850"/>
          <a:ext cx="5342780" cy="5773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106" tIns="61106" rIns="61106" bIns="61106" numCol="1" spcCol="1270" anchor="ctr" anchorCtr="0">
          <a:noAutofit/>
        </a:bodyPr>
        <a:lstStyle/>
        <a:p>
          <a:pPr marL="0" lvl="0" indent="0" algn="l" defTabSz="488950">
            <a:lnSpc>
              <a:spcPct val="100000"/>
            </a:lnSpc>
            <a:spcBef>
              <a:spcPct val="0"/>
            </a:spcBef>
            <a:spcAft>
              <a:spcPct val="35000"/>
            </a:spcAft>
            <a:buNone/>
          </a:pPr>
          <a:r>
            <a:rPr lang="en-US" sz="1100" b="0" i="0" kern="1200"/>
            <a:t>﻿Reports Waiting For Approval</a:t>
          </a:r>
          <a:endParaRPr lang="en-US" sz="1100" kern="1200"/>
        </a:p>
      </dsp:txBody>
      <dsp:txXfrm>
        <a:off x="5584396" y="1446850"/>
        <a:ext cx="5342780" cy="577379"/>
      </dsp:txXfrm>
    </dsp:sp>
    <dsp:sp modelId="{DD648BC1-7947-488A-A0F3-F7FF03D8DEF7}">
      <dsp:nvSpPr>
        <dsp:cNvPr id="0" name=""/>
        <dsp:cNvSpPr/>
      </dsp:nvSpPr>
      <dsp:spPr>
        <a:xfrm>
          <a:off x="0" y="2168574"/>
          <a:ext cx="10927829" cy="5773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4691FE-C243-4487-8469-92FBCB7E93F4}">
      <dsp:nvSpPr>
        <dsp:cNvPr id="0" name=""/>
        <dsp:cNvSpPr/>
      </dsp:nvSpPr>
      <dsp:spPr>
        <a:xfrm>
          <a:off x="174657" y="2298485"/>
          <a:ext cx="317558" cy="31755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3877004-B743-40D1-8787-4BF6B2277FF3}">
      <dsp:nvSpPr>
        <dsp:cNvPr id="0" name=""/>
        <dsp:cNvSpPr/>
      </dsp:nvSpPr>
      <dsp:spPr>
        <a:xfrm>
          <a:off x="666873" y="2168574"/>
          <a:ext cx="4917523" cy="5773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106" tIns="61106" rIns="61106" bIns="61106" numCol="1" spcCol="1270" anchor="ctr" anchorCtr="0">
          <a:noAutofit/>
        </a:bodyPr>
        <a:lstStyle/>
        <a:p>
          <a:pPr marL="0" lvl="0" indent="0" algn="l" defTabSz="844550">
            <a:lnSpc>
              <a:spcPct val="100000"/>
            </a:lnSpc>
            <a:spcBef>
              <a:spcPct val="0"/>
            </a:spcBef>
            <a:spcAft>
              <a:spcPct val="35000"/>
            </a:spcAft>
            <a:buNone/>
          </a:pPr>
          <a:r>
            <a:rPr lang="en-US" sz="1900" b="1" i="0" kern="1200"/>
            <a:t>Mistral Model Output:</a:t>
          </a:r>
          <a:endParaRPr lang="en-US" sz="1900" kern="1200"/>
        </a:p>
      </dsp:txBody>
      <dsp:txXfrm>
        <a:off x="666873" y="2168574"/>
        <a:ext cx="4917523" cy="577379"/>
      </dsp:txXfrm>
    </dsp:sp>
    <dsp:sp modelId="{8CF1A138-34FF-444F-9D83-EA4C2C540A6E}">
      <dsp:nvSpPr>
        <dsp:cNvPr id="0" name=""/>
        <dsp:cNvSpPr/>
      </dsp:nvSpPr>
      <dsp:spPr>
        <a:xfrm>
          <a:off x="5584396" y="2168574"/>
          <a:ext cx="5342780" cy="5773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106" tIns="61106" rIns="61106" bIns="61106" numCol="1" spcCol="1270" anchor="ctr" anchorCtr="0">
          <a:noAutofit/>
        </a:bodyPr>
        <a:lstStyle/>
        <a:p>
          <a:pPr marL="0" lvl="0" indent="0" algn="l" defTabSz="488950">
            <a:lnSpc>
              <a:spcPct val="100000"/>
            </a:lnSpc>
            <a:spcBef>
              <a:spcPct val="0"/>
            </a:spcBef>
            <a:spcAft>
              <a:spcPct val="35000"/>
            </a:spcAft>
            <a:buNone/>
          </a:pPr>
          <a:r>
            <a:rPr lang="en-US" sz="1100" b="0" i="0" kern="1200"/>
            <a:t>﻿Approval Needed - Reports Waiting More Than Four Days</a:t>
          </a:r>
          <a:endParaRPr lang="en-US" sz="1100" kern="1200"/>
        </a:p>
      </dsp:txBody>
      <dsp:txXfrm>
        <a:off x="5584396" y="2168574"/>
        <a:ext cx="5342780" cy="577379"/>
      </dsp:txXfrm>
    </dsp:sp>
    <dsp:sp modelId="{231C403A-22C9-467D-A679-5797C6F830E6}">
      <dsp:nvSpPr>
        <dsp:cNvPr id="0" name=""/>
        <dsp:cNvSpPr/>
      </dsp:nvSpPr>
      <dsp:spPr>
        <a:xfrm>
          <a:off x="0" y="2890299"/>
          <a:ext cx="10927829" cy="5773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0C849A-F3C1-4421-B200-497A500AA0C5}">
      <dsp:nvSpPr>
        <dsp:cNvPr id="0" name=""/>
        <dsp:cNvSpPr/>
      </dsp:nvSpPr>
      <dsp:spPr>
        <a:xfrm>
          <a:off x="174657" y="3020209"/>
          <a:ext cx="317558" cy="31755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A79A65E-DA9D-4F8D-9DD3-1705167BA530}">
      <dsp:nvSpPr>
        <dsp:cNvPr id="0" name=""/>
        <dsp:cNvSpPr/>
      </dsp:nvSpPr>
      <dsp:spPr>
        <a:xfrm>
          <a:off x="666873" y="2890299"/>
          <a:ext cx="4917523" cy="5773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106" tIns="61106" rIns="61106" bIns="61106" numCol="1" spcCol="1270" anchor="ctr" anchorCtr="0">
          <a:noAutofit/>
        </a:bodyPr>
        <a:lstStyle/>
        <a:p>
          <a:pPr marL="0" lvl="0" indent="0" algn="l" defTabSz="844550">
            <a:lnSpc>
              <a:spcPct val="100000"/>
            </a:lnSpc>
            <a:spcBef>
              <a:spcPct val="0"/>
            </a:spcBef>
            <a:spcAft>
              <a:spcPct val="35000"/>
            </a:spcAft>
            <a:buNone/>
          </a:pPr>
          <a:r>
            <a:rPr lang="en-US" sz="1900" b="1" i="0" kern="1200"/>
            <a:t>T5 Model Output:</a:t>
          </a:r>
          <a:endParaRPr lang="en-US" sz="1900" kern="1200"/>
        </a:p>
      </dsp:txBody>
      <dsp:txXfrm>
        <a:off x="666873" y="2890299"/>
        <a:ext cx="4917523" cy="577379"/>
      </dsp:txXfrm>
    </dsp:sp>
    <dsp:sp modelId="{35E037CE-090B-4F5C-8D8F-17AE64446EE1}">
      <dsp:nvSpPr>
        <dsp:cNvPr id="0" name=""/>
        <dsp:cNvSpPr/>
      </dsp:nvSpPr>
      <dsp:spPr>
        <a:xfrm>
          <a:off x="5584396" y="2890299"/>
          <a:ext cx="5342780" cy="5773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106" tIns="61106" rIns="61106" bIns="61106" numCol="1" spcCol="1270" anchor="ctr" anchorCtr="0">
          <a:noAutofit/>
        </a:bodyPr>
        <a:lstStyle/>
        <a:p>
          <a:pPr marL="0" lvl="0" indent="0" algn="l" defTabSz="488950">
            <a:lnSpc>
              <a:spcPct val="100000"/>
            </a:lnSpc>
            <a:spcBef>
              <a:spcPct val="0"/>
            </a:spcBef>
            <a:spcAft>
              <a:spcPct val="35000"/>
            </a:spcAft>
            <a:buNone/>
          </a:pPr>
          <a:r>
            <a:rPr lang="en-US" sz="1100" b="0" i="0" kern="1200"/>
            <a:t>Reports Waiting For Your Approval</a:t>
          </a:r>
          <a:endParaRPr lang="en-US" sz="1100" kern="1200"/>
        </a:p>
      </dsp:txBody>
      <dsp:txXfrm>
        <a:off x="5584396" y="2890299"/>
        <a:ext cx="5342780" cy="577379"/>
      </dsp:txXfrm>
    </dsp:sp>
    <dsp:sp modelId="{1B60FE99-AC2A-4CB2-8435-39B4EC2AA22A}">
      <dsp:nvSpPr>
        <dsp:cNvPr id="0" name=""/>
        <dsp:cNvSpPr/>
      </dsp:nvSpPr>
      <dsp:spPr>
        <a:xfrm>
          <a:off x="0" y="3612023"/>
          <a:ext cx="10927829" cy="5773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D88144-19EF-4906-86BC-F8B5CB6F67EE}">
      <dsp:nvSpPr>
        <dsp:cNvPr id="0" name=""/>
        <dsp:cNvSpPr/>
      </dsp:nvSpPr>
      <dsp:spPr>
        <a:xfrm>
          <a:off x="174657" y="3741933"/>
          <a:ext cx="317558" cy="31755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7054638-8348-4C9A-9682-C679126CA49F}">
      <dsp:nvSpPr>
        <dsp:cNvPr id="0" name=""/>
        <dsp:cNvSpPr/>
      </dsp:nvSpPr>
      <dsp:spPr>
        <a:xfrm>
          <a:off x="666873" y="3612023"/>
          <a:ext cx="4917523" cy="5773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106" tIns="61106" rIns="61106" bIns="61106" numCol="1" spcCol="1270" anchor="ctr" anchorCtr="0">
          <a:noAutofit/>
        </a:bodyPr>
        <a:lstStyle/>
        <a:p>
          <a:pPr marL="0" lvl="0" indent="0" algn="l" defTabSz="844550">
            <a:lnSpc>
              <a:spcPct val="100000"/>
            </a:lnSpc>
            <a:spcBef>
              <a:spcPct val="0"/>
            </a:spcBef>
            <a:spcAft>
              <a:spcPct val="35000"/>
            </a:spcAft>
            <a:buNone/>
          </a:pPr>
          <a:r>
            <a:rPr lang="en-US" sz="1900" b="1" i="0" kern="1200"/>
            <a:t>Bart Model Output:</a:t>
          </a:r>
          <a:endParaRPr lang="en-US" sz="1900" kern="1200"/>
        </a:p>
      </dsp:txBody>
      <dsp:txXfrm>
        <a:off x="666873" y="3612023"/>
        <a:ext cx="4917523" cy="577379"/>
      </dsp:txXfrm>
    </dsp:sp>
    <dsp:sp modelId="{944A427D-4091-4421-95D3-4359D4A82357}">
      <dsp:nvSpPr>
        <dsp:cNvPr id="0" name=""/>
        <dsp:cNvSpPr/>
      </dsp:nvSpPr>
      <dsp:spPr>
        <a:xfrm>
          <a:off x="5584396" y="3612023"/>
          <a:ext cx="5342780" cy="5773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106" tIns="61106" rIns="61106" bIns="61106" numCol="1" spcCol="1270" anchor="ctr" anchorCtr="0">
          <a:noAutofit/>
        </a:bodyPr>
        <a:lstStyle/>
        <a:p>
          <a:pPr marL="0" lvl="0" indent="0" algn="l" defTabSz="488950">
            <a:lnSpc>
              <a:spcPct val="100000"/>
            </a:lnSpc>
            <a:spcBef>
              <a:spcPct val="0"/>
            </a:spcBef>
            <a:spcAft>
              <a:spcPct val="35000"/>
            </a:spcAft>
            <a:buNone/>
          </a:pPr>
          <a:r>
            <a:rPr lang="en-US" sz="1100" b="0" i="0" kern="1200"/>
            <a:t>Expense Reports Awaiting Your Approval</a:t>
          </a:r>
          <a:endParaRPr lang="en-US" sz="1100" kern="1200"/>
        </a:p>
      </dsp:txBody>
      <dsp:txXfrm>
        <a:off x="5584396" y="3612023"/>
        <a:ext cx="5342780" cy="57737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A2A9CA-955F-45C5-A9E1-E264B38E1970}">
      <dsp:nvSpPr>
        <dsp:cNvPr id="0" name=""/>
        <dsp:cNvSpPr/>
      </dsp:nvSpPr>
      <dsp:spPr>
        <a:xfrm>
          <a:off x="3414" y="55526"/>
          <a:ext cx="3329572" cy="670917"/>
        </a:xfrm>
        <a:prstGeom prst="rect">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b="1" kern="1200"/>
            <a:t>Model Training:</a:t>
          </a:r>
          <a:endParaRPr lang="en-US" sz="1800" kern="1200"/>
        </a:p>
      </dsp:txBody>
      <dsp:txXfrm>
        <a:off x="3414" y="55526"/>
        <a:ext cx="3329572" cy="670917"/>
      </dsp:txXfrm>
    </dsp:sp>
    <dsp:sp modelId="{663350F7-EEC9-420B-9364-5517C5970A6D}">
      <dsp:nvSpPr>
        <dsp:cNvPr id="0" name=""/>
        <dsp:cNvSpPr/>
      </dsp:nvSpPr>
      <dsp:spPr>
        <a:xfrm>
          <a:off x="3414" y="726444"/>
          <a:ext cx="3329572" cy="3410834"/>
        </a:xfrm>
        <a:prstGeom prst="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a:t>To train on available limited hardware, used PEFT technique (LORA) on quantized versions of Llama 3 and Mistral models</a:t>
          </a:r>
        </a:p>
        <a:p>
          <a:pPr marL="171450" lvl="1" indent="-171450" algn="l" defTabSz="800100">
            <a:lnSpc>
              <a:spcPct val="90000"/>
            </a:lnSpc>
            <a:spcBef>
              <a:spcPct val="0"/>
            </a:spcBef>
            <a:spcAft>
              <a:spcPct val="15000"/>
            </a:spcAft>
            <a:buChar char="•"/>
          </a:pPr>
          <a:r>
            <a:rPr lang="en-US" sz="1800" kern="1200"/>
            <a:t>Used Transformer framework to train the base versions of T5 and Bart models.</a:t>
          </a:r>
        </a:p>
      </dsp:txBody>
      <dsp:txXfrm>
        <a:off x="3414" y="726444"/>
        <a:ext cx="3329572" cy="3410834"/>
      </dsp:txXfrm>
    </dsp:sp>
    <dsp:sp modelId="{A2DEE68A-2601-43B4-BC68-10A00986AE7C}">
      <dsp:nvSpPr>
        <dsp:cNvPr id="0" name=""/>
        <dsp:cNvSpPr/>
      </dsp:nvSpPr>
      <dsp:spPr>
        <a:xfrm>
          <a:off x="3799128" y="55526"/>
          <a:ext cx="3329572" cy="670917"/>
        </a:xfrm>
        <a:prstGeom prst="rect">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b="1" kern="1200"/>
            <a:t>Email Subject Generation:</a:t>
          </a:r>
          <a:endParaRPr lang="en-US" sz="1800" kern="1200"/>
        </a:p>
      </dsp:txBody>
      <dsp:txXfrm>
        <a:off x="3799128" y="55526"/>
        <a:ext cx="3329572" cy="670917"/>
      </dsp:txXfrm>
    </dsp:sp>
    <dsp:sp modelId="{857DDBCA-F69C-49AE-AD8E-CC49F770BC5D}">
      <dsp:nvSpPr>
        <dsp:cNvPr id="0" name=""/>
        <dsp:cNvSpPr/>
      </dsp:nvSpPr>
      <dsp:spPr>
        <a:xfrm>
          <a:off x="3799128" y="726444"/>
          <a:ext cx="3329572" cy="3410834"/>
        </a:xfrm>
        <a:prstGeom prst="rect">
          <a:avLst/>
        </a:prstGeom>
        <a:solidFill>
          <a:schemeClr val="accent3">
            <a:tint val="40000"/>
            <a:alpha val="90000"/>
            <a:hueOff val="0"/>
            <a:satOff val="0"/>
            <a:lumOff val="0"/>
            <a:alphaOff val="0"/>
          </a:schemeClr>
        </a:solidFill>
        <a:ln w="1905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a:t>Both Generative and Seq2Seq models generated contextually correct email subjects.</a:t>
          </a:r>
        </a:p>
      </dsp:txBody>
      <dsp:txXfrm>
        <a:off x="3799128" y="726444"/>
        <a:ext cx="3329572" cy="3410834"/>
      </dsp:txXfrm>
    </dsp:sp>
    <dsp:sp modelId="{0273F34D-1841-45B1-8473-E8129AF167A9}">
      <dsp:nvSpPr>
        <dsp:cNvPr id="0" name=""/>
        <dsp:cNvSpPr/>
      </dsp:nvSpPr>
      <dsp:spPr>
        <a:xfrm>
          <a:off x="7594841" y="55526"/>
          <a:ext cx="3329572" cy="670917"/>
        </a:xfrm>
        <a:prstGeom prst="rect">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b="1" kern="1200"/>
            <a:t>Model Performance and Comparison:</a:t>
          </a:r>
          <a:endParaRPr lang="en-US" sz="1800" kern="1200"/>
        </a:p>
      </dsp:txBody>
      <dsp:txXfrm>
        <a:off x="7594841" y="55526"/>
        <a:ext cx="3329572" cy="670917"/>
      </dsp:txXfrm>
    </dsp:sp>
    <dsp:sp modelId="{CFD5275C-4591-4ED1-9A4F-320383E1F620}">
      <dsp:nvSpPr>
        <dsp:cNvPr id="0" name=""/>
        <dsp:cNvSpPr/>
      </dsp:nvSpPr>
      <dsp:spPr>
        <a:xfrm>
          <a:off x="7594841" y="726444"/>
          <a:ext cx="3329572" cy="3410834"/>
        </a:xfrm>
        <a:prstGeom prst="rect">
          <a:avLst/>
        </a:prstGeom>
        <a:solidFill>
          <a:schemeClr val="accent4">
            <a:tint val="40000"/>
            <a:alpha val="90000"/>
            <a:hueOff val="0"/>
            <a:satOff val="0"/>
            <a:lumOff val="0"/>
            <a:alphaOff val="0"/>
          </a:schemeClr>
        </a:solidFill>
        <a:ln w="1905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a:t>Mistral and Llama 3 models generated synonyms of words, resulting in low Rouge scores.</a:t>
          </a:r>
        </a:p>
        <a:p>
          <a:pPr marL="171450" lvl="1" indent="-171450" algn="l" defTabSz="800100">
            <a:lnSpc>
              <a:spcPct val="90000"/>
            </a:lnSpc>
            <a:spcBef>
              <a:spcPct val="0"/>
            </a:spcBef>
            <a:spcAft>
              <a:spcPct val="15000"/>
            </a:spcAft>
            <a:buChar char="•"/>
          </a:pPr>
          <a:r>
            <a:rPr lang="en-US" sz="1800" kern="1200"/>
            <a:t>Seq2Seq models picked up words directly from the email content, leading to high Rouge scores.</a:t>
          </a:r>
        </a:p>
        <a:p>
          <a:pPr marL="171450" lvl="1" indent="-171450" algn="l" defTabSz="800100">
            <a:lnSpc>
              <a:spcPct val="90000"/>
            </a:lnSpc>
            <a:spcBef>
              <a:spcPct val="0"/>
            </a:spcBef>
            <a:spcAft>
              <a:spcPct val="15000"/>
            </a:spcAft>
            <a:buChar char="•"/>
          </a:pPr>
          <a:r>
            <a:rPr lang="en-US" sz="1800" kern="1200"/>
            <a:t>Bart and T5 models, both encoder-decoder types, outperformed Mistral and Llama 3 models.</a:t>
          </a:r>
        </a:p>
      </dsp:txBody>
      <dsp:txXfrm>
        <a:off x="7594841" y="726444"/>
        <a:ext cx="3329572" cy="341083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4331DA-353B-4656-83E1-7C1B69004B0F}">
      <dsp:nvSpPr>
        <dsp:cNvPr id="0" name=""/>
        <dsp:cNvSpPr/>
      </dsp:nvSpPr>
      <dsp:spPr>
        <a:xfrm>
          <a:off x="3366" y="391663"/>
          <a:ext cx="2670535" cy="3738750"/>
        </a:xfrm>
        <a:prstGeom prst="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8205" tIns="330200" rIns="208205" bIns="330200" numCol="1" spcCol="1270" anchor="t" anchorCtr="0">
          <a:noAutofit/>
        </a:bodyPr>
        <a:lstStyle/>
        <a:p>
          <a:pPr marL="0" lvl="0" indent="0" algn="l" defTabSz="577850">
            <a:lnSpc>
              <a:spcPct val="90000"/>
            </a:lnSpc>
            <a:spcBef>
              <a:spcPct val="0"/>
            </a:spcBef>
            <a:spcAft>
              <a:spcPct val="35000"/>
            </a:spcAft>
            <a:buNone/>
          </a:pPr>
          <a:r>
            <a:rPr lang="en-US" sz="1300" b="0" i="0" kern="1200" dirty="0"/>
            <a:t>Model a system to generate appropriate answer to the question related to AIML</a:t>
          </a:r>
          <a:endParaRPr lang="en-US" sz="1300" kern="1200" dirty="0"/>
        </a:p>
      </dsp:txBody>
      <dsp:txXfrm>
        <a:off x="3366" y="1812388"/>
        <a:ext cx="2670535" cy="2243250"/>
      </dsp:txXfrm>
    </dsp:sp>
    <dsp:sp modelId="{A383012F-F8B0-4CBC-9760-A1F6B0BFEBE4}">
      <dsp:nvSpPr>
        <dsp:cNvPr id="0" name=""/>
        <dsp:cNvSpPr/>
      </dsp:nvSpPr>
      <dsp:spPr>
        <a:xfrm>
          <a:off x="777821" y="765538"/>
          <a:ext cx="1121625" cy="1121625"/>
        </a:xfrm>
        <a:prstGeom prst="ellips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446" tIns="12700" rIns="87446"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942079" y="929796"/>
        <a:ext cx="793109" cy="793109"/>
      </dsp:txXfrm>
    </dsp:sp>
    <dsp:sp modelId="{7E87DC95-3BB7-480D-956E-F3949F63B982}">
      <dsp:nvSpPr>
        <dsp:cNvPr id="0" name=""/>
        <dsp:cNvSpPr/>
      </dsp:nvSpPr>
      <dsp:spPr>
        <a:xfrm>
          <a:off x="3366" y="4130341"/>
          <a:ext cx="2670535" cy="72"/>
        </a:xfrm>
        <a:prstGeom prst="rect">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3B9598-C4B3-4817-9813-A82D7C05C50B}">
      <dsp:nvSpPr>
        <dsp:cNvPr id="0" name=""/>
        <dsp:cNvSpPr/>
      </dsp:nvSpPr>
      <dsp:spPr>
        <a:xfrm>
          <a:off x="2940955" y="391663"/>
          <a:ext cx="2670535" cy="3738750"/>
        </a:xfrm>
        <a:prstGeom prst="rect">
          <a:avLst/>
        </a:prstGeom>
        <a:solidFill>
          <a:schemeClr val="accent3">
            <a:tint val="40000"/>
            <a:alpha val="90000"/>
            <a:hueOff val="0"/>
            <a:satOff val="0"/>
            <a:lumOff val="0"/>
            <a:alphaOff val="0"/>
          </a:schemeClr>
        </a:solidFill>
        <a:ln w="1905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8205" tIns="330200" rIns="208205" bIns="330200" numCol="1" spcCol="1270" anchor="t" anchorCtr="0">
          <a:noAutofit/>
        </a:bodyPr>
        <a:lstStyle/>
        <a:p>
          <a:pPr marL="0" lvl="0" indent="0" algn="l" defTabSz="577850">
            <a:lnSpc>
              <a:spcPct val="90000"/>
            </a:lnSpc>
            <a:spcBef>
              <a:spcPct val="0"/>
            </a:spcBef>
            <a:spcAft>
              <a:spcPct val="35000"/>
            </a:spcAft>
            <a:buNone/>
          </a:pPr>
          <a:r>
            <a:rPr lang="en-US" sz="1300" kern="1200" dirty="0"/>
            <a:t>Compile a dataset of AIML-related questions and answers from the AIML course materials. </a:t>
          </a:r>
        </a:p>
        <a:p>
          <a:pPr marL="0" lvl="0" indent="0" algn="l" defTabSz="577850">
            <a:lnSpc>
              <a:spcPct val="90000"/>
            </a:lnSpc>
            <a:spcBef>
              <a:spcPct val="0"/>
            </a:spcBef>
            <a:spcAft>
              <a:spcPct val="35000"/>
            </a:spcAft>
            <a:buNone/>
          </a:pPr>
          <a:r>
            <a:rPr lang="en-US" sz="1300" kern="1200" dirty="0"/>
            <a:t>E</a:t>
          </a:r>
          <a:r>
            <a:rPr lang="en-US" sz="1300" b="0" i="0" kern="1200" dirty="0"/>
            <a:t>xplore the use of Generative AI Language Models (LLMs) for appropriate question answer generation.</a:t>
          </a:r>
          <a:endParaRPr lang="en-US" sz="1300" kern="1200" dirty="0"/>
        </a:p>
      </dsp:txBody>
      <dsp:txXfrm>
        <a:off x="2940955" y="1812388"/>
        <a:ext cx="2670535" cy="2243250"/>
      </dsp:txXfrm>
    </dsp:sp>
    <dsp:sp modelId="{B128CA2C-F702-4D33-865C-3039DD610557}">
      <dsp:nvSpPr>
        <dsp:cNvPr id="0" name=""/>
        <dsp:cNvSpPr/>
      </dsp:nvSpPr>
      <dsp:spPr>
        <a:xfrm>
          <a:off x="3715411" y="765538"/>
          <a:ext cx="1121625" cy="1121625"/>
        </a:xfrm>
        <a:prstGeom prst="ellips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446" tIns="12700" rIns="87446"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879669" y="929796"/>
        <a:ext cx="793109" cy="793109"/>
      </dsp:txXfrm>
    </dsp:sp>
    <dsp:sp modelId="{560BE0E4-2EFC-4676-A49A-F86975E2B961}">
      <dsp:nvSpPr>
        <dsp:cNvPr id="0" name=""/>
        <dsp:cNvSpPr/>
      </dsp:nvSpPr>
      <dsp:spPr>
        <a:xfrm>
          <a:off x="2940955" y="4130341"/>
          <a:ext cx="2670535" cy="72"/>
        </a:xfrm>
        <a:prstGeom prst="rect">
          <a:avLst/>
        </a:prstGeom>
        <a:solidFill>
          <a:schemeClr val="accent5">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01AAA63-5013-4C09-BA60-E2F41D1206DD}">
      <dsp:nvSpPr>
        <dsp:cNvPr id="0" name=""/>
        <dsp:cNvSpPr/>
      </dsp:nvSpPr>
      <dsp:spPr>
        <a:xfrm>
          <a:off x="5878545" y="391663"/>
          <a:ext cx="2670535" cy="3738750"/>
        </a:xfrm>
        <a:prstGeom prst="rect">
          <a:avLst/>
        </a:prstGeom>
        <a:solidFill>
          <a:schemeClr val="accent4">
            <a:tint val="40000"/>
            <a:alpha val="90000"/>
            <a:hueOff val="0"/>
            <a:satOff val="0"/>
            <a:lumOff val="0"/>
            <a:alphaOff val="0"/>
          </a:schemeClr>
        </a:solidFill>
        <a:ln w="1905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8205" tIns="330200" rIns="208205" bIns="330200" numCol="1" spcCol="1270" anchor="t" anchorCtr="0">
          <a:noAutofit/>
        </a:bodyPr>
        <a:lstStyle/>
        <a:p>
          <a:pPr marL="0" lvl="0" indent="0" algn="l" defTabSz="577850">
            <a:lnSpc>
              <a:spcPct val="90000"/>
            </a:lnSpc>
            <a:spcBef>
              <a:spcPct val="0"/>
            </a:spcBef>
            <a:spcAft>
              <a:spcPct val="35000"/>
            </a:spcAft>
            <a:buNone/>
          </a:pPr>
          <a:r>
            <a:rPr lang="en-US" sz="1300" b="0" i="0" kern="1200"/>
            <a:t>To evaluate the effectiveness of different LLMs in creating subject lines that improve open rates.</a:t>
          </a:r>
          <a:endParaRPr lang="en-US" sz="1300" kern="1200"/>
        </a:p>
      </dsp:txBody>
      <dsp:txXfrm>
        <a:off x="5878545" y="1812388"/>
        <a:ext cx="2670535" cy="2243250"/>
      </dsp:txXfrm>
    </dsp:sp>
    <dsp:sp modelId="{064A70B4-E9B7-4CB6-B306-E7B12B39BEC3}">
      <dsp:nvSpPr>
        <dsp:cNvPr id="0" name=""/>
        <dsp:cNvSpPr/>
      </dsp:nvSpPr>
      <dsp:spPr>
        <a:xfrm>
          <a:off x="6653000" y="765538"/>
          <a:ext cx="1121625" cy="1121625"/>
        </a:xfrm>
        <a:prstGeom prst="ellipse">
          <a:avLst/>
        </a:prstGeom>
        <a:solidFill>
          <a:schemeClr val="accent6">
            <a:hueOff val="0"/>
            <a:satOff val="0"/>
            <a:lumOff val="0"/>
            <a:alphaOff val="0"/>
          </a:schemeClr>
        </a:solidFill>
        <a:ln w="1905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446" tIns="12700" rIns="87446"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6817258" y="929796"/>
        <a:ext cx="793109" cy="793109"/>
      </dsp:txXfrm>
    </dsp:sp>
    <dsp:sp modelId="{AB26CA18-C6E0-41FF-9CFA-65A1D1796B8F}">
      <dsp:nvSpPr>
        <dsp:cNvPr id="0" name=""/>
        <dsp:cNvSpPr/>
      </dsp:nvSpPr>
      <dsp:spPr>
        <a:xfrm>
          <a:off x="5878545" y="4130341"/>
          <a:ext cx="2670535" cy="72"/>
        </a:xfrm>
        <a:prstGeom prst="rect">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2FE37B-1643-4E06-AD52-44AB32BF5E6E}">
      <dsp:nvSpPr>
        <dsp:cNvPr id="0" name=""/>
        <dsp:cNvSpPr/>
      </dsp:nvSpPr>
      <dsp:spPr>
        <a:xfrm>
          <a:off x="8816134" y="391663"/>
          <a:ext cx="2670535" cy="3738750"/>
        </a:xfrm>
        <a:prstGeom prst="rect">
          <a:avLst/>
        </a:prstGeom>
        <a:solidFill>
          <a:schemeClr val="accent5">
            <a:tint val="40000"/>
            <a:alpha val="90000"/>
            <a:hueOff val="0"/>
            <a:satOff val="0"/>
            <a:lumOff val="0"/>
            <a:alphaOff val="0"/>
          </a:schemeClr>
        </a:solidFill>
        <a:ln w="1905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8205" tIns="330200" rIns="208205" bIns="330200" numCol="1" spcCol="1270" anchor="t" anchorCtr="0">
          <a:noAutofit/>
        </a:bodyPr>
        <a:lstStyle/>
        <a:p>
          <a:pPr marL="0" lvl="0" indent="0" algn="l" defTabSz="577850">
            <a:lnSpc>
              <a:spcPct val="90000"/>
            </a:lnSpc>
            <a:spcBef>
              <a:spcPct val="0"/>
            </a:spcBef>
            <a:spcAft>
              <a:spcPct val="35000"/>
            </a:spcAft>
            <a:buNone/>
          </a:pPr>
          <a:r>
            <a:rPr lang="en-US" sz="1300" b="0" i="0" kern="1200"/>
            <a:t>To discuss the deployment process and challenges faced during implementation.</a:t>
          </a:r>
          <a:endParaRPr lang="en-US" sz="1300" kern="1200"/>
        </a:p>
      </dsp:txBody>
      <dsp:txXfrm>
        <a:off x="8816134" y="1812388"/>
        <a:ext cx="2670535" cy="2243250"/>
      </dsp:txXfrm>
    </dsp:sp>
    <dsp:sp modelId="{CBB77DEC-E4D7-4C9D-9363-B32B81719DFB}">
      <dsp:nvSpPr>
        <dsp:cNvPr id="0" name=""/>
        <dsp:cNvSpPr/>
      </dsp:nvSpPr>
      <dsp:spPr>
        <a:xfrm>
          <a:off x="9590590" y="765538"/>
          <a:ext cx="1121625" cy="1121625"/>
        </a:xfrm>
        <a:prstGeom prst="ellipse">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446" tIns="12700" rIns="87446" bIns="12700" numCol="1" spcCol="1270" anchor="ctr" anchorCtr="0">
          <a:noAutofit/>
        </a:bodyPr>
        <a:lstStyle/>
        <a:p>
          <a:pPr marL="0" lvl="0" indent="0" algn="ctr" defTabSz="2133600">
            <a:lnSpc>
              <a:spcPct val="90000"/>
            </a:lnSpc>
            <a:spcBef>
              <a:spcPct val="0"/>
            </a:spcBef>
            <a:spcAft>
              <a:spcPct val="35000"/>
            </a:spcAft>
            <a:buNone/>
          </a:pPr>
          <a:r>
            <a:rPr lang="en-US" sz="4800" kern="1200"/>
            <a:t>4</a:t>
          </a:r>
        </a:p>
      </dsp:txBody>
      <dsp:txXfrm>
        <a:off x="9754848" y="929796"/>
        <a:ext cx="793109" cy="793109"/>
      </dsp:txXfrm>
    </dsp:sp>
    <dsp:sp modelId="{4EFD43FD-011B-40F4-BD8E-98DB2E2A19DE}">
      <dsp:nvSpPr>
        <dsp:cNvPr id="0" name=""/>
        <dsp:cNvSpPr/>
      </dsp:nvSpPr>
      <dsp:spPr>
        <a:xfrm>
          <a:off x="8816134" y="4130341"/>
          <a:ext cx="2670535" cy="72"/>
        </a:xfrm>
        <a:prstGeom prst="rect">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D580C0-955B-4AB5-ADA3-6AD727B0A8C0}">
      <dsp:nvSpPr>
        <dsp:cNvPr id="0" name=""/>
        <dsp:cNvSpPr/>
      </dsp:nvSpPr>
      <dsp:spPr>
        <a:xfrm>
          <a:off x="0" y="3837"/>
          <a:ext cx="11323781" cy="6511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04159C-6CAF-4E18-AEC0-85ECBBDE4F43}">
      <dsp:nvSpPr>
        <dsp:cNvPr id="0" name=""/>
        <dsp:cNvSpPr/>
      </dsp:nvSpPr>
      <dsp:spPr>
        <a:xfrm>
          <a:off x="155535" y="145544"/>
          <a:ext cx="441025" cy="367749"/>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3000" r="-13000"/>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510C05C-BA18-4593-81FB-D07C819F4EED}">
      <dsp:nvSpPr>
        <dsp:cNvPr id="0" name=""/>
        <dsp:cNvSpPr/>
      </dsp:nvSpPr>
      <dsp:spPr>
        <a:xfrm>
          <a:off x="752095" y="3837"/>
          <a:ext cx="5095701" cy="651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915" tIns="68915" rIns="68915" bIns="68915" numCol="1" spcCol="1270" anchor="ctr" anchorCtr="0">
          <a:noAutofit/>
        </a:bodyPr>
        <a:lstStyle/>
        <a:p>
          <a:pPr marL="0" lvl="0" indent="0" algn="l" defTabSz="844550">
            <a:lnSpc>
              <a:spcPct val="100000"/>
            </a:lnSpc>
            <a:spcBef>
              <a:spcPct val="0"/>
            </a:spcBef>
            <a:spcAft>
              <a:spcPct val="35000"/>
            </a:spcAft>
            <a:buNone/>
          </a:pPr>
          <a:r>
            <a:rPr lang="en-US" sz="1900" b="1" kern="1200"/>
            <a:t>Question</a:t>
          </a:r>
          <a:endParaRPr lang="en-US" sz="1900" b="1" kern="1200" dirty="0"/>
        </a:p>
      </dsp:txBody>
      <dsp:txXfrm>
        <a:off x="752095" y="3837"/>
        <a:ext cx="5095701" cy="651164"/>
      </dsp:txXfrm>
    </dsp:sp>
    <dsp:sp modelId="{64D8F942-94DB-41C5-80CA-1FF14CE5AB12}">
      <dsp:nvSpPr>
        <dsp:cNvPr id="0" name=""/>
        <dsp:cNvSpPr/>
      </dsp:nvSpPr>
      <dsp:spPr>
        <a:xfrm>
          <a:off x="5847796" y="3837"/>
          <a:ext cx="5475248" cy="651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915" tIns="68915" rIns="68915" bIns="68915" numCol="1" spcCol="1270" anchor="ctr" anchorCtr="0">
          <a:noAutofit/>
        </a:bodyPr>
        <a:lstStyle/>
        <a:p>
          <a:pPr marL="0" lvl="0" indent="0" algn="l" defTabSz="488950">
            <a:lnSpc>
              <a:spcPct val="100000"/>
            </a:lnSpc>
            <a:spcBef>
              <a:spcPct val="0"/>
            </a:spcBef>
            <a:spcAft>
              <a:spcPct val="35000"/>
            </a:spcAft>
            <a:buNone/>
          </a:pPr>
          <a:r>
            <a:rPr lang="en-US" sz="1100" b="0" i="0" kern="1200"/>
            <a:t>What is a linear classifier?</a:t>
          </a:r>
          <a:endParaRPr lang="en-US" sz="1100" kern="1200"/>
        </a:p>
      </dsp:txBody>
      <dsp:txXfrm>
        <a:off x="5847796" y="3837"/>
        <a:ext cx="5475248" cy="651164"/>
      </dsp:txXfrm>
    </dsp:sp>
    <dsp:sp modelId="{A4EB0891-9005-4733-9F9B-D91029734FE2}">
      <dsp:nvSpPr>
        <dsp:cNvPr id="0" name=""/>
        <dsp:cNvSpPr/>
      </dsp:nvSpPr>
      <dsp:spPr>
        <a:xfrm>
          <a:off x="0" y="817793"/>
          <a:ext cx="11323781" cy="6511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3339E2-2EF7-4EDD-B5B0-509CA7D83A63}">
      <dsp:nvSpPr>
        <dsp:cNvPr id="0" name=""/>
        <dsp:cNvSpPr/>
      </dsp:nvSpPr>
      <dsp:spPr>
        <a:xfrm>
          <a:off x="196977" y="964305"/>
          <a:ext cx="358140" cy="358140"/>
        </a:xfrm>
        <a:prstGeom prst="rect">
          <a:avLst/>
        </a:prstGeom>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251BD43-CBE1-454E-956F-ABCC0A98976E}">
      <dsp:nvSpPr>
        <dsp:cNvPr id="0" name=""/>
        <dsp:cNvSpPr/>
      </dsp:nvSpPr>
      <dsp:spPr>
        <a:xfrm>
          <a:off x="752095" y="817793"/>
          <a:ext cx="5095701" cy="651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915" tIns="68915" rIns="68915" bIns="68915" numCol="1" spcCol="1270" anchor="ctr" anchorCtr="0">
          <a:noAutofit/>
        </a:bodyPr>
        <a:lstStyle/>
        <a:p>
          <a:pPr marL="0" lvl="0" indent="0" algn="l" defTabSz="844550">
            <a:lnSpc>
              <a:spcPct val="100000"/>
            </a:lnSpc>
            <a:spcBef>
              <a:spcPct val="0"/>
            </a:spcBef>
            <a:spcAft>
              <a:spcPct val="35000"/>
            </a:spcAft>
            <a:buNone/>
          </a:pPr>
          <a:r>
            <a:rPr lang="en-US" sz="1900" b="1" i="0" kern="1200" dirty="0"/>
            <a:t>Reference Output:</a:t>
          </a:r>
          <a:endParaRPr lang="en-US" sz="1900" kern="1200" dirty="0"/>
        </a:p>
      </dsp:txBody>
      <dsp:txXfrm>
        <a:off x="752095" y="817793"/>
        <a:ext cx="5095701" cy="651164"/>
      </dsp:txXfrm>
    </dsp:sp>
    <dsp:sp modelId="{97F31271-0E31-425A-A9FC-656F5F57439C}">
      <dsp:nvSpPr>
        <dsp:cNvPr id="0" name=""/>
        <dsp:cNvSpPr/>
      </dsp:nvSpPr>
      <dsp:spPr>
        <a:xfrm>
          <a:off x="5847796" y="817793"/>
          <a:ext cx="5475248" cy="651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915" tIns="68915" rIns="68915" bIns="68915" numCol="1" spcCol="1270" anchor="ctr" anchorCtr="0">
          <a:noAutofit/>
        </a:bodyPr>
        <a:lstStyle/>
        <a:p>
          <a:pPr marL="0" lvl="0" indent="0" algn="l" defTabSz="488950">
            <a:lnSpc>
              <a:spcPct val="100000"/>
            </a:lnSpc>
            <a:spcBef>
              <a:spcPct val="0"/>
            </a:spcBef>
            <a:spcAft>
              <a:spcPct val="35000"/>
            </a:spcAft>
            <a:buNone/>
          </a:pPr>
          <a:r>
            <a:rPr lang="en-US" sz="1100" b="0" i="0" kern="1200" dirty="0"/>
            <a:t>A linear classifier is a classification algorithm that makes its predictions based on a linear predictor function combining a set of weights with the feature vector.</a:t>
          </a:r>
          <a:endParaRPr lang="en-US" sz="1100" kern="1200" dirty="0"/>
        </a:p>
      </dsp:txBody>
      <dsp:txXfrm>
        <a:off x="5847796" y="817793"/>
        <a:ext cx="5475248" cy="651164"/>
      </dsp:txXfrm>
    </dsp:sp>
    <dsp:sp modelId="{AFF30E1D-5A39-45EF-A752-271D06DF2E07}">
      <dsp:nvSpPr>
        <dsp:cNvPr id="0" name=""/>
        <dsp:cNvSpPr/>
      </dsp:nvSpPr>
      <dsp:spPr>
        <a:xfrm>
          <a:off x="0" y="1714877"/>
          <a:ext cx="11323781" cy="6511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4F2040-DC65-46E2-89BF-79029D4FBB6B}">
      <dsp:nvSpPr>
        <dsp:cNvPr id="0" name=""/>
        <dsp:cNvSpPr/>
      </dsp:nvSpPr>
      <dsp:spPr>
        <a:xfrm>
          <a:off x="196977" y="1778261"/>
          <a:ext cx="358140" cy="358140"/>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E3A1570-3B0F-4D7B-AB48-31F26BF8AE8E}">
      <dsp:nvSpPr>
        <dsp:cNvPr id="0" name=""/>
        <dsp:cNvSpPr/>
      </dsp:nvSpPr>
      <dsp:spPr>
        <a:xfrm>
          <a:off x="752095" y="1631749"/>
          <a:ext cx="5095701" cy="651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915" tIns="68915" rIns="68915" bIns="68915" numCol="1" spcCol="1270" anchor="ctr" anchorCtr="0">
          <a:noAutofit/>
        </a:bodyPr>
        <a:lstStyle/>
        <a:p>
          <a:pPr marL="0" lvl="0" indent="0" algn="l" defTabSz="844550">
            <a:lnSpc>
              <a:spcPct val="100000"/>
            </a:lnSpc>
            <a:spcBef>
              <a:spcPct val="0"/>
            </a:spcBef>
            <a:spcAft>
              <a:spcPct val="35000"/>
            </a:spcAft>
            <a:buNone/>
          </a:pPr>
          <a:r>
            <a:rPr lang="en-US" sz="1900" b="1" i="0" kern="1200" dirty="0"/>
            <a:t>GPT2 Model Output:</a:t>
          </a:r>
          <a:endParaRPr lang="en-US" sz="1900" kern="1200" dirty="0"/>
        </a:p>
      </dsp:txBody>
      <dsp:txXfrm>
        <a:off x="752095" y="1631749"/>
        <a:ext cx="5095701" cy="651164"/>
      </dsp:txXfrm>
    </dsp:sp>
    <dsp:sp modelId="{7F0F3DB4-CC28-4BE9-A43A-0EEC132C4484}">
      <dsp:nvSpPr>
        <dsp:cNvPr id="0" name=""/>
        <dsp:cNvSpPr/>
      </dsp:nvSpPr>
      <dsp:spPr>
        <a:xfrm>
          <a:off x="5847796" y="1631749"/>
          <a:ext cx="5475248" cy="651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915" tIns="68915" rIns="68915" bIns="68915" numCol="1" spcCol="1270" anchor="ctr" anchorCtr="0">
          <a:noAutofit/>
        </a:bodyPr>
        <a:lstStyle/>
        <a:p>
          <a:pPr marL="0" lvl="0" indent="0" algn="l" defTabSz="488950">
            <a:lnSpc>
              <a:spcPct val="100000"/>
            </a:lnSpc>
            <a:spcBef>
              <a:spcPct val="0"/>
            </a:spcBef>
            <a:spcAft>
              <a:spcPct val="35000"/>
            </a:spcAft>
            <a:buNone/>
          </a:pPr>
          <a:r>
            <a:rPr lang="en-US" sz="1100" b="0" i="0" kern="1200"/>
            <a:t>Linear classifiers are a way to represent a set of values in a linear way. They are used to represent a set of values in a linear way.</a:t>
          </a:r>
          <a:endParaRPr lang="en-US" sz="1100" kern="1200"/>
        </a:p>
      </dsp:txBody>
      <dsp:txXfrm>
        <a:off x="5847796" y="1631749"/>
        <a:ext cx="5475248" cy="651164"/>
      </dsp:txXfrm>
    </dsp:sp>
    <dsp:sp modelId="{DD648BC1-7947-488A-A0F3-F7FF03D8DEF7}">
      <dsp:nvSpPr>
        <dsp:cNvPr id="0" name=""/>
        <dsp:cNvSpPr/>
      </dsp:nvSpPr>
      <dsp:spPr>
        <a:xfrm>
          <a:off x="0" y="2445705"/>
          <a:ext cx="11323781" cy="6511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4691FE-C243-4487-8469-92FBCB7E93F4}">
      <dsp:nvSpPr>
        <dsp:cNvPr id="0" name=""/>
        <dsp:cNvSpPr/>
      </dsp:nvSpPr>
      <dsp:spPr>
        <a:xfrm>
          <a:off x="196977" y="2592217"/>
          <a:ext cx="358140" cy="358140"/>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3877004-B743-40D1-8787-4BF6B2277FF3}">
      <dsp:nvSpPr>
        <dsp:cNvPr id="0" name=""/>
        <dsp:cNvSpPr/>
      </dsp:nvSpPr>
      <dsp:spPr>
        <a:xfrm>
          <a:off x="752095" y="2445705"/>
          <a:ext cx="5095701" cy="651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915" tIns="68915" rIns="68915" bIns="68915" numCol="1" spcCol="1270" anchor="ctr" anchorCtr="0">
          <a:noAutofit/>
        </a:bodyPr>
        <a:lstStyle/>
        <a:p>
          <a:pPr marL="0" lvl="0" indent="0" algn="l" defTabSz="844550">
            <a:lnSpc>
              <a:spcPct val="100000"/>
            </a:lnSpc>
            <a:spcBef>
              <a:spcPct val="0"/>
            </a:spcBef>
            <a:spcAft>
              <a:spcPct val="35000"/>
            </a:spcAft>
            <a:buNone/>
          </a:pPr>
          <a:r>
            <a:rPr lang="en-US" sz="1900" b="1" i="0" kern="1200"/>
            <a:t>Bart Model Output:</a:t>
          </a:r>
          <a:endParaRPr lang="en-US" sz="1900" kern="1200"/>
        </a:p>
      </dsp:txBody>
      <dsp:txXfrm>
        <a:off x="752095" y="2445705"/>
        <a:ext cx="5095701" cy="651164"/>
      </dsp:txXfrm>
    </dsp:sp>
    <dsp:sp modelId="{8CF1A138-34FF-444F-9D83-EA4C2C540A6E}">
      <dsp:nvSpPr>
        <dsp:cNvPr id="0" name=""/>
        <dsp:cNvSpPr/>
      </dsp:nvSpPr>
      <dsp:spPr>
        <a:xfrm>
          <a:off x="5847796" y="2445705"/>
          <a:ext cx="5475248" cy="651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915" tIns="68915" rIns="68915" bIns="68915" numCol="1" spcCol="1270" anchor="ctr" anchorCtr="0">
          <a:noAutofit/>
        </a:bodyPr>
        <a:lstStyle/>
        <a:p>
          <a:pPr marL="0" lvl="0" indent="0" algn="l" defTabSz="488950">
            <a:lnSpc>
              <a:spcPct val="100000"/>
            </a:lnSpc>
            <a:spcBef>
              <a:spcPct val="0"/>
            </a:spcBef>
            <a:spcAft>
              <a:spcPct val="35000"/>
            </a:spcAft>
            <a:buNone/>
          </a:pPr>
          <a:r>
            <a:rPr lang="en-US" sz="1100" b="0" i="0" kern="1200"/>
            <a:t>A linear classifier is a model used to classify data points along a line.</a:t>
          </a:r>
          <a:endParaRPr lang="en-US" sz="1100" kern="1200"/>
        </a:p>
      </dsp:txBody>
      <dsp:txXfrm>
        <a:off x="5847796" y="2445705"/>
        <a:ext cx="5475248" cy="651164"/>
      </dsp:txXfrm>
    </dsp:sp>
    <dsp:sp modelId="{231C403A-22C9-467D-A679-5797C6F830E6}">
      <dsp:nvSpPr>
        <dsp:cNvPr id="0" name=""/>
        <dsp:cNvSpPr/>
      </dsp:nvSpPr>
      <dsp:spPr>
        <a:xfrm>
          <a:off x="0" y="3259661"/>
          <a:ext cx="11323781" cy="6511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0C849A-F3C1-4421-B200-497A500AA0C5}">
      <dsp:nvSpPr>
        <dsp:cNvPr id="0" name=""/>
        <dsp:cNvSpPr/>
      </dsp:nvSpPr>
      <dsp:spPr>
        <a:xfrm>
          <a:off x="196977" y="3406173"/>
          <a:ext cx="358140" cy="358140"/>
        </a:xfrm>
        <a:prstGeom prst="rect">
          <a:avLst/>
        </a:prstGeom>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A79A65E-DA9D-4F8D-9DD3-1705167BA530}">
      <dsp:nvSpPr>
        <dsp:cNvPr id="0" name=""/>
        <dsp:cNvSpPr/>
      </dsp:nvSpPr>
      <dsp:spPr>
        <a:xfrm>
          <a:off x="752095" y="3259661"/>
          <a:ext cx="5095701" cy="651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915" tIns="68915" rIns="68915" bIns="68915" numCol="1" spcCol="1270" anchor="ctr" anchorCtr="0">
          <a:noAutofit/>
        </a:bodyPr>
        <a:lstStyle/>
        <a:p>
          <a:pPr marL="0" lvl="0" indent="0" algn="l" defTabSz="844550">
            <a:lnSpc>
              <a:spcPct val="100000"/>
            </a:lnSpc>
            <a:spcBef>
              <a:spcPct val="0"/>
            </a:spcBef>
            <a:spcAft>
              <a:spcPct val="35000"/>
            </a:spcAft>
            <a:buNone/>
          </a:pPr>
          <a:r>
            <a:rPr lang="en-US" sz="1900" b="1" i="0" kern="1200"/>
            <a:t>Mistral Model Output:</a:t>
          </a:r>
          <a:endParaRPr lang="en-US" sz="1900" kern="1200"/>
        </a:p>
      </dsp:txBody>
      <dsp:txXfrm>
        <a:off x="752095" y="3259661"/>
        <a:ext cx="5095701" cy="651164"/>
      </dsp:txXfrm>
    </dsp:sp>
    <dsp:sp modelId="{35E037CE-090B-4F5C-8D8F-17AE64446EE1}">
      <dsp:nvSpPr>
        <dsp:cNvPr id="0" name=""/>
        <dsp:cNvSpPr/>
      </dsp:nvSpPr>
      <dsp:spPr>
        <a:xfrm>
          <a:off x="5847796" y="3259661"/>
          <a:ext cx="5475248" cy="651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915" tIns="68915" rIns="68915" bIns="68915" numCol="1" spcCol="1270" anchor="ctr" anchorCtr="0">
          <a:noAutofit/>
        </a:bodyPr>
        <a:lstStyle/>
        <a:p>
          <a:pPr marL="0" lvl="0" indent="0" algn="l" defTabSz="488950">
            <a:lnSpc>
              <a:spcPct val="100000"/>
            </a:lnSpc>
            <a:spcBef>
              <a:spcPct val="0"/>
            </a:spcBef>
            <a:spcAft>
              <a:spcPct val="35000"/>
            </a:spcAft>
            <a:buNone/>
          </a:pPr>
          <a:r>
            <a:rPr lang="en-US" sz="1100" kern="1200"/>
            <a:t>'A linear classifier is a machine learning algorithm that predicts class labels by assigning weights to features. It uses the weighted sum of feature values as input for classification</a:t>
          </a:r>
        </a:p>
      </dsp:txBody>
      <dsp:txXfrm>
        <a:off x="5847796" y="3259661"/>
        <a:ext cx="5475248" cy="651164"/>
      </dsp:txXfrm>
    </dsp:sp>
    <dsp:sp modelId="{1B60FE99-AC2A-4CB2-8435-39B4EC2AA22A}">
      <dsp:nvSpPr>
        <dsp:cNvPr id="0" name=""/>
        <dsp:cNvSpPr/>
      </dsp:nvSpPr>
      <dsp:spPr>
        <a:xfrm>
          <a:off x="0" y="4073618"/>
          <a:ext cx="11323781" cy="6511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D88144-19EF-4906-86BC-F8B5CB6F67EE}">
      <dsp:nvSpPr>
        <dsp:cNvPr id="0" name=""/>
        <dsp:cNvSpPr/>
      </dsp:nvSpPr>
      <dsp:spPr>
        <a:xfrm>
          <a:off x="196977" y="4220130"/>
          <a:ext cx="358140" cy="358140"/>
        </a:xfrm>
        <a:prstGeom prst="rect">
          <a:avLst/>
        </a:prstGeom>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7054638-8348-4C9A-9682-C679126CA49F}">
      <dsp:nvSpPr>
        <dsp:cNvPr id="0" name=""/>
        <dsp:cNvSpPr/>
      </dsp:nvSpPr>
      <dsp:spPr>
        <a:xfrm>
          <a:off x="752095" y="4073618"/>
          <a:ext cx="5095701" cy="651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915" tIns="68915" rIns="68915" bIns="68915" numCol="1" spcCol="1270" anchor="ctr" anchorCtr="0">
          <a:noAutofit/>
        </a:bodyPr>
        <a:lstStyle/>
        <a:p>
          <a:pPr marL="0" lvl="0" indent="0" algn="l" defTabSz="844550">
            <a:lnSpc>
              <a:spcPct val="100000"/>
            </a:lnSpc>
            <a:spcBef>
              <a:spcPct val="0"/>
            </a:spcBef>
            <a:spcAft>
              <a:spcPct val="35000"/>
            </a:spcAft>
            <a:buNone/>
          </a:pPr>
          <a:r>
            <a:rPr lang="en-US" sz="1900" b="1" i="0" kern="1200"/>
            <a:t>Llama3.1 Model Output:</a:t>
          </a:r>
          <a:endParaRPr lang="en-US" sz="1900" kern="1200" dirty="0"/>
        </a:p>
      </dsp:txBody>
      <dsp:txXfrm>
        <a:off x="752095" y="4073618"/>
        <a:ext cx="5095701" cy="651164"/>
      </dsp:txXfrm>
    </dsp:sp>
    <dsp:sp modelId="{944A427D-4091-4421-95D3-4359D4A82357}">
      <dsp:nvSpPr>
        <dsp:cNvPr id="0" name=""/>
        <dsp:cNvSpPr/>
      </dsp:nvSpPr>
      <dsp:spPr>
        <a:xfrm>
          <a:off x="5847796" y="4073618"/>
          <a:ext cx="5475248" cy="651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915" tIns="68915" rIns="68915" bIns="68915" numCol="1" spcCol="1270" anchor="ctr" anchorCtr="0">
          <a:noAutofit/>
        </a:bodyPr>
        <a:lstStyle/>
        <a:p>
          <a:pPr marL="0" lvl="0" indent="0" algn="l" defTabSz="488950">
            <a:lnSpc>
              <a:spcPct val="100000"/>
            </a:lnSpc>
            <a:spcBef>
              <a:spcPct val="0"/>
            </a:spcBef>
            <a:spcAft>
              <a:spcPct val="35000"/>
            </a:spcAft>
            <a:buNone/>
          </a:pPr>
          <a:r>
            <a:rPr lang="en-US" sz="1100" kern="1200"/>
            <a:t>﻿['A linear classifier is a machine learning algorithm that predicts class labels by assigning weights to features. It uses the weighted sum of feature values as input for classification.', 'Linear classifiers are models used in machine learning to classify data points into different classes based on their feature values.']</a:t>
          </a:r>
        </a:p>
      </dsp:txBody>
      <dsp:txXfrm>
        <a:off x="5847796" y="4073618"/>
        <a:ext cx="5475248" cy="65116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A2A9CA-955F-45C5-A9E1-E264B38E1970}">
      <dsp:nvSpPr>
        <dsp:cNvPr id="0" name=""/>
        <dsp:cNvSpPr/>
      </dsp:nvSpPr>
      <dsp:spPr>
        <a:xfrm>
          <a:off x="3414" y="72322"/>
          <a:ext cx="3329572" cy="621198"/>
        </a:xfrm>
        <a:prstGeom prst="rect">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b="1" kern="1200"/>
            <a:t>Model Training:</a:t>
          </a:r>
          <a:endParaRPr lang="en-US" sz="1700" kern="1200"/>
        </a:p>
      </dsp:txBody>
      <dsp:txXfrm>
        <a:off x="3414" y="72322"/>
        <a:ext cx="3329572" cy="621198"/>
      </dsp:txXfrm>
    </dsp:sp>
    <dsp:sp modelId="{663350F7-EEC9-420B-9364-5517C5970A6D}">
      <dsp:nvSpPr>
        <dsp:cNvPr id="0" name=""/>
        <dsp:cNvSpPr/>
      </dsp:nvSpPr>
      <dsp:spPr>
        <a:xfrm>
          <a:off x="3414" y="693521"/>
          <a:ext cx="3329572" cy="3426960"/>
        </a:xfrm>
        <a:prstGeom prst="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dirty="0"/>
            <a:t>To train on available limited hardware, used PEFT technique (LORA) on quantized versions of Llama 3 and Mistral models and base version of GPT2.</a:t>
          </a:r>
        </a:p>
        <a:p>
          <a:pPr marL="171450" lvl="1" indent="-171450" algn="l" defTabSz="755650">
            <a:lnSpc>
              <a:spcPct val="90000"/>
            </a:lnSpc>
            <a:spcBef>
              <a:spcPct val="0"/>
            </a:spcBef>
            <a:spcAft>
              <a:spcPct val="15000"/>
            </a:spcAft>
            <a:buChar char="•"/>
          </a:pPr>
          <a:r>
            <a:rPr lang="en-US" sz="1700" kern="1200" dirty="0"/>
            <a:t>Used Transformer framework to train the base versions of Bart model.</a:t>
          </a:r>
        </a:p>
      </dsp:txBody>
      <dsp:txXfrm>
        <a:off x="3414" y="693521"/>
        <a:ext cx="3329572" cy="3426960"/>
      </dsp:txXfrm>
    </dsp:sp>
    <dsp:sp modelId="{A2DEE68A-2601-43B4-BC68-10A00986AE7C}">
      <dsp:nvSpPr>
        <dsp:cNvPr id="0" name=""/>
        <dsp:cNvSpPr/>
      </dsp:nvSpPr>
      <dsp:spPr>
        <a:xfrm>
          <a:off x="3799128" y="72322"/>
          <a:ext cx="3329572" cy="621198"/>
        </a:xfrm>
        <a:prstGeom prst="rect">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b="1" kern="1200" dirty="0"/>
            <a:t>Question Answer :</a:t>
          </a:r>
          <a:endParaRPr lang="en-US" sz="1700" kern="1200" dirty="0"/>
        </a:p>
      </dsp:txBody>
      <dsp:txXfrm>
        <a:off x="3799128" y="72322"/>
        <a:ext cx="3329572" cy="621198"/>
      </dsp:txXfrm>
    </dsp:sp>
    <dsp:sp modelId="{857DDBCA-F69C-49AE-AD8E-CC49F770BC5D}">
      <dsp:nvSpPr>
        <dsp:cNvPr id="0" name=""/>
        <dsp:cNvSpPr/>
      </dsp:nvSpPr>
      <dsp:spPr>
        <a:xfrm>
          <a:off x="3799128" y="693521"/>
          <a:ext cx="3329572" cy="3426960"/>
        </a:xfrm>
        <a:prstGeom prst="rect">
          <a:avLst/>
        </a:prstGeom>
        <a:solidFill>
          <a:schemeClr val="accent3">
            <a:tint val="40000"/>
            <a:alpha val="90000"/>
            <a:hueOff val="0"/>
            <a:satOff val="0"/>
            <a:lumOff val="0"/>
            <a:alphaOff val="0"/>
          </a:schemeClr>
        </a:solidFill>
        <a:ln w="1905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dirty="0"/>
            <a:t>Both Generative and Seq2Seq models generated contextually correct response.</a:t>
          </a:r>
        </a:p>
      </dsp:txBody>
      <dsp:txXfrm>
        <a:off x="3799128" y="693521"/>
        <a:ext cx="3329572" cy="3426960"/>
      </dsp:txXfrm>
    </dsp:sp>
    <dsp:sp modelId="{0273F34D-1841-45B1-8473-E8129AF167A9}">
      <dsp:nvSpPr>
        <dsp:cNvPr id="0" name=""/>
        <dsp:cNvSpPr/>
      </dsp:nvSpPr>
      <dsp:spPr>
        <a:xfrm>
          <a:off x="7594841" y="72322"/>
          <a:ext cx="3329572" cy="621198"/>
        </a:xfrm>
        <a:prstGeom prst="rect">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b="1" kern="1200"/>
            <a:t>Model Performance and Comparison:</a:t>
          </a:r>
          <a:endParaRPr lang="en-US" sz="1700" kern="1200"/>
        </a:p>
      </dsp:txBody>
      <dsp:txXfrm>
        <a:off x="7594841" y="72322"/>
        <a:ext cx="3329572" cy="621198"/>
      </dsp:txXfrm>
    </dsp:sp>
    <dsp:sp modelId="{CFD5275C-4591-4ED1-9A4F-320383E1F620}">
      <dsp:nvSpPr>
        <dsp:cNvPr id="0" name=""/>
        <dsp:cNvSpPr/>
      </dsp:nvSpPr>
      <dsp:spPr>
        <a:xfrm>
          <a:off x="7594841" y="693521"/>
          <a:ext cx="3329572" cy="3426960"/>
        </a:xfrm>
        <a:prstGeom prst="rect">
          <a:avLst/>
        </a:prstGeom>
        <a:solidFill>
          <a:schemeClr val="accent4">
            <a:tint val="40000"/>
            <a:alpha val="90000"/>
            <a:hueOff val="0"/>
            <a:satOff val="0"/>
            <a:lumOff val="0"/>
            <a:alphaOff val="0"/>
          </a:schemeClr>
        </a:solidFill>
        <a:ln w="1905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dirty="0"/>
            <a:t>Mistral and Llama 3 models generated outputs are not consistent for each regeneration, resulting in varying Rouge scores.</a:t>
          </a:r>
        </a:p>
        <a:p>
          <a:pPr marL="171450" lvl="1" indent="-171450" algn="l" defTabSz="755650">
            <a:lnSpc>
              <a:spcPct val="90000"/>
            </a:lnSpc>
            <a:spcBef>
              <a:spcPct val="0"/>
            </a:spcBef>
            <a:spcAft>
              <a:spcPct val="15000"/>
            </a:spcAft>
            <a:buChar char="•"/>
          </a:pPr>
          <a:r>
            <a:rPr lang="en-US" sz="1700" kern="1200" dirty="0"/>
            <a:t>GPT2 base version is trained using PEFT technique (LORA) giving better results compared to other picked models</a:t>
          </a:r>
        </a:p>
        <a:p>
          <a:pPr marL="171450" lvl="1" indent="-171450" algn="l" defTabSz="755650">
            <a:lnSpc>
              <a:spcPct val="90000"/>
            </a:lnSpc>
            <a:spcBef>
              <a:spcPct val="0"/>
            </a:spcBef>
            <a:spcAft>
              <a:spcPct val="15000"/>
            </a:spcAft>
            <a:buChar char="•"/>
          </a:pPr>
          <a:r>
            <a:rPr lang="en-US" sz="1700" kern="1200" dirty="0"/>
            <a:t>Bart encoder-decoder type model, provides consistent response and decent ROUGE scores.</a:t>
          </a:r>
        </a:p>
      </dsp:txBody>
      <dsp:txXfrm>
        <a:off x="7594841" y="693521"/>
        <a:ext cx="3329572" cy="3426960"/>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582294-2A57-45B9-B59C-F57788AE0FAE}" type="datetimeFigureOut">
              <a:rPr lang="en-US" smtClean="0"/>
              <a:t>9/21/2024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3FF953-0983-4C23-8294-C4107C0DDA48}" type="slidenum">
              <a:rPr lang="en-US" smtClean="0"/>
              <a:t>‹#›</a:t>
            </a:fld>
            <a:endParaRPr lang="en-US"/>
          </a:p>
        </p:txBody>
      </p:sp>
    </p:spTree>
    <p:extLst>
      <p:ext uri="{BB962C8B-B14F-4D97-AF65-F5344CB8AC3E}">
        <p14:creationId xmlns:p14="http://schemas.microsoft.com/office/powerpoint/2010/main" val="412722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3FF953-0983-4C23-8294-C4107C0DDA48}" type="slidenum">
              <a:rPr lang="en-US" smtClean="0"/>
              <a:t>4</a:t>
            </a:fld>
            <a:endParaRPr lang="en-US"/>
          </a:p>
        </p:txBody>
      </p:sp>
    </p:spTree>
    <p:extLst>
      <p:ext uri="{BB962C8B-B14F-4D97-AF65-F5344CB8AC3E}">
        <p14:creationId xmlns:p14="http://schemas.microsoft.com/office/powerpoint/2010/main" val="2538207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50F72-2328-15E0-797E-6DBDA40EAC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C297011-38F5-382E-7361-3061B0C1CE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BC5BC3E-DE01-F5BA-FCFE-AB8CF914ED0D}"/>
              </a:ext>
            </a:extLst>
          </p:cNvPr>
          <p:cNvSpPr>
            <a:spLocks noGrp="1"/>
          </p:cNvSpPr>
          <p:nvPr>
            <p:ph type="dt" sz="half" idx="10"/>
          </p:nvPr>
        </p:nvSpPr>
        <p:spPr/>
        <p:txBody>
          <a:bodyPr/>
          <a:lstStyle/>
          <a:p>
            <a:fld id="{CA823A6C-EE5B-4855-B346-9F61A5719977}" type="datetimeFigureOut">
              <a:rPr lang="en-US" smtClean="0"/>
              <a:t>9/21/2024</a:t>
            </a:fld>
            <a:endParaRPr lang="en-US"/>
          </a:p>
        </p:txBody>
      </p:sp>
      <p:sp>
        <p:nvSpPr>
          <p:cNvPr id="5" name="Footer Placeholder 4">
            <a:extLst>
              <a:ext uri="{FF2B5EF4-FFF2-40B4-BE49-F238E27FC236}">
                <a16:creationId xmlns:a16="http://schemas.microsoft.com/office/drawing/2014/main" id="{ABBFF541-2C25-0530-EB47-247F403BD6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38D06C-1862-B095-A5F4-D01EF3549EA2}"/>
              </a:ext>
            </a:extLst>
          </p:cNvPr>
          <p:cNvSpPr>
            <a:spLocks noGrp="1"/>
          </p:cNvSpPr>
          <p:nvPr>
            <p:ph type="sldNum" sz="quarter" idx="12"/>
          </p:nvPr>
        </p:nvSpPr>
        <p:spPr/>
        <p:txBody>
          <a:bodyPr/>
          <a:lstStyle/>
          <a:p>
            <a:fld id="{9D3F417F-B126-4B8E-A656-721CE5F07C71}" type="slidenum">
              <a:rPr lang="en-US" smtClean="0"/>
              <a:t>‹#›</a:t>
            </a:fld>
            <a:endParaRPr lang="en-US"/>
          </a:p>
        </p:txBody>
      </p:sp>
    </p:spTree>
    <p:extLst>
      <p:ext uri="{BB962C8B-B14F-4D97-AF65-F5344CB8AC3E}">
        <p14:creationId xmlns:p14="http://schemas.microsoft.com/office/powerpoint/2010/main" val="2358073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E5D2D-8EC8-6B00-250B-9B963982FED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47DD9E7-BAFF-68BF-C965-4E994BD382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3E8C5A-1FB3-98E3-433F-A09D30AD778D}"/>
              </a:ext>
            </a:extLst>
          </p:cNvPr>
          <p:cNvSpPr>
            <a:spLocks noGrp="1"/>
          </p:cNvSpPr>
          <p:nvPr>
            <p:ph type="dt" sz="half" idx="10"/>
          </p:nvPr>
        </p:nvSpPr>
        <p:spPr/>
        <p:txBody>
          <a:bodyPr/>
          <a:lstStyle/>
          <a:p>
            <a:fld id="{CA823A6C-EE5B-4855-B346-9F61A5719977}" type="datetimeFigureOut">
              <a:rPr lang="en-US" smtClean="0"/>
              <a:t>9/21/2024</a:t>
            </a:fld>
            <a:endParaRPr lang="en-US"/>
          </a:p>
        </p:txBody>
      </p:sp>
      <p:sp>
        <p:nvSpPr>
          <p:cNvPr id="5" name="Footer Placeholder 4">
            <a:extLst>
              <a:ext uri="{FF2B5EF4-FFF2-40B4-BE49-F238E27FC236}">
                <a16:creationId xmlns:a16="http://schemas.microsoft.com/office/drawing/2014/main" id="{57FA5B2A-0514-0B49-552F-8BEBFD0FE5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1CEC5A-CDD3-F13D-8638-C052EA958BC8}"/>
              </a:ext>
            </a:extLst>
          </p:cNvPr>
          <p:cNvSpPr>
            <a:spLocks noGrp="1"/>
          </p:cNvSpPr>
          <p:nvPr>
            <p:ph type="sldNum" sz="quarter" idx="12"/>
          </p:nvPr>
        </p:nvSpPr>
        <p:spPr/>
        <p:txBody>
          <a:bodyPr/>
          <a:lstStyle/>
          <a:p>
            <a:fld id="{9D3F417F-B126-4B8E-A656-721CE5F07C71}" type="slidenum">
              <a:rPr lang="en-US" smtClean="0"/>
              <a:t>‹#›</a:t>
            </a:fld>
            <a:endParaRPr lang="en-US"/>
          </a:p>
        </p:txBody>
      </p:sp>
    </p:spTree>
    <p:extLst>
      <p:ext uri="{BB962C8B-B14F-4D97-AF65-F5344CB8AC3E}">
        <p14:creationId xmlns:p14="http://schemas.microsoft.com/office/powerpoint/2010/main" val="1610961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BF9211-1C81-9E9D-DE91-967A2A84137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C97D0A7-B72D-6A0A-1725-6AC99D87EF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BAA14D-72E5-8179-0119-5BAF646E40DF}"/>
              </a:ext>
            </a:extLst>
          </p:cNvPr>
          <p:cNvSpPr>
            <a:spLocks noGrp="1"/>
          </p:cNvSpPr>
          <p:nvPr>
            <p:ph type="dt" sz="half" idx="10"/>
          </p:nvPr>
        </p:nvSpPr>
        <p:spPr/>
        <p:txBody>
          <a:bodyPr/>
          <a:lstStyle/>
          <a:p>
            <a:fld id="{CA823A6C-EE5B-4855-B346-9F61A5719977}" type="datetimeFigureOut">
              <a:rPr lang="en-US" smtClean="0"/>
              <a:t>9/21/2024</a:t>
            </a:fld>
            <a:endParaRPr lang="en-US"/>
          </a:p>
        </p:txBody>
      </p:sp>
      <p:sp>
        <p:nvSpPr>
          <p:cNvPr id="5" name="Footer Placeholder 4">
            <a:extLst>
              <a:ext uri="{FF2B5EF4-FFF2-40B4-BE49-F238E27FC236}">
                <a16:creationId xmlns:a16="http://schemas.microsoft.com/office/drawing/2014/main" id="{B6647667-6E29-8E3F-9CDE-11C5E003DA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CEC323-2873-3EEE-6D95-3677EE363266}"/>
              </a:ext>
            </a:extLst>
          </p:cNvPr>
          <p:cNvSpPr>
            <a:spLocks noGrp="1"/>
          </p:cNvSpPr>
          <p:nvPr>
            <p:ph type="sldNum" sz="quarter" idx="12"/>
          </p:nvPr>
        </p:nvSpPr>
        <p:spPr/>
        <p:txBody>
          <a:bodyPr/>
          <a:lstStyle/>
          <a:p>
            <a:fld id="{9D3F417F-B126-4B8E-A656-721CE5F07C71}" type="slidenum">
              <a:rPr lang="en-US" smtClean="0"/>
              <a:t>‹#›</a:t>
            </a:fld>
            <a:endParaRPr lang="en-US"/>
          </a:p>
        </p:txBody>
      </p:sp>
    </p:spTree>
    <p:extLst>
      <p:ext uri="{BB962C8B-B14F-4D97-AF65-F5344CB8AC3E}">
        <p14:creationId xmlns:p14="http://schemas.microsoft.com/office/powerpoint/2010/main" val="51749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3E8D2-1DA2-6184-A364-CD3DD390B2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B69C54-B23E-E3C6-4515-160ED09B15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585CD4-156F-3D36-D8E4-9045BD048598}"/>
              </a:ext>
            </a:extLst>
          </p:cNvPr>
          <p:cNvSpPr>
            <a:spLocks noGrp="1"/>
          </p:cNvSpPr>
          <p:nvPr>
            <p:ph type="dt" sz="half" idx="10"/>
          </p:nvPr>
        </p:nvSpPr>
        <p:spPr/>
        <p:txBody>
          <a:bodyPr/>
          <a:lstStyle/>
          <a:p>
            <a:fld id="{CA823A6C-EE5B-4855-B346-9F61A5719977}" type="datetimeFigureOut">
              <a:rPr lang="en-US" smtClean="0"/>
              <a:t>9/21/2024</a:t>
            </a:fld>
            <a:endParaRPr lang="en-US"/>
          </a:p>
        </p:txBody>
      </p:sp>
      <p:sp>
        <p:nvSpPr>
          <p:cNvPr id="5" name="Footer Placeholder 4">
            <a:extLst>
              <a:ext uri="{FF2B5EF4-FFF2-40B4-BE49-F238E27FC236}">
                <a16:creationId xmlns:a16="http://schemas.microsoft.com/office/drawing/2014/main" id="{0026FA9B-FC35-47C1-CDF9-D5B2B3151A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E0AAE9-9473-758E-613F-F3C9C3B4552C}"/>
              </a:ext>
            </a:extLst>
          </p:cNvPr>
          <p:cNvSpPr>
            <a:spLocks noGrp="1"/>
          </p:cNvSpPr>
          <p:nvPr>
            <p:ph type="sldNum" sz="quarter" idx="12"/>
          </p:nvPr>
        </p:nvSpPr>
        <p:spPr/>
        <p:txBody>
          <a:bodyPr/>
          <a:lstStyle/>
          <a:p>
            <a:fld id="{9D3F417F-B126-4B8E-A656-721CE5F07C71}" type="slidenum">
              <a:rPr lang="en-US" smtClean="0"/>
              <a:t>‹#›</a:t>
            </a:fld>
            <a:endParaRPr lang="en-US"/>
          </a:p>
        </p:txBody>
      </p:sp>
    </p:spTree>
    <p:extLst>
      <p:ext uri="{BB962C8B-B14F-4D97-AF65-F5344CB8AC3E}">
        <p14:creationId xmlns:p14="http://schemas.microsoft.com/office/powerpoint/2010/main" val="3644018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5DAFE-E127-215A-1ECB-7EE83AFA38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96462D1-7A4F-FA56-3F1E-54A7387A748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99317D-A542-4042-A56C-0286BE588337}"/>
              </a:ext>
            </a:extLst>
          </p:cNvPr>
          <p:cNvSpPr>
            <a:spLocks noGrp="1"/>
          </p:cNvSpPr>
          <p:nvPr>
            <p:ph type="dt" sz="half" idx="10"/>
          </p:nvPr>
        </p:nvSpPr>
        <p:spPr/>
        <p:txBody>
          <a:bodyPr/>
          <a:lstStyle/>
          <a:p>
            <a:fld id="{CA823A6C-EE5B-4855-B346-9F61A5719977}" type="datetimeFigureOut">
              <a:rPr lang="en-US" smtClean="0"/>
              <a:t>9/21/2024</a:t>
            </a:fld>
            <a:endParaRPr lang="en-US"/>
          </a:p>
        </p:txBody>
      </p:sp>
      <p:sp>
        <p:nvSpPr>
          <p:cNvPr id="5" name="Footer Placeholder 4">
            <a:extLst>
              <a:ext uri="{FF2B5EF4-FFF2-40B4-BE49-F238E27FC236}">
                <a16:creationId xmlns:a16="http://schemas.microsoft.com/office/drawing/2014/main" id="{E85666D3-DA85-7213-7AD7-585877343B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F72211-AEBA-C506-7D96-D8A8EDE00B74}"/>
              </a:ext>
            </a:extLst>
          </p:cNvPr>
          <p:cNvSpPr>
            <a:spLocks noGrp="1"/>
          </p:cNvSpPr>
          <p:nvPr>
            <p:ph type="sldNum" sz="quarter" idx="12"/>
          </p:nvPr>
        </p:nvSpPr>
        <p:spPr/>
        <p:txBody>
          <a:bodyPr/>
          <a:lstStyle/>
          <a:p>
            <a:fld id="{9D3F417F-B126-4B8E-A656-721CE5F07C71}" type="slidenum">
              <a:rPr lang="en-US" smtClean="0"/>
              <a:t>‹#›</a:t>
            </a:fld>
            <a:endParaRPr lang="en-US"/>
          </a:p>
        </p:txBody>
      </p:sp>
    </p:spTree>
    <p:extLst>
      <p:ext uri="{BB962C8B-B14F-4D97-AF65-F5344CB8AC3E}">
        <p14:creationId xmlns:p14="http://schemas.microsoft.com/office/powerpoint/2010/main" val="856396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A4E75-379E-7CA4-B6F4-864623617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A76F61-CB0E-8017-36AB-7F065943A6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333880-FD7E-40C6-4878-16A2FACF30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8108B44-3350-EE5A-EABC-E1757B72109E}"/>
              </a:ext>
            </a:extLst>
          </p:cNvPr>
          <p:cNvSpPr>
            <a:spLocks noGrp="1"/>
          </p:cNvSpPr>
          <p:nvPr>
            <p:ph type="dt" sz="half" idx="10"/>
          </p:nvPr>
        </p:nvSpPr>
        <p:spPr/>
        <p:txBody>
          <a:bodyPr/>
          <a:lstStyle/>
          <a:p>
            <a:fld id="{CA823A6C-EE5B-4855-B346-9F61A5719977}" type="datetimeFigureOut">
              <a:rPr lang="en-US" smtClean="0"/>
              <a:t>9/21/2024</a:t>
            </a:fld>
            <a:endParaRPr lang="en-US"/>
          </a:p>
        </p:txBody>
      </p:sp>
      <p:sp>
        <p:nvSpPr>
          <p:cNvPr id="6" name="Footer Placeholder 5">
            <a:extLst>
              <a:ext uri="{FF2B5EF4-FFF2-40B4-BE49-F238E27FC236}">
                <a16:creationId xmlns:a16="http://schemas.microsoft.com/office/drawing/2014/main" id="{91BC1ED3-22D3-A649-1F99-954E143371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A4430D-B4FC-EE9C-FB6F-62D12D44A429}"/>
              </a:ext>
            </a:extLst>
          </p:cNvPr>
          <p:cNvSpPr>
            <a:spLocks noGrp="1"/>
          </p:cNvSpPr>
          <p:nvPr>
            <p:ph type="sldNum" sz="quarter" idx="12"/>
          </p:nvPr>
        </p:nvSpPr>
        <p:spPr/>
        <p:txBody>
          <a:bodyPr/>
          <a:lstStyle/>
          <a:p>
            <a:fld id="{9D3F417F-B126-4B8E-A656-721CE5F07C71}" type="slidenum">
              <a:rPr lang="en-US" smtClean="0"/>
              <a:t>‹#›</a:t>
            </a:fld>
            <a:endParaRPr lang="en-US"/>
          </a:p>
        </p:txBody>
      </p:sp>
    </p:spTree>
    <p:extLst>
      <p:ext uri="{BB962C8B-B14F-4D97-AF65-F5344CB8AC3E}">
        <p14:creationId xmlns:p14="http://schemas.microsoft.com/office/powerpoint/2010/main" val="2299309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FFA32-3EF8-DDBB-E5E7-439061F4BE4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31388E-7A1B-CDC2-0FAD-2925E65280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5B9EDB-C249-2CBA-9318-8357EFDA26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AE7027C-18B8-B4EF-F4E5-2EAB11869F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E0B5C1-93AC-E679-DEA1-2C9E46607B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E59901-D933-FFA2-6842-D4423A6903EF}"/>
              </a:ext>
            </a:extLst>
          </p:cNvPr>
          <p:cNvSpPr>
            <a:spLocks noGrp="1"/>
          </p:cNvSpPr>
          <p:nvPr>
            <p:ph type="dt" sz="half" idx="10"/>
          </p:nvPr>
        </p:nvSpPr>
        <p:spPr/>
        <p:txBody>
          <a:bodyPr/>
          <a:lstStyle/>
          <a:p>
            <a:fld id="{CA823A6C-EE5B-4855-B346-9F61A5719977}" type="datetimeFigureOut">
              <a:rPr lang="en-US" smtClean="0"/>
              <a:t>9/21/2024</a:t>
            </a:fld>
            <a:endParaRPr lang="en-US"/>
          </a:p>
        </p:txBody>
      </p:sp>
      <p:sp>
        <p:nvSpPr>
          <p:cNvPr id="8" name="Footer Placeholder 7">
            <a:extLst>
              <a:ext uri="{FF2B5EF4-FFF2-40B4-BE49-F238E27FC236}">
                <a16:creationId xmlns:a16="http://schemas.microsoft.com/office/drawing/2014/main" id="{16FADE51-FA4C-884D-C088-0606C95D983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3E70683-FBFD-C78F-CC13-36E6F1FB13D7}"/>
              </a:ext>
            </a:extLst>
          </p:cNvPr>
          <p:cNvSpPr>
            <a:spLocks noGrp="1"/>
          </p:cNvSpPr>
          <p:nvPr>
            <p:ph type="sldNum" sz="quarter" idx="12"/>
          </p:nvPr>
        </p:nvSpPr>
        <p:spPr/>
        <p:txBody>
          <a:bodyPr/>
          <a:lstStyle/>
          <a:p>
            <a:fld id="{9D3F417F-B126-4B8E-A656-721CE5F07C71}" type="slidenum">
              <a:rPr lang="en-US" smtClean="0"/>
              <a:t>‹#›</a:t>
            </a:fld>
            <a:endParaRPr lang="en-US"/>
          </a:p>
        </p:txBody>
      </p:sp>
    </p:spTree>
    <p:extLst>
      <p:ext uri="{BB962C8B-B14F-4D97-AF65-F5344CB8AC3E}">
        <p14:creationId xmlns:p14="http://schemas.microsoft.com/office/powerpoint/2010/main" val="1886288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D0213-396E-D322-10B4-E18DD69DED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766D2E1-94FA-AC02-6503-2A8A56FDC652}"/>
              </a:ext>
            </a:extLst>
          </p:cNvPr>
          <p:cNvSpPr>
            <a:spLocks noGrp="1"/>
          </p:cNvSpPr>
          <p:nvPr>
            <p:ph type="dt" sz="half" idx="10"/>
          </p:nvPr>
        </p:nvSpPr>
        <p:spPr/>
        <p:txBody>
          <a:bodyPr/>
          <a:lstStyle/>
          <a:p>
            <a:fld id="{CA823A6C-EE5B-4855-B346-9F61A5719977}" type="datetimeFigureOut">
              <a:rPr lang="en-US" smtClean="0"/>
              <a:t>9/21/2024</a:t>
            </a:fld>
            <a:endParaRPr lang="en-US"/>
          </a:p>
        </p:txBody>
      </p:sp>
      <p:sp>
        <p:nvSpPr>
          <p:cNvPr id="4" name="Footer Placeholder 3">
            <a:extLst>
              <a:ext uri="{FF2B5EF4-FFF2-40B4-BE49-F238E27FC236}">
                <a16:creationId xmlns:a16="http://schemas.microsoft.com/office/drawing/2014/main" id="{80150DC4-BA5D-28FF-77AE-DFD029EDD5D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9062036-EBE8-D1E0-77BF-E477D195AA39}"/>
              </a:ext>
            </a:extLst>
          </p:cNvPr>
          <p:cNvSpPr>
            <a:spLocks noGrp="1"/>
          </p:cNvSpPr>
          <p:nvPr>
            <p:ph type="sldNum" sz="quarter" idx="12"/>
          </p:nvPr>
        </p:nvSpPr>
        <p:spPr/>
        <p:txBody>
          <a:bodyPr/>
          <a:lstStyle/>
          <a:p>
            <a:fld id="{9D3F417F-B126-4B8E-A656-721CE5F07C71}" type="slidenum">
              <a:rPr lang="en-US" smtClean="0"/>
              <a:t>‹#›</a:t>
            </a:fld>
            <a:endParaRPr lang="en-US"/>
          </a:p>
        </p:txBody>
      </p:sp>
    </p:spTree>
    <p:extLst>
      <p:ext uri="{BB962C8B-B14F-4D97-AF65-F5344CB8AC3E}">
        <p14:creationId xmlns:p14="http://schemas.microsoft.com/office/powerpoint/2010/main" val="1833925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14F856-EE3B-44A4-19F8-32C88BDBC437}"/>
              </a:ext>
            </a:extLst>
          </p:cNvPr>
          <p:cNvSpPr>
            <a:spLocks noGrp="1"/>
          </p:cNvSpPr>
          <p:nvPr>
            <p:ph type="dt" sz="half" idx="10"/>
          </p:nvPr>
        </p:nvSpPr>
        <p:spPr/>
        <p:txBody>
          <a:bodyPr/>
          <a:lstStyle/>
          <a:p>
            <a:fld id="{CA823A6C-EE5B-4855-B346-9F61A5719977}" type="datetimeFigureOut">
              <a:rPr lang="en-US" smtClean="0"/>
              <a:t>9/21/2024</a:t>
            </a:fld>
            <a:endParaRPr lang="en-US"/>
          </a:p>
        </p:txBody>
      </p:sp>
      <p:sp>
        <p:nvSpPr>
          <p:cNvPr id="3" name="Footer Placeholder 2">
            <a:extLst>
              <a:ext uri="{FF2B5EF4-FFF2-40B4-BE49-F238E27FC236}">
                <a16:creationId xmlns:a16="http://schemas.microsoft.com/office/drawing/2014/main" id="{0BA550A0-0B58-546E-1F0D-DB57E1A8B0F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166D3A5-6647-35B5-8FDA-A3684DE329E9}"/>
              </a:ext>
            </a:extLst>
          </p:cNvPr>
          <p:cNvSpPr>
            <a:spLocks noGrp="1"/>
          </p:cNvSpPr>
          <p:nvPr>
            <p:ph type="sldNum" sz="quarter" idx="12"/>
          </p:nvPr>
        </p:nvSpPr>
        <p:spPr/>
        <p:txBody>
          <a:bodyPr/>
          <a:lstStyle/>
          <a:p>
            <a:fld id="{9D3F417F-B126-4B8E-A656-721CE5F07C71}" type="slidenum">
              <a:rPr lang="en-US" smtClean="0"/>
              <a:t>‹#›</a:t>
            </a:fld>
            <a:endParaRPr lang="en-US"/>
          </a:p>
        </p:txBody>
      </p:sp>
    </p:spTree>
    <p:extLst>
      <p:ext uri="{BB962C8B-B14F-4D97-AF65-F5344CB8AC3E}">
        <p14:creationId xmlns:p14="http://schemas.microsoft.com/office/powerpoint/2010/main" val="1863629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ED86E-2A1B-1A2F-FDFB-3EDDAE62C4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E119307-6C86-08B9-4328-F4C91ECEA2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C1B7DED-22E9-0355-A805-853A3CE918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D6C991-2E0A-C5A0-5DC6-63D66CD54CA4}"/>
              </a:ext>
            </a:extLst>
          </p:cNvPr>
          <p:cNvSpPr>
            <a:spLocks noGrp="1"/>
          </p:cNvSpPr>
          <p:nvPr>
            <p:ph type="dt" sz="half" idx="10"/>
          </p:nvPr>
        </p:nvSpPr>
        <p:spPr/>
        <p:txBody>
          <a:bodyPr/>
          <a:lstStyle/>
          <a:p>
            <a:fld id="{CA823A6C-EE5B-4855-B346-9F61A5719977}" type="datetimeFigureOut">
              <a:rPr lang="en-US" smtClean="0"/>
              <a:t>9/21/2024</a:t>
            </a:fld>
            <a:endParaRPr lang="en-US"/>
          </a:p>
        </p:txBody>
      </p:sp>
      <p:sp>
        <p:nvSpPr>
          <p:cNvPr id="6" name="Footer Placeholder 5">
            <a:extLst>
              <a:ext uri="{FF2B5EF4-FFF2-40B4-BE49-F238E27FC236}">
                <a16:creationId xmlns:a16="http://schemas.microsoft.com/office/drawing/2014/main" id="{B1357BED-4D85-B1CB-43AC-33E7C341BA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901996-2EE2-3666-9CAF-411767FBF376}"/>
              </a:ext>
            </a:extLst>
          </p:cNvPr>
          <p:cNvSpPr>
            <a:spLocks noGrp="1"/>
          </p:cNvSpPr>
          <p:nvPr>
            <p:ph type="sldNum" sz="quarter" idx="12"/>
          </p:nvPr>
        </p:nvSpPr>
        <p:spPr/>
        <p:txBody>
          <a:bodyPr/>
          <a:lstStyle/>
          <a:p>
            <a:fld id="{9D3F417F-B126-4B8E-A656-721CE5F07C71}" type="slidenum">
              <a:rPr lang="en-US" smtClean="0"/>
              <a:t>‹#›</a:t>
            </a:fld>
            <a:endParaRPr lang="en-US"/>
          </a:p>
        </p:txBody>
      </p:sp>
    </p:spTree>
    <p:extLst>
      <p:ext uri="{BB962C8B-B14F-4D97-AF65-F5344CB8AC3E}">
        <p14:creationId xmlns:p14="http://schemas.microsoft.com/office/powerpoint/2010/main" val="330590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54264-F872-A38F-80E1-ECC56FD66A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96D15D-BFEB-B5E4-D408-B738F9A71B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BD237B-18FD-325A-5D15-1A1B6FD7D7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112843-4EC3-816F-8B07-0D62E991D870}"/>
              </a:ext>
            </a:extLst>
          </p:cNvPr>
          <p:cNvSpPr>
            <a:spLocks noGrp="1"/>
          </p:cNvSpPr>
          <p:nvPr>
            <p:ph type="dt" sz="half" idx="10"/>
          </p:nvPr>
        </p:nvSpPr>
        <p:spPr/>
        <p:txBody>
          <a:bodyPr/>
          <a:lstStyle/>
          <a:p>
            <a:fld id="{CA823A6C-EE5B-4855-B346-9F61A5719977}" type="datetimeFigureOut">
              <a:rPr lang="en-US" smtClean="0"/>
              <a:t>9/21/2024</a:t>
            </a:fld>
            <a:endParaRPr lang="en-US"/>
          </a:p>
        </p:txBody>
      </p:sp>
      <p:sp>
        <p:nvSpPr>
          <p:cNvPr id="6" name="Footer Placeholder 5">
            <a:extLst>
              <a:ext uri="{FF2B5EF4-FFF2-40B4-BE49-F238E27FC236}">
                <a16:creationId xmlns:a16="http://schemas.microsoft.com/office/drawing/2014/main" id="{78AFAD85-AF22-A146-BAF7-7EF9A6A04D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65B7BB-DFD2-1F57-A56C-21D1490746BE}"/>
              </a:ext>
            </a:extLst>
          </p:cNvPr>
          <p:cNvSpPr>
            <a:spLocks noGrp="1"/>
          </p:cNvSpPr>
          <p:nvPr>
            <p:ph type="sldNum" sz="quarter" idx="12"/>
          </p:nvPr>
        </p:nvSpPr>
        <p:spPr/>
        <p:txBody>
          <a:bodyPr/>
          <a:lstStyle/>
          <a:p>
            <a:fld id="{9D3F417F-B126-4B8E-A656-721CE5F07C71}" type="slidenum">
              <a:rPr lang="en-US" smtClean="0"/>
              <a:t>‹#›</a:t>
            </a:fld>
            <a:endParaRPr lang="en-US"/>
          </a:p>
        </p:txBody>
      </p:sp>
    </p:spTree>
    <p:extLst>
      <p:ext uri="{BB962C8B-B14F-4D97-AF65-F5344CB8AC3E}">
        <p14:creationId xmlns:p14="http://schemas.microsoft.com/office/powerpoint/2010/main" val="3002316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89787A-95F8-2010-5346-43394A71F6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D11EFD2-7E4A-C9BB-9E1F-7978EB5A4C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1DFC33-8F96-4447-E9D4-0712EB7F81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A823A6C-EE5B-4855-B346-9F61A5719977}" type="datetimeFigureOut">
              <a:rPr lang="en-US" smtClean="0"/>
              <a:t>9/21/2024</a:t>
            </a:fld>
            <a:endParaRPr lang="en-US"/>
          </a:p>
        </p:txBody>
      </p:sp>
      <p:sp>
        <p:nvSpPr>
          <p:cNvPr id="5" name="Footer Placeholder 4">
            <a:extLst>
              <a:ext uri="{FF2B5EF4-FFF2-40B4-BE49-F238E27FC236}">
                <a16:creationId xmlns:a16="http://schemas.microsoft.com/office/drawing/2014/main" id="{7A0D4CAD-880A-B2B4-66B3-AFD4332BAE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A841F5F-0B09-9C0F-5152-B654699E9F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D3F417F-B126-4B8E-A656-721CE5F07C71}" type="slidenum">
              <a:rPr lang="en-US" smtClean="0"/>
              <a:t>‹#›</a:t>
            </a:fld>
            <a:endParaRPr lang="en-US"/>
          </a:p>
        </p:txBody>
      </p:sp>
    </p:spTree>
    <p:extLst>
      <p:ext uri="{BB962C8B-B14F-4D97-AF65-F5344CB8AC3E}">
        <p14:creationId xmlns:p14="http://schemas.microsoft.com/office/powerpoint/2010/main" val="38721150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5.xml.rels><?xml version="1.0" encoding="UTF-8" standalone="yes"?>
<Relationships xmlns="http://schemas.openxmlformats.org/package/2006/relationships"><Relationship Id="rId3" Type="http://schemas.openxmlformats.org/officeDocument/2006/relationships/hyperlink" Target="https://anukvma-emailsubjectapi.hf.space/" TargetMode="External"/><Relationship Id="rId2" Type="http://schemas.openxmlformats.org/officeDocument/2006/relationships/hyperlink" Target="https://huggingface.co/spaces/GSridhar1982/EmailSubjectGenerationDemo" TargetMode="Externa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hyperlink" Target="https://anukvma-emailsubjectapi.hf.space/" TargetMode="External"/><Relationship Id="rId2" Type="http://schemas.openxmlformats.org/officeDocument/2006/relationships/hyperlink" Target="https://huggingface.co/spaces/GSridhar1982/EmailSubjectGenerationDemo" TargetMode="Externa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AED1919-54A1-41C9-B30B-A3FF3F58E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26220" y="98104"/>
            <a:ext cx="4288094" cy="4288094"/>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Email">
            <a:extLst>
              <a:ext uri="{FF2B5EF4-FFF2-40B4-BE49-F238E27FC236}">
                <a16:creationId xmlns:a16="http://schemas.microsoft.com/office/drawing/2014/main" id="{32E5928D-80FC-48B1-3333-5733D15BB49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69471" y="941355"/>
            <a:ext cx="2601592" cy="2601592"/>
          </a:xfrm>
          <a:prstGeom prst="rect">
            <a:avLst/>
          </a:prstGeom>
        </p:spPr>
      </p:pic>
      <p:grpSp>
        <p:nvGrpSpPr>
          <p:cNvPr id="30" name="Group 29">
            <a:extLst>
              <a:ext uri="{FF2B5EF4-FFF2-40B4-BE49-F238E27FC236}">
                <a16:creationId xmlns:a16="http://schemas.microsoft.com/office/drawing/2014/main" id="{C4751043-2EE3-4222-9979-8E61D93DA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1848" y="2813300"/>
            <a:ext cx="3757487" cy="3757487"/>
            <a:chOff x="1881974" y="1174396"/>
            <a:chExt cx="5290997" cy="5290997"/>
          </a:xfrm>
        </p:grpSpPr>
        <p:sp>
          <p:nvSpPr>
            <p:cNvPr id="31" name="Oval 30">
              <a:extLst>
                <a:ext uri="{FF2B5EF4-FFF2-40B4-BE49-F238E27FC236}">
                  <a16:creationId xmlns:a16="http://schemas.microsoft.com/office/drawing/2014/main" id="{03FD8213-DB67-4E29-9615-984DB59917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1974" y="1174396"/>
              <a:ext cx="5290997" cy="5290997"/>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84EDB257-28CF-422F-AE6A-B99E3FE811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1974" y="1174396"/>
              <a:ext cx="5290997" cy="5290997"/>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4" name="Oval 33">
            <a:extLst>
              <a:ext uri="{FF2B5EF4-FFF2-40B4-BE49-F238E27FC236}">
                <a16:creationId xmlns:a16="http://schemas.microsoft.com/office/drawing/2014/main" id="{FFFEB18F-F81F-4CED-BE64-EB888A77C3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4350" y="2762501"/>
            <a:ext cx="3744592" cy="3744592"/>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A91093-5010-3024-DCE0-9F5A5A147FA7}"/>
              </a:ext>
            </a:extLst>
          </p:cNvPr>
          <p:cNvSpPr>
            <a:spLocks noGrp="1"/>
          </p:cNvSpPr>
          <p:nvPr>
            <p:ph type="ctrTitle"/>
          </p:nvPr>
        </p:nvSpPr>
        <p:spPr>
          <a:xfrm>
            <a:off x="702591" y="3404608"/>
            <a:ext cx="3520789" cy="2666087"/>
          </a:xfrm>
        </p:spPr>
        <p:txBody>
          <a:bodyPr vert="horz" lIns="91440" tIns="45720" rIns="91440" bIns="45720" rtlCol="0" anchor="ctr">
            <a:normAutofit/>
          </a:bodyPr>
          <a:lstStyle/>
          <a:p>
            <a:r>
              <a:rPr lang="en-US" sz="4400" kern="1200" dirty="0">
                <a:solidFill>
                  <a:schemeClr val="bg1"/>
                </a:solidFill>
                <a:latin typeface="+mj-lt"/>
                <a:ea typeface="+mj-ea"/>
                <a:cs typeface="+mj-cs"/>
              </a:rPr>
              <a:t>Group 18 Email Subject Generation</a:t>
            </a:r>
          </a:p>
        </p:txBody>
      </p:sp>
      <p:grpSp>
        <p:nvGrpSpPr>
          <p:cNvPr id="36" name="Graphic 190">
            <a:extLst>
              <a:ext uri="{FF2B5EF4-FFF2-40B4-BE49-F238E27FC236}">
                <a16:creationId xmlns:a16="http://schemas.microsoft.com/office/drawing/2014/main" id="{00E015F5-1A99-4E40-BC3D-7707802996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3117" y="1193254"/>
            <a:ext cx="1291642" cy="429215"/>
            <a:chOff x="2504802" y="1755501"/>
            <a:chExt cx="1598829" cy="531293"/>
          </a:xfrm>
          <a:solidFill>
            <a:schemeClr val="bg1"/>
          </a:solidFill>
        </p:grpSpPr>
        <p:sp>
          <p:nvSpPr>
            <p:cNvPr id="37" name="Freeform: Shape 36">
              <a:extLst>
                <a:ext uri="{FF2B5EF4-FFF2-40B4-BE49-F238E27FC236}">
                  <a16:creationId xmlns:a16="http://schemas.microsoft.com/office/drawing/2014/main" id="{3FE6F571-2BB7-46DA-A3D9-B32ADDC1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A905CC16-753C-4B9F-B3E2-C456795AE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grpSp>
        <p:nvGrpSpPr>
          <p:cNvPr id="40" name="Graphic 4">
            <a:extLst>
              <a:ext uri="{FF2B5EF4-FFF2-40B4-BE49-F238E27FC236}">
                <a16:creationId xmlns:a16="http://schemas.microsoft.com/office/drawing/2014/main" id="{5468B3A9-705E-43C3-A742-0619B0D8F2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solidFill>
        </p:grpSpPr>
        <p:sp>
          <p:nvSpPr>
            <p:cNvPr id="41" name="Freeform: Shape 40">
              <a:extLst>
                <a:ext uri="{FF2B5EF4-FFF2-40B4-BE49-F238E27FC236}">
                  <a16:creationId xmlns:a16="http://schemas.microsoft.com/office/drawing/2014/main" id="{29D439AD-5D67-497C-B831-D17FC3E59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23F54BF2-C71C-45C5-9408-3B5E011B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2BBABE17-DB56-44AB-934B-63C07C79F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CB483D20-A128-4076-AF54-88646172B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E5EFA818-FDDA-49E9-B11F-E9DC1854A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EA1F8728-F8F7-4828-A718-A15E7663E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8DA1F73F-AA1D-41D7-BAAB-292FD94A3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D9441DEA-C85E-4B9C-A48D-8437854C4C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15EBAA20-1368-4495-8D7C-820FAD8E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0FB92591-626C-4D2B-A3E6-EC8742D67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D392448D-513F-4528-9D8D-A151982041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61946BAE-1546-4EA4-A108-A799BF5D2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42A8EC93-6A35-4D37-A8CB-59362BF87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AFC3ECA2-E914-4D83-ABF9-B9FFD96E9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712B1108-9AAC-4F10-A64F-0D6963E518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284CDA0C-B2AB-4791-83B1-C053C061D6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F857BF6B-E0CA-49C0-8827-B44CE8B92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6D7B06A7-ADDF-4F27-B11F-08422FC18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E8B0DA6C-71D7-4FCB-AE4C-035E0ADB5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EB078173-ADFB-480D-91A4-4D71C0109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AAA4027A-C97B-4C9A-B04C-EBE21122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C06DA92D-C6D0-4C7D-98CF-D9576912E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D6601653-3941-4C9B-BD39-62EECE23A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2BC4A394-4FFE-4BFE-9A59-2B624E071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EB4EABA5-FDCF-4F6F-8FF1-6FDFF5058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10F3C940-2320-488A-B24C-AB0A4FB53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F525BA82-37D8-47ED-AFF6-AE57124A4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C2D78955-C80F-4DA3-83AA-D28A5A6F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BC23DAAC-7C06-4012-8CBB-8E3126B68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60D19F80-DC80-49EC-8EDD-7889092C18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11F50BB3-EA39-4693-BAE1-1101EF0A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00EFD45B-69A8-47F6-A5BF-779F7EB49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9E53C464-7272-4EBC-830B-CB29A96988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B6BF10CE-C2AD-487A-9402-8D5C746EC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1064C7FE-F8EB-47EF-97FA-348A52059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A991C553-06A1-4F26-BBBC-80F7E11E7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BCE9C081-2191-4C84-956E-F106BB015C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292F6F03-BC34-40C6-8F17-7A169CD72F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A5101B80-7351-4F0F-AB7D-3E40B4D26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0570EE1D-95AC-4660-8E96-7C8A36FEB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385D9A56-2D15-4E0A-B981-E168F09064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28D0BA2F-9273-4EAA-AD17-C4EFE1140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512CC54E-7976-4DC9-984C-45C2A23A7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C8A3FC72-9FF9-41F6-97E0-45A0FEE94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48918C16-C9B6-40D5-93A0-DB547B644A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A05612C6-4858-4854-A3D3-90CF1E1C7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A8E88D77-C726-4008-849C-DA7361F88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24CFE7CA-C955-4365-90C3-6272CB9A3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38B43FC8-B81C-490A-A346-4C6235DA8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214D0221-0C97-4C71-B535-7506956EF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ED0C44EA-BD25-49A3-9EB8-9D8DED7C19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A3C9CCF2-15CC-4F7D-87F5-7FFEBAC9C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8AA321D8-1D2C-472C-A2DB-EBB74498D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724680C1-4BB5-45DB-A558-82514418C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C94F4CEF-82DD-4CFB-8EE3-4AB115F6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4F186C9C-C620-4426-A674-E40F808F6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8929942C-BA3F-40EF-94DD-4A5C22C5B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D234974B-3555-465B-95A7-1C63CE738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0E38F9FD-48AC-4C3E-9E75-D1C0B555E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3AA72E26-5C3D-4231-9042-E00AE43E8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6684433D-3C9E-4C19-A801-D51CF3064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DADB0C3D-A021-4F40-93B3-76B61334F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41781C18-F408-401D-8A86-99FFBB989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9D958D9F-E4B0-48B1-ADA4-3053AFB5D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43EFCD46-F0FB-499C-81B9-3508FE5C8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2B6A130F-CB85-4BDA-8DDF-8DAAB2F7D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9359DA40-CA94-4B1F-9BE6-C800BEEC7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73304FCD-8DAD-4BC8-A16E-84DDCA07F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BCB4864C-8F67-4BE7-89CC-664EA25EC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845F543D-67FC-4640-A2A1-69DA6D05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DBDB2A9C-60E5-4F7E-BA2B-4DD1595FB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72B10DA2-D88E-4952-BDB5-102E61B4B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AC5F5BED-3698-4F52-9977-D8CA2DC03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E19CCEBC-AD20-45B2-A751-42B40BB31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3A978AD9-9A35-4B89-B3BC-61E54AD9EB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77D8C808-AFC9-42DD-B253-004890379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EECD0BF1-7C64-407E-8306-4C447B1D32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953B0F94-AC35-4CB2-878D-1DC7D68BE9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08EA50C2-BB5F-4368-AA91-67B207C1A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DE45A7FE-0A45-45F6-8417-EBDA5A12D8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DA8B8DC8-F88C-432E-A8C2-8D13FE874F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D02C5430-233D-49F7-B852-181D2B2F6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76DB286F-9E15-441C-8697-57007B76C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534DC0EE-15B7-44AE-A7DC-8B5E22688A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4FBE9900-F640-4248-9C4C-EDBE5E00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37FF04AF-F86B-49F8-AAB5-DA696591A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710DCFEA-4572-47A3-A6BE-7B21F575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BA42ED8E-CCC8-478F-9EF4-625B633071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146DF8F4-DF09-4E6C-887F-C9269E56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7FF3916E-5C82-4956-A88B-81BFAC91B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7E5CF7AE-ED45-4AB5-9AEB-56FC964BFA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7CFB132C-BEB1-4897-B1A4-97422811F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4EE49F21-E336-41BC-8256-85A9AB597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C62510EE-BDCD-4393-9AD7-2D0C9A722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2420F94B-4F00-4C6C-97E3-BA5B5E687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E712560A-A110-4132-85D5-21BBBFA8C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D1E3102B-23D5-43AE-A67D-583AAA52B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9D5ABE4E-EB80-423C-BBCE-9C1B77D9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BEB8CCC5-38F5-4892-A00B-14B645BBDF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8860175F-F7D5-4464-AD61-5B435528F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E28C20B0-98AA-4A5B-8CE1-236A3F6CA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8A56719F-13F0-4B75-8C04-DAACD8FD8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B30555DA-285C-4859-83DE-B16FF6DB1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67AF00E9-C8D6-41C4-9703-5468F5163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D07F88BD-A2E8-4F25-BB43-9372C6C9F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DFAE35DA-8283-4F4B-8C00-FF8EFE39B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4340DEBE-A255-48E2-B7B2-AE881651C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FE968FB9-507A-4F2E-B346-15995081B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4DA99BD8-9C2B-46BF-AA27-ED405540D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50C84F67-D2C2-48DF-8537-DF99C6024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F5CAEB9A-26A6-4FBF-916B-19FC9B0BF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E4DEDE1B-4819-4E4B-849E-330D7DF56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C441B73E-F19C-4313-8F46-F600603B3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014FE805-EF51-4859-A6DF-CF75F9A0F5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624CF2A5-BD9E-4570-8560-063BC70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6BEC415C-7946-43B2-9AC8-348B6B5CD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1B615AD5-3365-43D4-8E16-377A2A2F9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9D184DFD-DD33-491E-90FF-6E4ECA2668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31B62FE1-0262-4B09-ABEA-8AA010137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20C539C6-FAA9-4EBE-93D9-1F946E144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8C6EF3FF-09E5-4099-A49B-CA364A6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B3C5E06F-8F1E-4771-AAE4-B34B1D6A3D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538D5AE9-76CC-4AE4-B026-656EDCB01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30F1A9B9-52AB-4527-BD4A-1802F7C960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46A57D78-C020-4EEF-971D-0C8802889A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7666D7A3-5ABF-4EDE-A0C5-F2099B2D86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13BC460A-E0FF-4658-A2FD-A3AF4D51D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26467CC2-3AB3-4D37-8323-385B7399F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563A1F58-33CE-4EDF-B902-3F43F69DA2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DDCFAB2F-7E88-4A57-999A-2506A1FE7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571BEB66-3787-441F-BB54-80C05C6F13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641DC095-611E-4979-8664-6C0EB878F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210B9ECF-D859-4919-A9D6-3208548F00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4FBC31D4-7E98-452C-8A87-822DE0432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E302346C-F328-435B-87ED-447C6F854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B94F507E-9E94-432E-AE8A-A6CB2C5D05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1FFAC4F0-FD7F-4943-B60E-E276F8B23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A8A5D871-92FD-43C3-BF94-0B524FA7D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6A79A241-1665-453E-ADD4-18892D4F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81EABE18-4189-4E07-93C9-9B76673E3E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B658A0EE-6F09-4EF7-B5E7-F23A556BD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15EB019C-C95B-4DE3-BD17-DC20F8007A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2948B3ED-79C1-47C8-B712-0BFB5536C3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13387DB9-900B-422D-90F7-C5C7EB5D5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48FDCCF3-E6D6-4CD0-9D47-02FE785C7A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BC14E8F6-33F6-47CE-9A24-EA71D7149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F78CC38F-63FC-4552-B17B-8D79D3C8F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89042823-A002-49CE-B03D-ED1291DC1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96EFC6CE-198B-489B-B1EE-72CE84262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49FEA23D-54D9-45D7-9325-1E2F638C9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2DB04EE3-370F-49CE-BCFE-C2999C3CF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8BCBCC34-797D-41A8-8AD1-7E03E1BBFF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AFF5C1F8-0EDE-4835-89E6-1FCB2EA39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6171D504-6300-457C-AFCC-064DBB3FC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62ACE739-C8C4-4495-B04C-C3AFC4481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3F4771CD-CDCA-4FFE-8EF5-E42D1781E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A10C0BFE-A8F9-4E21-9DFD-37A4D26C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4D8D4EF9-4EF7-4538-A4AE-439F9335EA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7E0500AB-5662-43B9-95C2-2EC80CC54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984021AD-A6A2-4CDA-A953-72FBA7598B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FD1FBF47-CAC8-4385-9DC7-C9BB6167E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FBAEE482-005F-4288-8D66-09EA246C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2C5DCF49-33DE-4AFF-818E-42F59F280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866903F3-208B-46D5-925B-254DC7429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2550D219-E342-4A38-BB89-575C1EE7A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5B5485FC-95D0-4660-9594-2C9BD3B776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2EA358DA-C7E8-4DF8-B7D6-CC582956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7990E8BB-4369-4845-8436-A6F3FE1D1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D6C050C5-1951-434B-A7FE-D271E73F8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
        <p:nvSpPr>
          <p:cNvPr id="3" name="Subtitle 2">
            <a:extLst>
              <a:ext uri="{FF2B5EF4-FFF2-40B4-BE49-F238E27FC236}">
                <a16:creationId xmlns:a16="http://schemas.microsoft.com/office/drawing/2014/main" id="{668849C6-4BB3-A65B-66EC-38464F6DBE32}"/>
              </a:ext>
            </a:extLst>
          </p:cNvPr>
          <p:cNvSpPr>
            <a:spLocks noGrp="1"/>
          </p:cNvSpPr>
          <p:nvPr>
            <p:ph type="subTitle" idx="1"/>
          </p:nvPr>
        </p:nvSpPr>
        <p:spPr>
          <a:xfrm>
            <a:off x="6477270" y="1130846"/>
            <a:ext cx="4974771" cy="4351338"/>
          </a:xfrm>
        </p:spPr>
        <p:txBody>
          <a:bodyPr vert="horz" lIns="91440" tIns="45720" rIns="91440" bIns="45720" rtlCol="0">
            <a:normAutofit/>
          </a:bodyPr>
          <a:lstStyle/>
          <a:p>
            <a:pPr indent="-228600" algn="l">
              <a:buFont typeface="Arial" panose="020B0604020202020204" pitchFamily="34" charset="0"/>
              <a:buChar char="•"/>
            </a:pPr>
            <a:r>
              <a:rPr lang="en-US" dirty="0" err="1">
                <a:solidFill>
                  <a:schemeClr val="bg1"/>
                </a:solidFill>
              </a:rPr>
              <a:t>Anupreksha</a:t>
            </a:r>
            <a:r>
              <a:rPr lang="en-US" dirty="0">
                <a:solidFill>
                  <a:schemeClr val="bg1"/>
                </a:solidFill>
              </a:rPr>
              <a:t> Jain</a:t>
            </a:r>
          </a:p>
          <a:p>
            <a:pPr indent="-228600" algn="l">
              <a:buFont typeface="Arial" panose="020B0604020202020204" pitchFamily="34" charset="0"/>
              <a:buChar char="•"/>
            </a:pPr>
            <a:r>
              <a:rPr lang="en-US" dirty="0">
                <a:solidFill>
                  <a:schemeClr val="bg1"/>
                </a:solidFill>
              </a:rPr>
              <a:t>Prashant </a:t>
            </a:r>
            <a:r>
              <a:rPr lang="en-US" dirty="0" err="1">
                <a:solidFill>
                  <a:schemeClr val="bg1"/>
                </a:solidFill>
              </a:rPr>
              <a:t>Kataria</a:t>
            </a:r>
            <a:endParaRPr lang="en-US" dirty="0">
              <a:solidFill>
                <a:schemeClr val="bg1"/>
              </a:solidFill>
            </a:endParaRPr>
          </a:p>
          <a:p>
            <a:pPr indent="-228600" algn="l">
              <a:buFont typeface="Arial" panose="020B0604020202020204" pitchFamily="34" charset="0"/>
              <a:buChar char="•"/>
            </a:pPr>
            <a:r>
              <a:rPr lang="en-US" dirty="0">
                <a:solidFill>
                  <a:schemeClr val="bg1"/>
                </a:solidFill>
              </a:rPr>
              <a:t>Rohini</a:t>
            </a:r>
          </a:p>
          <a:p>
            <a:pPr indent="-228600" algn="l">
              <a:buFont typeface="Arial" panose="020B0604020202020204" pitchFamily="34" charset="0"/>
              <a:buChar char="•"/>
            </a:pPr>
            <a:r>
              <a:rPr lang="en-US" dirty="0">
                <a:solidFill>
                  <a:schemeClr val="bg1"/>
                </a:solidFill>
              </a:rPr>
              <a:t>Sridhar</a:t>
            </a:r>
          </a:p>
        </p:txBody>
      </p:sp>
    </p:spTree>
    <p:extLst>
      <p:ext uri="{BB962C8B-B14F-4D97-AF65-F5344CB8AC3E}">
        <p14:creationId xmlns:p14="http://schemas.microsoft.com/office/powerpoint/2010/main" val="833519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B3D0EF64-825D-5CFC-7B66-2120DBEC882F}"/>
              </a:ext>
            </a:extLst>
          </p:cNvPr>
          <p:cNvSpPr>
            <a:spLocks noGrp="1"/>
          </p:cNvSpPr>
          <p:nvPr>
            <p:ph type="title"/>
          </p:nvPr>
        </p:nvSpPr>
        <p:spPr>
          <a:xfrm>
            <a:off x="1188069" y="381935"/>
            <a:ext cx="4008583" cy="5974414"/>
          </a:xfrm>
        </p:spPr>
        <p:txBody>
          <a:bodyPr anchor="ctr">
            <a:normAutofit/>
          </a:bodyPr>
          <a:lstStyle/>
          <a:p>
            <a:r>
              <a:rPr lang="en-US" sz="5000">
                <a:solidFill>
                  <a:srgbClr val="FFFFFF"/>
                </a:solidFill>
              </a:rPr>
              <a:t>Data Collection and Preprocessing</a:t>
            </a:r>
          </a:p>
        </p:txBody>
      </p:sp>
      <p:grpSp>
        <p:nvGrpSpPr>
          <p:cNvPr id="12" name="Group 11">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892" y="554152"/>
            <a:ext cx="574177" cy="1075866"/>
            <a:chOff x="613892" y="554152"/>
            <a:chExt cx="574177" cy="1075866"/>
          </a:xfrm>
          <a:solidFill>
            <a:srgbClr val="FFFFFF"/>
          </a:solidFill>
        </p:grpSpPr>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3" name="Content Placeholder 2">
            <a:extLst>
              <a:ext uri="{FF2B5EF4-FFF2-40B4-BE49-F238E27FC236}">
                <a16:creationId xmlns:a16="http://schemas.microsoft.com/office/drawing/2014/main" id="{B460FFB6-A85D-6B9E-ADA7-D84B14D38F84}"/>
              </a:ext>
            </a:extLst>
          </p:cNvPr>
          <p:cNvSpPr>
            <a:spLocks noGrp="1"/>
          </p:cNvSpPr>
          <p:nvPr>
            <p:ph idx="1"/>
          </p:nvPr>
        </p:nvSpPr>
        <p:spPr>
          <a:xfrm>
            <a:off x="6297233" y="518400"/>
            <a:ext cx="4771607" cy="5837949"/>
          </a:xfrm>
        </p:spPr>
        <p:txBody>
          <a:bodyPr anchor="ctr">
            <a:normAutofit/>
          </a:bodyPr>
          <a:lstStyle/>
          <a:p>
            <a:r>
              <a:rPr lang="en-US" sz="2000" b="1" i="0" dirty="0">
                <a:solidFill>
                  <a:schemeClr val="tx1">
                    <a:alpha val="80000"/>
                  </a:schemeClr>
                </a:solidFill>
                <a:effectLst/>
                <a:highlight>
                  <a:srgbClr val="F8F9FA"/>
                </a:highlight>
                <a:latin typeface="-apple-system"/>
              </a:rPr>
              <a:t>Data Collection</a:t>
            </a:r>
          </a:p>
          <a:p>
            <a:pPr lvl="1"/>
            <a:r>
              <a:rPr lang="en-US" sz="2000" b="1" i="0" dirty="0">
                <a:solidFill>
                  <a:schemeClr val="tx1">
                    <a:alpha val="80000"/>
                  </a:schemeClr>
                </a:solidFill>
                <a:effectLst/>
                <a:highlight>
                  <a:srgbClr val="F8F9FA"/>
                </a:highlight>
                <a:latin typeface="-apple-system"/>
              </a:rPr>
              <a:t>Source:</a:t>
            </a:r>
            <a:r>
              <a:rPr lang="en-US" sz="2000" b="0" i="0" dirty="0">
                <a:solidFill>
                  <a:schemeClr val="tx1">
                    <a:alpha val="80000"/>
                  </a:schemeClr>
                </a:solidFill>
                <a:effectLst/>
                <a:highlight>
                  <a:srgbClr val="F8F9FA"/>
                </a:highlight>
                <a:latin typeface="-apple-system"/>
              </a:rPr>
              <a:t> AIML course material</a:t>
            </a:r>
          </a:p>
          <a:p>
            <a:pPr lvl="1"/>
            <a:r>
              <a:rPr lang="en-US" sz="2000" b="1" i="0" dirty="0">
                <a:solidFill>
                  <a:schemeClr val="tx1">
                    <a:alpha val="80000"/>
                  </a:schemeClr>
                </a:solidFill>
                <a:effectLst/>
                <a:highlight>
                  <a:srgbClr val="F8F9FA"/>
                </a:highlight>
                <a:latin typeface="-apple-system"/>
              </a:rPr>
              <a:t>Format:</a:t>
            </a:r>
            <a:r>
              <a:rPr lang="en-US" sz="2000" b="0" i="0" dirty="0">
                <a:solidFill>
                  <a:schemeClr val="tx1">
                    <a:alpha val="80000"/>
                  </a:schemeClr>
                </a:solidFill>
                <a:effectLst/>
                <a:highlight>
                  <a:srgbClr val="F8F9FA"/>
                </a:highlight>
                <a:latin typeface="-apple-system"/>
              </a:rPr>
              <a:t> Collected in CSV files</a:t>
            </a:r>
          </a:p>
          <a:p>
            <a:pPr lvl="1"/>
            <a:r>
              <a:rPr lang="en-US" sz="2000" b="1" i="0" dirty="0">
                <a:solidFill>
                  <a:schemeClr val="tx1">
                    <a:alpha val="80000"/>
                  </a:schemeClr>
                </a:solidFill>
                <a:effectLst/>
                <a:highlight>
                  <a:srgbClr val="F8F9FA"/>
                </a:highlight>
                <a:latin typeface="-apple-system"/>
              </a:rPr>
              <a:t>Content:</a:t>
            </a:r>
            <a:r>
              <a:rPr lang="en-US" sz="2000" b="0" i="0" dirty="0">
                <a:solidFill>
                  <a:schemeClr val="tx1">
                    <a:alpha val="80000"/>
                  </a:schemeClr>
                </a:solidFill>
                <a:effectLst/>
                <a:highlight>
                  <a:srgbClr val="F8F9FA"/>
                </a:highlight>
                <a:latin typeface="-apple-system"/>
              </a:rPr>
              <a:t> Primarily Question and Answer pairs</a:t>
            </a:r>
          </a:p>
          <a:p>
            <a:pPr marL="0" indent="0">
              <a:buNone/>
            </a:pPr>
            <a:endParaRPr lang="en-US" sz="2000" b="0" i="0" dirty="0">
              <a:solidFill>
                <a:schemeClr val="tx1">
                  <a:alpha val="80000"/>
                </a:schemeClr>
              </a:solidFill>
              <a:effectLst/>
              <a:highlight>
                <a:srgbClr val="F8F9FA"/>
              </a:highlight>
              <a:latin typeface="-apple-system"/>
            </a:endParaRPr>
          </a:p>
          <a:p>
            <a:r>
              <a:rPr lang="en-US" sz="2000" b="1" i="0" dirty="0">
                <a:solidFill>
                  <a:schemeClr val="tx1">
                    <a:alpha val="80000"/>
                  </a:schemeClr>
                </a:solidFill>
                <a:effectLst/>
                <a:highlight>
                  <a:srgbClr val="F8F9FA"/>
                </a:highlight>
                <a:latin typeface="-apple-system"/>
              </a:rPr>
              <a:t>Preprocessing Steps</a:t>
            </a:r>
          </a:p>
          <a:p>
            <a:pPr lvl="1"/>
            <a:r>
              <a:rPr lang="en-US" sz="2000" b="1" i="0" dirty="0">
                <a:solidFill>
                  <a:schemeClr val="tx1">
                    <a:alpha val="80000"/>
                  </a:schemeClr>
                </a:solidFill>
                <a:effectLst/>
                <a:highlight>
                  <a:srgbClr val="F8F9FA"/>
                </a:highlight>
                <a:latin typeface="-apple-system"/>
              </a:rPr>
              <a:t>Punctuation Removal:</a:t>
            </a:r>
            <a:r>
              <a:rPr lang="en-US" sz="2000" b="0" i="0" dirty="0">
                <a:solidFill>
                  <a:schemeClr val="tx1">
                    <a:alpha val="80000"/>
                  </a:schemeClr>
                </a:solidFill>
                <a:effectLst/>
                <a:highlight>
                  <a:srgbClr val="F8F9FA"/>
                </a:highlight>
                <a:latin typeface="-apple-system"/>
              </a:rPr>
              <a:t> Cleaned text by removing punctuation marks</a:t>
            </a:r>
          </a:p>
          <a:p>
            <a:pPr lvl="1"/>
            <a:r>
              <a:rPr lang="en-US" sz="2000" b="1" i="0" dirty="0">
                <a:solidFill>
                  <a:schemeClr val="tx1">
                    <a:alpha val="80000"/>
                  </a:schemeClr>
                </a:solidFill>
                <a:effectLst/>
                <a:highlight>
                  <a:srgbClr val="F8F9FA"/>
                </a:highlight>
                <a:latin typeface="-apple-system"/>
              </a:rPr>
              <a:t>Text Normalization:</a:t>
            </a:r>
            <a:r>
              <a:rPr lang="en-US" sz="2000" b="0" i="0" dirty="0">
                <a:solidFill>
                  <a:schemeClr val="tx1">
                    <a:alpha val="80000"/>
                  </a:schemeClr>
                </a:solidFill>
                <a:effectLst/>
                <a:highlight>
                  <a:srgbClr val="F8F9FA"/>
                </a:highlight>
                <a:latin typeface="-apple-system"/>
              </a:rPr>
              <a:t> Converted all text to lowercase for consistency</a:t>
            </a:r>
          </a:p>
          <a:p>
            <a:pPr lvl="1"/>
            <a:r>
              <a:rPr lang="en-US" sz="2000" b="1" i="0" dirty="0">
                <a:solidFill>
                  <a:schemeClr val="tx1">
                    <a:alpha val="80000"/>
                  </a:schemeClr>
                </a:solidFill>
                <a:effectLst/>
                <a:highlight>
                  <a:srgbClr val="F8F9FA"/>
                </a:highlight>
                <a:latin typeface="-apple-system"/>
              </a:rPr>
              <a:t>Tools Used:</a:t>
            </a:r>
            <a:r>
              <a:rPr lang="en-US" sz="2000" b="0" i="0" dirty="0">
                <a:solidFill>
                  <a:schemeClr val="tx1">
                    <a:alpha val="80000"/>
                  </a:schemeClr>
                </a:solidFill>
                <a:effectLst/>
                <a:highlight>
                  <a:srgbClr val="F8F9FA"/>
                </a:highlight>
                <a:latin typeface="-apple-system"/>
              </a:rPr>
              <a:t> Python libraries such as NLTK</a:t>
            </a:r>
          </a:p>
          <a:p>
            <a:endParaRPr lang="en-US" sz="2000" dirty="0">
              <a:solidFill>
                <a:schemeClr val="tx1">
                  <a:alpha val="80000"/>
                </a:schemeClr>
              </a:solidFill>
            </a:endParaRPr>
          </a:p>
        </p:txBody>
      </p:sp>
      <p:cxnSp>
        <p:nvCxnSpPr>
          <p:cNvPr id="17" name="Straight Connector 1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5365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CC9981-4742-0ABD-3575-D9A6776F2A66}"/>
              </a:ext>
            </a:extLst>
          </p:cNvPr>
          <p:cNvSpPr>
            <a:spLocks noGrp="1"/>
          </p:cNvSpPr>
          <p:nvPr>
            <p:ph type="title"/>
          </p:nvPr>
        </p:nvSpPr>
        <p:spPr>
          <a:xfrm>
            <a:off x="838201" y="300580"/>
            <a:ext cx="9829800" cy="1089529"/>
          </a:xfrm>
        </p:spPr>
        <p:txBody>
          <a:bodyPr>
            <a:normAutofit/>
          </a:bodyPr>
          <a:lstStyle/>
          <a:p>
            <a:r>
              <a:rPr lang="en-US" sz="3600" dirty="0">
                <a:solidFill>
                  <a:srgbClr val="FFFFFF"/>
                </a:solidFill>
              </a:rPr>
              <a:t>Model Evaluated</a:t>
            </a:r>
          </a:p>
        </p:txBody>
      </p:sp>
      <p:sp>
        <p:nvSpPr>
          <p:cNvPr id="23"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p>
        </p:txBody>
      </p:sp>
      <p:sp>
        <p:nvSpPr>
          <p:cNvPr id="25"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p>
        </p:txBody>
      </p:sp>
      <p:sp>
        <p:nvSpPr>
          <p:cNvPr id="27"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p>
        </p:txBody>
      </p:sp>
      <p:graphicFrame>
        <p:nvGraphicFramePr>
          <p:cNvPr id="16" name="Content Placeholder 3">
            <a:extLst>
              <a:ext uri="{FF2B5EF4-FFF2-40B4-BE49-F238E27FC236}">
                <a16:creationId xmlns:a16="http://schemas.microsoft.com/office/drawing/2014/main" id="{775B11BB-D694-2960-0E6B-5F42A0872CC0}"/>
              </a:ext>
            </a:extLst>
          </p:cNvPr>
          <p:cNvGraphicFramePr>
            <a:graphicFrameLocks noGrp="1"/>
          </p:cNvGraphicFramePr>
          <p:nvPr>
            <p:ph idx="1"/>
            <p:extLst>
              <p:ext uri="{D42A27DB-BD31-4B8C-83A1-F6EECF244321}">
                <p14:modId xmlns:p14="http://schemas.microsoft.com/office/powerpoint/2010/main" val="2733329190"/>
              </p:ext>
            </p:extLst>
          </p:nvPr>
        </p:nvGraphicFramePr>
        <p:xfrm>
          <a:off x="838200" y="2287496"/>
          <a:ext cx="10515602" cy="3813208"/>
        </p:xfrm>
        <a:graphic>
          <a:graphicData uri="http://schemas.openxmlformats.org/drawingml/2006/table">
            <a:tbl>
              <a:tblPr firstRow="1" bandRow="1">
                <a:tableStyleId>{8799B23B-EC83-4686-B30A-512413B5E67A}</a:tableStyleId>
              </a:tblPr>
              <a:tblGrid>
                <a:gridCol w="1423298">
                  <a:extLst>
                    <a:ext uri="{9D8B030D-6E8A-4147-A177-3AD203B41FA5}">
                      <a16:colId xmlns:a16="http://schemas.microsoft.com/office/drawing/2014/main" val="2987142443"/>
                    </a:ext>
                  </a:extLst>
                </a:gridCol>
                <a:gridCol w="2612553">
                  <a:extLst>
                    <a:ext uri="{9D8B030D-6E8A-4147-A177-3AD203B41FA5}">
                      <a16:colId xmlns:a16="http://schemas.microsoft.com/office/drawing/2014/main" val="1812677811"/>
                    </a:ext>
                  </a:extLst>
                </a:gridCol>
                <a:gridCol w="1904611">
                  <a:extLst>
                    <a:ext uri="{9D8B030D-6E8A-4147-A177-3AD203B41FA5}">
                      <a16:colId xmlns:a16="http://schemas.microsoft.com/office/drawing/2014/main" val="1094437995"/>
                    </a:ext>
                  </a:extLst>
                </a:gridCol>
                <a:gridCol w="2068559">
                  <a:extLst>
                    <a:ext uri="{9D8B030D-6E8A-4147-A177-3AD203B41FA5}">
                      <a16:colId xmlns:a16="http://schemas.microsoft.com/office/drawing/2014/main" val="265877203"/>
                    </a:ext>
                  </a:extLst>
                </a:gridCol>
                <a:gridCol w="2506581">
                  <a:extLst>
                    <a:ext uri="{9D8B030D-6E8A-4147-A177-3AD203B41FA5}">
                      <a16:colId xmlns:a16="http://schemas.microsoft.com/office/drawing/2014/main" val="1193374291"/>
                    </a:ext>
                  </a:extLst>
                </a:gridCol>
              </a:tblGrid>
              <a:tr h="1108738">
                <a:tc>
                  <a:txBody>
                    <a:bodyPr/>
                    <a:lstStyle/>
                    <a:p>
                      <a:r>
                        <a:rPr lang="en-US" sz="3100" b="1">
                          <a:effectLst/>
                        </a:rPr>
                        <a:t>LLM</a:t>
                      </a:r>
                    </a:p>
                  </a:txBody>
                  <a:tcPr marL="146222" marR="146222" marT="67487" marB="67487" anchor="ctr"/>
                </a:tc>
                <a:tc>
                  <a:txBody>
                    <a:bodyPr/>
                    <a:lstStyle/>
                    <a:p>
                      <a:r>
                        <a:rPr lang="en-US" sz="3100" b="1">
                          <a:effectLst/>
                        </a:rPr>
                        <a:t>Framework</a:t>
                      </a:r>
                    </a:p>
                  </a:txBody>
                  <a:tcPr marL="146222" marR="146222" marT="67487" marB="67487" anchor="ctr"/>
                </a:tc>
                <a:tc>
                  <a:txBody>
                    <a:bodyPr/>
                    <a:lstStyle/>
                    <a:p>
                      <a:r>
                        <a:rPr lang="en-US" sz="3100" b="1">
                          <a:effectLst/>
                        </a:rPr>
                        <a:t>Model Type</a:t>
                      </a:r>
                    </a:p>
                  </a:txBody>
                  <a:tcPr marL="146222" marR="146222" marT="67487" marB="67487" anchor="ctr"/>
                </a:tc>
                <a:tc>
                  <a:txBody>
                    <a:bodyPr/>
                    <a:lstStyle/>
                    <a:p>
                      <a:r>
                        <a:rPr lang="en-US" sz="3100" b="1">
                          <a:effectLst/>
                        </a:rPr>
                        <a:t>Training Steps</a:t>
                      </a:r>
                    </a:p>
                  </a:txBody>
                  <a:tcPr marL="146222" marR="146222" marT="67487" marB="67487" anchor="ctr"/>
                </a:tc>
                <a:tc>
                  <a:txBody>
                    <a:bodyPr/>
                    <a:lstStyle/>
                    <a:p>
                      <a:r>
                        <a:rPr lang="en-US" sz="3100" b="1">
                          <a:effectLst/>
                        </a:rPr>
                        <a:t>Evaluation Method</a:t>
                      </a:r>
                    </a:p>
                  </a:txBody>
                  <a:tcPr marL="146222" marR="146222" marT="67487" marB="67487" anchor="ctr"/>
                </a:tc>
                <a:extLst>
                  <a:ext uri="{0D108BD9-81ED-4DB2-BD59-A6C34878D82A}">
                    <a16:rowId xmlns:a16="http://schemas.microsoft.com/office/drawing/2014/main" val="190195190"/>
                  </a:ext>
                </a:extLst>
              </a:tr>
              <a:tr h="844766">
                <a:tc>
                  <a:txBody>
                    <a:bodyPr/>
                    <a:lstStyle/>
                    <a:p>
                      <a:r>
                        <a:rPr lang="en-US" sz="2200">
                          <a:effectLst/>
                        </a:rPr>
                        <a:t>Mistral</a:t>
                      </a:r>
                      <a:endParaRPr lang="en-US" sz="2200">
                        <a:effectLst/>
                        <a:latin typeface="Verdana" panose="020B0604030504040204" pitchFamily="34" charset="0"/>
                        <a:ea typeface="Verdana" panose="020B0604030504040204" pitchFamily="34" charset="0"/>
                      </a:endParaRPr>
                    </a:p>
                  </a:txBody>
                  <a:tcPr marL="146222" marR="146222" marT="67487" marB="67487" anchor="ctr"/>
                </a:tc>
                <a:tc>
                  <a:txBody>
                    <a:bodyPr/>
                    <a:lstStyle/>
                    <a:p>
                      <a:r>
                        <a:rPr lang="en-US" sz="2200">
                          <a:effectLst/>
                        </a:rPr>
                        <a:t>unsloth</a:t>
                      </a:r>
                      <a:endParaRPr lang="en-US" sz="2200">
                        <a:effectLst/>
                        <a:latin typeface="Verdana" panose="020B0604030504040204" pitchFamily="34" charset="0"/>
                        <a:ea typeface="Verdana" panose="020B0604030504040204" pitchFamily="34" charset="0"/>
                      </a:endParaRPr>
                    </a:p>
                  </a:txBody>
                  <a:tcPr marL="146222" marR="146222" marT="67487" marB="67487" anchor="ctr"/>
                </a:tc>
                <a:tc>
                  <a:txBody>
                    <a:bodyPr/>
                    <a:lstStyle/>
                    <a:p>
                      <a:r>
                        <a:rPr lang="en-US" sz="2200">
                          <a:effectLst/>
                        </a:rPr>
                        <a:t>4 bit quantized</a:t>
                      </a:r>
                      <a:endParaRPr lang="en-US" sz="2200">
                        <a:effectLst/>
                        <a:latin typeface="Verdana" panose="020B0604030504040204" pitchFamily="34" charset="0"/>
                        <a:ea typeface="Verdana" panose="020B0604030504040204" pitchFamily="34" charset="0"/>
                      </a:endParaRPr>
                    </a:p>
                  </a:txBody>
                  <a:tcPr marL="146222" marR="146222" marT="67487" marB="67487" anchor="ctr"/>
                </a:tc>
                <a:tc>
                  <a:txBody>
                    <a:bodyPr/>
                    <a:lstStyle/>
                    <a:p>
                      <a:r>
                        <a:rPr lang="en-US" sz="2200">
                          <a:effectLst/>
                        </a:rPr>
                        <a:t>60</a:t>
                      </a:r>
                      <a:endParaRPr lang="en-US" sz="2200">
                        <a:effectLst/>
                        <a:latin typeface="Verdana" panose="020B0604030504040204" pitchFamily="34" charset="0"/>
                        <a:ea typeface="Verdana" panose="020B0604030504040204" pitchFamily="34" charset="0"/>
                      </a:endParaRPr>
                    </a:p>
                  </a:txBody>
                  <a:tcPr marL="146222" marR="146222" marT="67487" marB="67487" anchor="ctr"/>
                </a:tc>
                <a:tc>
                  <a:txBody>
                    <a:bodyPr/>
                    <a:lstStyle/>
                    <a:p>
                      <a:r>
                        <a:rPr lang="en-US" sz="2200">
                          <a:effectLst/>
                        </a:rPr>
                        <a:t>ROUGE Score</a:t>
                      </a:r>
                      <a:endParaRPr lang="en-US" sz="2200">
                        <a:effectLst/>
                        <a:latin typeface="Verdana" panose="020B0604030504040204" pitchFamily="34" charset="0"/>
                        <a:ea typeface="Verdana" panose="020B0604030504040204" pitchFamily="34" charset="0"/>
                      </a:endParaRPr>
                    </a:p>
                  </a:txBody>
                  <a:tcPr marL="146222" marR="146222" marT="67487" marB="67487" anchor="ctr"/>
                </a:tc>
                <a:extLst>
                  <a:ext uri="{0D108BD9-81ED-4DB2-BD59-A6C34878D82A}">
                    <a16:rowId xmlns:a16="http://schemas.microsoft.com/office/drawing/2014/main" val="2600864008"/>
                  </a:ext>
                </a:extLst>
              </a:tr>
              <a:tr h="844766">
                <a:tc>
                  <a:txBody>
                    <a:bodyPr/>
                    <a:lstStyle/>
                    <a:p>
                      <a:r>
                        <a:rPr lang="en-US" sz="2200">
                          <a:effectLst/>
                        </a:rPr>
                        <a:t>Llama3</a:t>
                      </a:r>
                      <a:endParaRPr lang="en-US" sz="2200">
                        <a:effectLst/>
                        <a:latin typeface="Verdana" panose="020B0604030504040204" pitchFamily="34" charset="0"/>
                        <a:ea typeface="Verdana" panose="020B0604030504040204" pitchFamily="34" charset="0"/>
                      </a:endParaRPr>
                    </a:p>
                  </a:txBody>
                  <a:tcPr marL="146222" marR="146222" marT="67487" marB="67487" anchor="ctr"/>
                </a:tc>
                <a:tc>
                  <a:txBody>
                    <a:bodyPr/>
                    <a:lstStyle/>
                    <a:p>
                      <a:r>
                        <a:rPr lang="en-US" sz="2200">
                          <a:effectLst/>
                        </a:rPr>
                        <a:t>unsloth</a:t>
                      </a:r>
                      <a:endParaRPr lang="en-US" sz="2200">
                        <a:effectLst/>
                        <a:latin typeface="Verdana" panose="020B0604030504040204" pitchFamily="34" charset="0"/>
                        <a:ea typeface="Verdana" panose="020B0604030504040204" pitchFamily="34" charset="0"/>
                      </a:endParaRPr>
                    </a:p>
                  </a:txBody>
                  <a:tcPr marL="146222" marR="146222" marT="67487" marB="67487" anchor="ctr"/>
                </a:tc>
                <a:tc>
                  <a:txBody>
                    <a:bodyPr/>
                    <a:lstStyle/>
                    <a:p>
                      <a:r>
                        <a:rPr lang="en-US" sz="2200">
                          <a:effectLst/>
                        </a:rPr>
                        <a:t>4 bit quantized</a:t>
                      </a:r>
                      <a:endParaRPr lang="en-US" sz="2200">
                        <a:effectLst/>
                        <a:latin typeface="Verdana" panose="020B0604030504040204" pitchFamily="34" charset="0"/>
                        <a:ea typeface="Verdana" panose="020B0604030504040204" pitchFamily="34" charset="0"/>
                      </a:endParaRPr>
                    </a:p>
                  </a:txBody>
                  <a:tcPr marL="146222" marR="146222" marT="67487" marB="67487" anchor="ctr"/>
                </a:tc>
                <a:tc>
                  <a:txBody>
                    <a:bodyPr/>
                    <a:lstStyle/>
                    <a:p>
                      <a:r>
                        <a:rPr lang="en-US" sz="2200">
                          <a:effectLst/>
                        </a:rPr>
                        <a:t>60</a:t>
                      </a:r>
                      <a:endParaRPr lang="en-US" sz="2200">
                        <a:effectLst/>
                        <a:latin typeface="Verdana" panose="020B0604030504040204" pitchFamily="34" charset="0"/>
                        <a:ea typeface="Verdana" panose="020B0604030504040204" pitchFamily="34" charset="0"/>
                      </a:endParaRPr>
                    </a:p>
                  </a:txBody>
                  <a:tcPr marL="146222" marR="146222" marT="67487" marB="67487" anchor="ctr"/>
                </a:tc>
                <a:tc>
                  <a:txBody>
                    <a:bodyPr/>
                    <a:lstStyle/>
                    <a:p>
                      <a:r>
                        <a:rPr lang="en-US" sz="2200">
                          <a:effectLst/>
                        </a:rPr>
                        <a:t>ROUGE Score</a:t>
                      </a:r>
                      <a:endParaRPr lang="en-US" sz="2200">
                        <a:effectLst/>
                        <a:latin typeface="Verdana" panose="020B0604030504040204" pitchFamily="34" charset="0"/>
                        <a:ea typeface="Verdana" panose="020B0604030504040204" pitchFamily="34" charset="0"/>
                      </a:endParaRPr>
                    </a:p>
                  </a:txBody>
                  <a:tcPr marL="146222" marR="146222" marT="67487" marB="67487" anchor="ctr"/>
                </a:tc>
                <a:extLst>
                  <a:ext uri="{0D108BD9-81ED-4DB2-BD59-A6C34878D82A}">
                    <a16:rowId xmlns:a16="http://schemas.microsoft.com/office/drawing/2014/main" val="168330678"/>
                  </a:ext>
                </a:extLst>
              </a:tr>
              <a:tr h="507469">
                <a:tc>
                  <a:txBody>
                    <a:bodyPr/>
                    <a:lstStyle/>
                    <a:p>
                      <a:r>
                        <a:rPr lang="en-US" sz="2200">
                          <a:effectLst/>
                          <a:latin typeface="Verdana" panose="020B0604030504040204" pitchFamily="34" charset="0"/>
                          <a:ea typeface="Verdana" panose="020B0604030504040204" pitchFamily="34" charset="0"/>
                        </a:rPr>
                        <a:t>GPT2</a:t>
                      </a:r>
                      <a:endParaRPr lang="en-US" sz="2200" dirty="0">
                        <a:effectLst/>
                        <a:latin typeface="Verdana" panose="020B0604030504040204" pitchFamily="34" charset="0"/>
                        <a:ea typeface="Verdana" panose="020B0604030504040204" pitchFamily="34" charset="0"/>
                      </a:endParaRPr>
                    </a:p>
                  </a:txBody>
                  <a:tcPr marL="146222" marR="146222" marT="67487" marB="67487" anchor="ctr"/>
                </a:tc>
                <a:tc>
                  <a:txBody>
                    <a:bodyPr/>
                    <a:lstStyle/>
                    <a:p>
                      <a:r>
                        <a:rPr lang="en-US" sz="2200">
                          <a:effectLst/>
                        </a:rPr>
                        <a:t>Transformer (PEFT)</a:t>
                      </a:r>
                      <a:endParaRPr lang="en-US" sz="2200" dirty="0">
                        <a:effectLst/>
                        <a:latin typeface="Verdana" panose="020B0604030504040204" pitchFamily="34" charset="0"/>
                        <a:ea typeface="Verdana" panose="020B0604030504040204" pitchFamily="34" charset="0"/>
                      </a:endParaRPr>
                    </a:p>
                  </a:txBody>
                  <a:tcPr marL="146222" marR="146222" marT="67487" marB="67487" anchor="ctr"/>
                </a:tc>
                <a:tc>
                  <a:txBody>
                    <a:bodyPr/>
                    <a:lstStyle/>
                    <a:p>
                      <a:r>
                        <a:rPr lang="en-US" sz="2200">
                          <a:effectLst/>
                        </a:rPr>
                        <a:t>Base model</a:t>
                      </a:r>
                      <a:endParaRPr lang="en-US" sz="2200">
                        <a:effectLst/>
                        <a:latin typeface="Verdana" panose="020B0604030504040204" pitchFamily="34" charset="0"/>
                        <a:ea typeface="Verdana" panose="020B0604030504040204" pitchFamily="34" charset="0"/>
                      </a:endParaRPr>
                    </a:p>
                  </a:txBody>
                  <a:tcPr marL="146222" marR="146222" marT="67487" marB="67487" anchor="ctr"/>
                </a:tc>
                <a:tc>
                  <a:txBody>
                    <a:bodyPr/>
                    <a:lstStyle/>
                    <a:p>
                      <a:r>
                        <a:rPr lang="en-US" sz="2200">
                          <a:effectLst/>
                        </a:rPr>
                        <a:t>600</a:t>
                      </a:r>
                      <a:endParaRPr lang="en-US" sz="2200" dirty="0">
                        <a:effectLst/>
                        <a:latin typeface="Verdana" panose="020B0604030504040204" pitchFamily="34" charset="0"/>
                        <a:ea typeface="Verdana" panose="020B0604030504040204" pitchFamily="34" charset="0"/>
                      </a:endParaRPr>
                    </a:p>
                  </a:txBody>
                  <a:tcPr marL="146222" marR="146222" marT="67487" marB="67487" anchor="ctr"/>
                </a:tc>
                <a:tc>
                  <a:txBody>
                    <a:bodyPr/>
                    <a:lstStyle/>
                    <a:p>
                      <a:r>
                        <a:rPr lang="en-US" sz="2200">
                          <a:effectLst/>
                        </a:rPr>
                        <a:t>ROUGE Score</a:t>
                      </a:r>
                      <a:endParaRPr lang="en-US" sz="2200">
                        <a:effectLst/>
                        <a:latin typeface="Verdana" panose="020B0604030504040204" pitchFamily="34" charset="0"/>
                        <a:ea typeface="Verdana" panose="020B0604030504040204" pitchFamily="34" charset="0"/>
                      </a:endParaRPr>
                    </a:p>
                  </a:txBody>
                  <a:tcPr marL="146222" marR="146222" marT="67487" marB="67487" anchor="ctr"/>
                </a:tc>
                <a:extLst>
                  <a:ext uri="{0D108BD9-81ED-4DB2-BD59-A6C34878D82A}">
                    <a16:rowId xmlns:a16="http://schemas.microsoft.com/office/drawing/2014/main" val="3798223547"/>
                  </a:ext>
                </a:extLst>
              </a:tr>
              <a:tr h="507469">
                <a:tc>
                  <a:txBody>
                    <a:bodyPr/>
                    <a:lstStyle/>
                    <a:p>
                      <a:r>
                        <a:rPr lang="en-US" sz="2200">
                          <a:effectLst/>
                        </a:rPr>
                        <a:t>Bart</a:t>
                      </a:r>
                      <a:endParaRPr lang="en-US" sz="2200">
                        <a:effectLst/>
                        <a:latin typeface="Verdana" panose="020B0604030504040204" pitchFamily="34" charset="0"/>
                        <a:ea typeface="Verdana" panose="020B0604030504040204" pitchFamily="34" charset="0"/>
                      </a:endParaRPr>
                    </a:p>
                  </a:txBody>
                  <a:tcPr marL="146222" marR="146222" marT="67487" marB="67487" anchor="ctr"/>
                </a:tc>
                <a:tc>
                  <a:txBody>
                    <a:bodyPr/>
                    <a:lstStyle/>
                    <a:p>
                      <a:r>
                        <a:rPr lang="en-US" sz="2200">
                          <a:effectLst/>
                        </a:rPr>
                        <a:t>Transformer (PEFT)</a:t>
                      </a:r>
                      <a:endParaRPr lang="en-US" sz="2200" dirty="0">
                        <a:effectLst/>
                        <a:latin typeface="Verdana" panose="020B0604030504040204" pitchFamily="34" charset="0"/>
                        <a:ea typeface="Verdana" panose="020B0604030504040204" pitchFamily="34" charset="0"/>
                      </a:endParaRPr>
                    </a:p>
                  </a:txBody>
                  <a:tcPr marL="146222" marR="146222" marT="67487" marB="67487" anchor="ctr"/>
                </a:tc>
                <a:tc>
                  <a:txBody>
                    <a:bodyPr/>
                    <a:lstStyle/>
                    <a:p>
                      <a:r>
                        <a:rPr lang="en-US" sz="2200">
                          <a:effectLst/>
                        </a:rPr>
                        <a:t>Base model</a:t>
                      </a:r>
                      <a:endParaRPr lang="en-US" sz="2200">
                        <a:effectLst/>
                        <a:latin typeface="Verdana" panose="020B0604030504040204" pitchFamily="34" charset="0"/>
                        <a:ea typeface="Verdana" panose="020B0604030504040204" pitchFamily="34" charset="0"/>
                      </a:endParaRPr>
                    </a:p>
                  </a:txBody>
                  <a:tcPr marL="146222" marR="146222" marT="67487" marB="67487" anchor="ctr"/>
                </a:tc>
                <a:tc>
                  <a:txBody>
                    <a:bodyPr/>
                    <a:lstStyle/>
                    <a:p>
                      <a:r>
                        <a:rPr lang="en-US" sz="2200">
                          <a:effectLst/>
                        </a:rPr>
                        <a:t>600</a:t>
                      </a:r>
                      <a:endParaRPr lang="en-US" sz="2200" dirty="0">
                        <a:effectLst/>
                        <a:latin typeface="Verdana" panose="020B0604030504040204" pitchFamily="34" charset="0"/>
                        <a:ea typeface="Verdana" panose="020B0604030504040204" pitchFamily="34" charset="0"/>
                      </a:endParaRPr>
                    </a:p>
                  </a:txBody>
                  <a:tcPr marL="146222" marR="146222" marT="67487" marB="67487" anchor="ctr"/>
                </a:tc>
                <a:tc>
                  <a:txBody>
                    <a:bodyPr/>
                    <a:lstStyle/>
                    <a:p>
                      <a:r>
                        <a:rPr lang="en-US" sz="2200">
                          <a:effectLst/>
                        </a:rPr>
                        <a:t>ROUGE Score</a:t>
                      </a:r>
                      <a:endParaRPr lang="en-US" sz="2200" dirty="0">
                        <a:effectLst/>
                        <a:latin typeface="Verdana" panose="020B0604030504040204" pitchFamily="34" charset="0"/>
                        <a:ea typeface="Verdana" panose="020B0604030504040204" pitchFamily="34" charset="0"/>
                      </a:endParaRPr>
                    </a:p>
                  </a:txBody>
                  <a:tcPr marL="146222" marR="146222" marT="67487" marB="67487" anchor="ctr"/>
                </a:tc>
                <a:extLst>
                  <a:ext uri="{0D108BD9-81ED-4DB2-BD59-A6C34878D82A}">
                    <a16:rowId xmlns:a16="http://schemas.microsoft.com/office/drawing/2014/main" val="704585988"/>
                  </a:ext>
                </a:extLst>
              </a:tr>
            </a:tbl>
          </a:graphicData>
        </a:graphic>
      </p:graphicFrame>
    </p:spTree>
    <p:extLst>
      <p:ext uri="{BB962C8B-B14F-4D97-AF65-F5344CB8AC3E}">
        <p14:creationId xmlns:p14="http://schemas.microsoft.com/office/powerpoint/2010/main" val="850212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A8CC9981-4742-0ABD-3575-D9A6776F2A66}"/>
              </a:ext>
            </a:extLst>
          </p:cNvPr>
          <p:cNvSpPr>
            <a:spLocks noGrp="1"/>
          </p:cNvSpPr>
          <p:nvPr>
            <p:ph type="title"/>
          </p:nvPr>
        </p:nvSpPr>
        <p:spPr>
          <a:xfrm>
            <a:off x="838201" y="300580"/>
            <a:ext cx="9829800" cy="1089529"/>
          </a:xfrm>
        </p:spPr>
        <p:txBody>
          <a:bodyPr>
            <a:normAutofit/>
          </a:bodyPr>
          <a:lstStyle/>
          <a:p>
            <a:r>
              <a:rPr lang="en-US" sz="3600" dirty="0">
                <a:solidFill>
                  <a:srgbClr val="FFFFFF"/>
                </a:solidFill>
              </a:rPr>
              <a:t>Inference Results</a:t>
            </a:r>
          </a:p>
        </p:txBody>
      </p:sp>
      <p:sp>
        <p:nvSpPr>
          <p:cNvPr id="23"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25"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27"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graphicFrame>
        <p:nvGraphicFramePr>
          <p:cNvPr id="5" name="Content Placeholder 2">
            <a:extLst>
              <a:ext uri="{FF2B5EF4-FFF2-40B4-BE49-F238E27FC236}">
                <a16:creationId xmlns:a16="http://schemas.microsoft.com/office/drawing/2014/main" id="{19CB6949-5DB8-D936-5AC7-0BB53E08722A}"/>
              </a:ext>
            </a:extLst>
          </p:cNvPr>
          <p:cNvGraphicFramePr>
            <a:graphicFrameLocks/>
          </p:cNvGraphicFramePr>
          <p:nvPr>
            <p:extLst>
              <p:ext uri="{D42A27DB-BD31-4B8C-83A1-F6EECF244321}">
                <p14:modId xmlns:p14="http://schemas.microsoft.com/office/powerpoint/2010/main" val="1884044599"/>
              </p:ext>
            </p:extLst>
          </p:nvPr>
        </p:nvGraphicFramePr>
        <p:xfrm>
          <a:off x="293255" y="1902691"/>
          <a:ext cx="11323781" cy="47286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84926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A8CC9981-4742-0ABD-3575-D9A6776F2A66}"/>
              </a:ext>
            </a:extLst>
          </p:cNvPr>
          <p:cNvSpPr>
            <a:spLocks noGrp="1"/>
          </p:cNvSpPr>
          <p:nvPr>
            <p:ph type="title"/>
          </p:nvPr>
        </p:nvSpPr>
        <p:spPr>
          <a:xfrm>
            <a:off x="838201" y="300580"/>
            <a:ext cx="9829800" cy="1089529"/>
          </a:xfrm>
        </p:spPr>
        <p:txBody>
          <a:bodyPr>
            <a:normAutofit/>
          </a:bodyPr>
          <a:lstStyle/>
          <a:p>
            <a:r>
              <a:rPr lang="en-US" sz="3600" dirty="0">
                <a:solidFill>
                  <a:srgbClr val="FFFFFF"/>
                </a:solidFill>
              </a:rPr>
              <a:t>Metrics</a:t>
            </a:r>
          </a:p>
        </p:txBody>
      </p:sp>
      <p:sp>
        <p:nvSpPr>
          <p:cNvPr id="23"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25"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27"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graphicFrame>
        <p:nvGraphicFramePr>
          <p:cNvPr id="5" name="Content Placeholder 3">
            <a:extLst>
              <a:ext uri="{FF2B5EF4-FFF2-40B4-BE49-F238E27FC236}">
                <a16:creationId xmlns:a16="http://schemas.microsoft.com/office/drawing/2014/main" id="{4370E4CD-78A8-6EAC-367A-AD4B82C312EE}"/>
              </a:ext>
            </a:extLst>
          </p:cNvPr>
          <p:cNvGraphicFramePr>
            <a:graphicFrameLocks noGrp="1"/>
          </p:cNvGraphicFramePr>
          <p:nvPr>
            <p:ph idx="1"/>
            <p:extLst>
              <p:ext uri="{D42A27DB-BD31-4B8C-83A1-F6EECF244321}">
                <p14:modId xmlns:p14="http://schemas.microsoft.com/office/powerpoint/2010/main" val="336276175"/>
              </p:ext>
            </p:extLst>
          </p:nvPr>
        </p:nvGraphicFramePr>
        <p:xfrm>
          <a:off x="959041" y="2112579"/>
          <a:ext cx="10297861" cy="4192805"/>
        </p:xfrm>
        <a:graphic>
          <a:graphicData uri="http://schemas.openxmlformats.org/drawingml/2006/table">
            <a:tbl>
              <a:tblPr firstRow="1" bandRow="1">
                <a:solidFill>
                  <a:srgbClr val="F2F2F2">
                    <a:alpha val="30196"/>
                  </a:srgbClr>
                </a:solidFill>
                <a:tableStyleId>{10A1B5D5-9B99-4C35-A422-299274C87663}</a:tableStyleId>
              </a:tblPr>
              <a:tblGrid>
                <a:gridCol w="1846956">
                  <a:extLst>
                    <a:ext uri="{9D8B030D-6E8A-4147-A177-3AD203B41FA5}">
                      <a16:colId xmlns:a16="http://schemas.microsoft.com/office/drawing/2014/main" val="1377141013"/>
                    </a:ext>
                  </a:extLst>
                </a:gridCol>
                <a:gridCol w="1935873">
                  <a:extLst>
                    <a:ext uri="{9D8B030D-6E8A-4147-A177-3AD203B41FA5}">
                      <a16:colId xmlns:a16="http://schemas.microsoft.com/office/drawing/2014/main" val="2762341390"/>
                    </a:ext>
                  </a:extLst>
                </a:gridCol>
                <a:gridCol w="1935873">
                  <a:extLst>
                    <a:ext uri="{9D8B030D-6E8A-4147-A177-3AD203B41FA5}">
                      <a16:colId xmlns:a16="http://schemas.microsoft.com/office/drawing/2014/main" val="2477087550"/>
                    </a:ext>
                  </a:extLst>
                </a:gridCol>
                <a:gridCol w="1935873">
                  <a:extLst>
                    <a:ext uri="{9D8B030D-6E8A-4147-A177-3AD203B41FA5}">
                      <a16:colId xmlns:a16="http://schemas.microsoft.com/office/drawing/2014/main" val="65542255"/>
                    </a:ext>
                  </a:extLst>
                </a:gridCol>
                <a:gridCol w="2643286">
                  <a:extLst>
                    <a:ext uri="{9D8B030D-6E8A-4147-A177-3AD203B41FA5}">
                      <a16:colId xmlns:a16="http://schemas.microsoft.com/office/drawing/2014/main" val="586809788"/>
                    </a:ext>
                  </a:extLst>
                </a:gridCol>
              </a:tblGrid>
              <a:tr h="838561">
                <a:tc>
                  <a:txBody>
                    <a:bodyPr/>
                    <a:lstStyle/>
                    <a:p>
                      <a:r>
                        <a:rPr lang="en-US" sz="2700" b="0" cap="none" spc="0">
                          <a:solidFill>
                            <a:schemeClr val="bg1"/>
                          </a:solidFill>
                          <a:effectLst/>
                        </a:rPr>
                        <a:t>LLM</a:t>
                      </a:r>
                    </a:p>
                  </a:txBody>
                  <a:tcPr marL="230309" marR="274744" marT="177161" marB="177161" anchor="ctr">
                    <a:lnL w="19050" cap="flat" cmpd="sng" algn="ctr">
                      <a:noFill/>
                      <a:prstDash val="solid"/>
                    </a:lnL>
                    <a:lnR w="12700" cmpd="sng">
                      <a:noFill/>
                    </a:lnR>
                    <a:lnT w="19050" cap="flat" cmpd="sng" algn="ctr">
                      <a:noFill/>
                      <a:prstDash val="solid"/>
                    </a:lnT>
                    <a:lnB w="38100" cmpd="sng">
                      <a:noFill/>
                    </a:lnB>
                    <a:solidFill>
                      <a:schemeClr val="accent1"/>
                    </a:solidFill>
                  </a:tcPr>
                </a:tc>
                <a:tc>
                  <a:txBody>
                    <a:bodyPr/>
                    <a:lstStyle/>
                    <a:p>
                      <a:r>
                        <a:rPr lang="en-US" sz="2700" b="0" cap="none" spc="0">
                          <a:solidFill>
                            <a:schemeClr val="bg1"/>
                          </a:solidFill>
                          <a:effectLst/>
                        </a:rPr>
                        <a:t>Rogue1</a:t>
                      </a:r>
                    </a:p>
                  </a:txBody>
                  <a:tcPr marL="230309" marR="274744" marT="177161" marB="177161" anchor="ctr">
                    <a:lnL w="12700" cmpd="sng">
                      <a:noFill/>
                    </a:lnL>
                    <a:lnR w="12700" cmpd="sng">
                      <a:noFill/>
                    </a:lnR>
                    <a:lnT w="19050" cap="flat" cmpd="sng" algn="ctr">
                      <a:noFill/>
                      <a:prstDash val="solid"/>
                    </a:lnT>
                    <a:lnB w="38100" cmpd="sng">
                      <a:noFill/>
                    </a:lnB>
                    <a:solidFill>
                      <a:schemeClr val="accent1"/>
                    </a:solidFill>
                  </a:tcPr>
                </a:tc>
                <a:tc>
                  <a:txBody>
                    <a:bodyPr/>
                    <a:lstStyle/>
                    <a:p>
                      <a:r>
                        <a:rPr lang="en-US" sz="2700" b="0" cap="none" spc="0">
                          <a:solidFill>
                            <a:schemeClr val="bg1"/>
                          </a:solidFill>
                          <a:effectLst/>
                        </a:rPr>
                        <a:t>Rogue2</a:t>
                      </a:r>
                    </a:p>
                  </a:txBody>
                  <a:tcPr marL="230309" marR="274744" marT="177161" marB="177161" anchor="ctr">
                    <a:lnL w="12700" cmpd="sng">
                      <a:noFill/>
                    </a:lnL>
                    <a:lnR w="12700" cmpd="sng">
                      <a:noFill/>
                    </a:lnR>
                    <a:lnT w="19050" cap="flat" cmpd="sng" algn="ctr">
                      <a:noFill/>
                      <a:prstDash val="solid"/>
                    </a:lnT>
                    <a:lnB w="38100" cmpd="sng">
                      <a:noFill/>
                    </a:lnB>
                    <a:solidFill>
                      <a:schemeClr val="accent1"/>
                    </a:solidFill>
                  </a:tcPr>
                </a:tc>
                <a:tc>
                  <a:txBody>
                    <a:bodyPr/>
                    <a:lstStyle/>
                    <a:p>
                      <a:r>
                        <a:rPr lang="en-US" sz="2700" b="0" cap="none" spc="0">
                          <a:solidFill>
                            <a:schemeClr val="bg1"/>
                          </a:solidFill>
                          <a:effectLst/>
                        </a:rPr>
                        <a:t>RougeL</a:t>
                      </a:r>
                    </a:p>
                  </a:txBody>
                  <a:tcPr marL="230309" marR="274744" marT="177161" marB="177161" anchor="ctr">
                    <a:lnL w="12700" cmpd="sng">
                      <a:noFill/>
                    </a:lnL>
                    <a:lnR w="12700" cmpd="sng">
                      <a:noFill/>
                    </a:lnR>
                    <a:lnT w="19050" cap="flat" cmpd="sng" algn="ctr">
                      <a:noFill/>
                      <a:prstDash val="solid"/>
                    </a:lnT>
                    <a:lnB w="38100" cmpd="sng">
                      <a:noFill/>
                    </a:lnB>
                    <a:solidFill>
                      <a:schemeClr val="accent1"/>
                    </a:solidFill>
                  </a:tcPr>
                </a:tc>
                <a:tc>
                  <a:txBody>
                    <a:bodyPr/>
                    <a:lstStyle/>
                    <a:p>
                      <a:r>
                        <a:rPr lang="en-US" sz="2700" b="0" cap="none" spc="0" err="1">
                          <a:solidFill>
                            <a:schemeClr val="bg1"/>
                          </a:solidFill>
                          <a:effectLst/>
                        </a:rPr>
                        <a:t>RogueLSum</a:t>
                      </a:r>
                      <a:endParaRPr lang="en-US" sz="2700" b="0" cap="none" spc="0">
                        <a:solidFill>
                          <a:schemeClr val="bg1"/>
                        </a:solidFill>
                        <a:effectLst/>
                      </a:endParaRPr>
                    </a:p>
                  </a:txBody>
                  <a:tcPr marL="230309" marR="274744" marT="177161" marB="177161" anchor="ctr">
                    <a:lnL w="12700" cmpd="sng">
                      <a:noFill/>
                    </a:lnL>
                    <a:lnR w="12700" cmpd="sng">
                      <a:noFill/>
                    </a:lnR>
                    <a:lnT w="19050" cap="flat" cmpd="sng" algn="ctr">
                      <a:noFill/>
                      <a:prstDash val="solid"/>
                    </a:lnT>
                    <a:lnB w="38100" cmpd="sng">
                      <a:noFill/>
                    </a:lnB>
                    <a:solidFill>
                      <a:schemeClr val="accent1"/>
                    </a:solidFill>
                  </a:tcPr>
                </a:tc>
                <a:extLst>
                  <a:ext uri="{0D108BD9-81ED-4DB2-BD59-A6C34878D82A}">
                    <a16:rowId xmlns:a16="http://schemas.microsoft.com/office/drawing/2014/main" val="3760557699"/>
                  </a:ext>
                </a:extLst>
              </a:tr>
              <a:tr h="838561">
                <a:tc>
                  <a:txBody>
                    <a:bodyPr/>
                    <a:lstStyle/>
                    <a:p>
                      <a:r>
                        <a:rPr lang="en-US" sz="2700" cap="none" spc="0" dirty="0">
                          <a:solidFill>
                            <a:schemeClr val="tx1"/>
                          </a:solidFill>
                          <a:effectLst/>
                        </a:rPr>
                        <a:t>Bart</a:t>
                      </a:r>
                      <a:endParaRPr lang="en-US" sz="2700" cap="none" spc="0" dirty="0">
                        <a:solidFill>
                          <a:schemeClr val="tx1"/>
                        </a:solidFill>
                        <a:effectLst/>
                        <a:latin typeface="Verdana" panose="020B0604030504040204" pitchFamily="34" charset="0"/>
                        <a:ea typeface="Verdana" panose="020B0604030504040204" pitchFamily="34" charset="0"/>
                      </a:endParaRPr>
                    </a:p>
                  </a:txBody>
                  <a:tcPr marL="230309" marR="238113" marT="177161" marB="177161" anchor="ctr">
                    <a:lnL w="38100" cap="flat" cmpd="sng" algn="ctr">
                      <a:noFill/>
                      <a:prstDash val="solid"/>
                    </a:lnL>
                    <a:lnR w="6350" cap="flat" cmpd="sng" algn="ctr">
                      <a:solidFill>
                        <a:schemeClr val="tx1">
                          <a:lumMod val="75000"/>
                          <a:lumOff val="25000"/>
                        </a:schemeClr>
                      </a:solidFill>
                      <a:prstDash val="solid"/>
                    </a:lnR>
                    <a:lnT w="38100" cmpd="sng">
                      <a:noFill/>
                    </a:lnT>
                    <a:lnB w="6350" cap="flat" cmpd="sng" algn="ctr">
                      <a:noFill/>
                      <a:prstDash val="solid"/>
                    </a:lnB>
                    <a:solidFill>
                      <a:srgbClr val="F2F2F2">
                        <a:alpha val="30196"/>
                      </a:srgbClr>
                    </a:solidFill>
                  </a:tcPr>
                </a:tc>
                <a:tc>
                  <a:txBody>
                    <a:bodyPr/>
                    <a:lstStyle/>
                    <a:p>
                      <a:r>
                        <a:rPr lang="en-US" sz="2700" cap="none" spc="0" dirty="0">
                          <a:solidFill>
                            <a:schemeClr val="tx1"/>
                          </a:solidFill>
                          <a:effectLst/>
                        </a:rPr>
                        <a:t>0.38</a:t>
                      </a:r>
                      <a:endParaRPr lang="en-US" sz="2700" cap="none" spc="0" dirty="0">
                        <a:solidFill>
                          <a:schemeClr val="tx1"/>
                        </a:solidFill>
                        <a:effectLst/>
                        <a:latin typeface="Verdana" panose="020B0604030504040204" pitchFamily="34" charset="0"/>
                        <a:ea typeface="Verdana" panose="020B0604030504040204" pitchFamily="34" charset="0"/>
                      </a:endParaRPr>
                    </a:p>
                  </a:txBody>
                  <a:tcPr marL="230309" marR="238113" marT="177161" marB="177161"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38100" cmpd="sng">
                      <a:noFill/>
                    </a:lnT>
                    <a:lnB w="6350" cap="flat" cmpd="sng" algn="ctr">
                      <a:noFill/>
                      <a:prstDash val="solid"/>
                    </a:lnB>
                    <a:solidFill>
                      <a:srgbClr val="F2F2F2">
                        <a:alpha val="30196"/>
                      </a:srgbClr>
                    </a:solidFill>
                  </a:tcPr>
                </a:tc>
                <a:tc>
                  <a:txBody>
                    <a:bodyPr/>
                    <a:lstStyle/>
                    <a:p>
                      <a:r>
                        <a:rPr lang="en-US" sz="2700" cap="none" spc="0" dirty="0">
                          <a:solidFill>
                            <a:schemeClr val="tx1"/>
                          </a:solidFill>
                          <a:effectLst/>
                        </a:rPr>
                        <a:t>0.17</a:t>
                      </a:r>
                      <a:endParaRPr lang="en-US" sz="2700" cap="none" spc="0" dirty="0">
                        <a:solidFill>
                          <a:schemeClr val="tx1"/>
                        </a:solidFill>
                        <a:effectLst/>
                        <a:latin typeface="Verdana" panose="020B0604030504040204" pitchFamily="34" charset="0"/>
                        <a:ea typeface="Verdana" panose="020B0604030504040204" pitchFamily="34" charset="0"/>
                      </a:endParaRPr>
                    </a:p>
                  </a:txBody>
                  <a:tcPr marL="230309" marR="238113" marT="177161" marB="177161"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38100" cmpd="sng">
                      <a:noFill/>
                    </a:lnT>
                    <a:lnB w="6350" cap="flat" cmpd="sng" algn="ctr">
                      <a:noFill/>
                      <a:prstDash val="solid"/>
                    </a:lnB>
                    <a:solidFill>
                      <a:srgbClr val="F2F2F2">
                        <a:alpha val="30196"/>
                      </a:srgbClr>
                    </a:solidFill>
                  </a:tcPr>
                </a:tc>
                <a:tc>
                  <a:txBody>
                    <a:bodyPr/>
                    <a:lstStyle/>
                    <a:p>
                      <a:r>
                        <a:rPr lang="en-US" sz="2700" cap="none" spc="0" dirty="0">
                          <a:solidFill>
                            <a:schemeClr val="tx1"/>
                          </a:solidFill>
                          <a:effectLst/>
                        </a:rPr>
                        <a:t>0.31</a:t>
                      </a:r>
                      <a:endParaRPr lang="en-US" sz="2700" cap="none" spc="0" dirty="0">
                        <a:solidFill>
                          <a:schemeClr val="tx1"/>
                        </a:solidFill>
                        <a:effectLst/>
                        <a:latin typeface="Verdana" panose="020B0604030504040204" pitchFamily="34" charset="0"/>
                        <a:ea typeface="Verdana" panose="020B0604030504040204" pitchFamily="34" charset="0"/>
                      </a:endParaRPr>
                    </a:p>
                  </a:txBody>
                  <a:tcPr marL="230309" marR="238113" marT="177161" marB="177161"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38100" cmpd="sng">
                      <a:noFill/>
                    </a:lnT>
                    <a:lnB w="6350" cap="flat" cmpd="sng" algn="ctr">
                      <a:noFill/>
                      <a:prstDash val="solid"/>
                    </a:lnB>
                    <a:solidFill>
                      <a:srgbClr val="F2F2F2">
                        <a:alpha val="30196"/>
                      </a:srgbClr>
                    </a:solidFill>
                  </a:tcPr>
                </a:tc>
                <a:tc>
                  <a:txBody>
                    <a:bodyPr/>
                    <a:lstStyle/>
                    <a:p>
                      <a:r>
                        <a:rPr lang="en-US" sz="2700" cap="none" spc="0" dirty="0">
                          <a:solidFill>
                            <a:schemeClr val="tx1"/>
                          </a:solidFill>
                          <a:effectLst/>
                        </a:rPr>
                        <a:t>0.40</a:t>
                      </a:r>
                      <a:endParaRPr lang="en-US" sz="2700" cap="none" spc="0" dirty="0">
                        <a:solidFill>
                          <a:schemeClr val="tx1"/>
                        </a:solidFill>
                        <a:effectLst/>
                        <a:latin typeface="Verdana" panose="020B0604030504040204" pitchFamily="34" charset="0"/>
                        <a:ea typeface="Verdana" panose="020B0604030504040204" pitchFamily="34" charset="0"/>
                      </a:endParaRPr>
                    </a:p>
                  </a:txBody>
                  <a:tcPr marL="230309" marR="238113" marT="177161" marB="177161" anchor="ctr">
                    <a:lnL w="6350" cap="flat" cmpd="sng" algn="ctr">
                      <a:solidFill>
                        <a:schemeClr val="tx1">
                          <a:lumMod val="75000"/>
                          <a:lumOff val="25000"/>
                        </a:schemeClr>
                      </a:solidFill>
                      <a:prstDash val="solid"/>
                    </a:lnL>
                    <a:lnR w="38100" cap="flat" cmpd="sng" algn="ctr">
                      <a:noFill/>
                      <a:prstDash val="solid"/>
                    </a:lnR>
                    <a:lnT w="38100" cmpd="sng">
                      <a:noFill/>
                    </a:lnT>
                    <a:lnB w="6350" cap="flat" cmpd="sng" algn="ctr">
                      <a:noFill/>
                      <a:prstDash val="solid"/>
                    </a:lnB>
                    <a:solidFill>
                      <a:srgbClr val="F2F2F2">
                        <a:alpha val="30196"/>
                      </a:srgbClr>
                    </a:solidFill>
                  </a:tcPr>
                </a:tc>
                <a:extLst>
                  <a:ext uri="{0D108BD9-81ED-4DB2-BD59-A6C34878D82A}">
                    <a16:rowId xmlns:a16="http://schemas.microsoft.com/office/drawing/2014/main" val="3575922701"/>
                  </a:ext>
                </a:extLst>
              </a:tr>
              <a:tr h="838561">
                <a:tc>
                  <a:txBody>
                    <a:bodyPr/>
                    <a:lstStyle/>
                    <a:p>
                      <a:r>
                        <a:rPr lang="en-US" sz="2700" cap="none" spc="0" dirty="0">
                          <a:solidFill>
                            <a:schemeClr val="tx1"/>
                          </a:solidFill>
                          <a:effectLst/>
                        </a:rPr>
                        <a:t>GPT2</a:t>
                      </a:r>
                      <a:endParaRPr lang="en-US" sz="2700" cap="none" spc="0" dirty="0">
                        <a:solidFill>
                          <a:schemeClr val="tx1"/>
                        </a:solidFill>
                        <a:effectLst/>
                        <a:latin typeface="Verdana" panose="020B0604030504040204" pitchFamily="34" charset="0"/>
                        <a:ea typeface="Verdana" panose="020B0604030504040204" pitchFamily="34" charset="0"/>
                      </a:endParaRPr>
                    </a:p>
                  </a:txBody>
                  <a:tcPr marL="230309" marR="238113" marT="177161" marB="177161" anchor="ctr">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r>
                        <a:rPr lang="en-US" sz="2700" cap="none" spc="0" dirty="0">
                          <a:solidFill>
                            <a:schemeClr val="tx1"/>
                          </a:solidFill>
                          <a:effectLst/>
                        </a:rPr>
                        <a:t>0.48</a:t>
                      </a:r>
                      <a:endParaRPr lang="en-US" sz="2700" cap="none" spc="0" dirty="0">
                        <a:solidFill>
                          <a:schemeClr val="tx1"/>
                        </a:solidFill>
                        <a:effectLst/>
                        <a:latin typeface="Verdana" panose="020B0604030504040204" pitchFamily="34" charset="0"/>
                        <a:ea typeface="Verdana" panose="020B0604030504040204" pitchFamily="34" charset="0"/>
                      </a:endParaRPr>
                    </a:p>
                  </a:txBody>
                  <a:tcPr marL="230309" marR="238113" marT="177161" marB="177161" anchor="ctr">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r>
                        <a:rPr lang="en-US" sz="2700" cap="none" spc="0" dirty="0">
                          <a:solidFill>
                            <a:schemeClr val="tx1"/>
                          </a:solidFill>
                          <a:effectLst/>
                        </a:rPr>
                        <a:t>0.17</a:t>
                      </a:r>
                      <a:endParaRPr lang="en-US" sz="2700" cap="none" spc="0" dirty="0">
                        <a:solidFill>
                          <a:schemeClr val="tx1"/>
                        </a:solidFill>
                        <a:effectLst/>
                        <a:latin typeface="Verdana" panose="020B0604030504040204" pitchFamily="34" charset="0"/>
                        <a:ea typeface="Verdana" panose="020B0604030504040204" pitchFamily="34" charset="0"/>
                      </a:endParaRPr>
                    </a:p>
                  </a:txBody>
                  <a:tcPr marL="230309" marR="238113" marT="177161" marB="177161" anchor="ctr">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r>
                        <a:rPr lang="en-US" sz="2700" cap="none" spc="0" dirty="0">
                          <a:solidFill>
                            <a:schemeClr val="tx1"/>
                          </a:solidFill>
                          <a:effectLst/>
                        </a:rPr>
                        <a:t>0.39</a:t>
                      </a:r>
                      <a:endParaRPr lang="en-US" sz="2700" cap="none" spc="0" dirty="0">
                        <a:solidFill>
                          <a:schemeClr val="tx1"/>
                        </a:solidFill>
                        <a:effectLst/>
                        <a:latin typeface="Verdana" panose="020B0604030504040204" pitchFamily="34" charset="0"/>
                        <a:ea typeface="Verdana" panose="020B0604030504040204" pitchFamily="34" charset="0"/>
                      </a:endParaRPr>
                    </a:p>
                  </a:txBody>
                  <a:tcPr marL="230309" marR="238113" marT="177161" marB="177161" anchor="ctr">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r>
                        <a:rPr lang="en-US" sz="2700" cap="none" spc="0" dirty="0">
                          <a:solidFill>
                            <a:schemeClr val="tx1"/>
                          </a:solidFill>
                          <a:effectLst/>
                        </a:rPr>
                        <a:t>0.42</a:t>
                      </a:r>
                      <a:endParaRPr lang="en-US" sz="2700" cap="none" spc="0" dirty="0">
                        <a:solidFill>
                          <a:schemeClr val="tx1"/>
                        </a:solidFill>
                        <a:effectLst/>
                        <a:latin typeface="Verdana" panose="020B0604030504040204" pitchFamily="34" charset="0"/>
                        <a:ea typeface="Verdana" panose="020B0604030504040204" pitchFamily="34" charset="0"/>
                      </a:endParaRPr>
                    </a:p>
                  </a:txBody>
                  <a:tcPr marL="230309" marR="238113" marT="177161" marB="177161" anchor="ctr">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4046025520"/>
                  </a:ext>
                </a:extLst>
              </a:tr>
              <a:tr h="838561">
                <a:tc>
                  <a:txBody>
                    <a:bodyPr/>
                    <a:lstStyle/>
                    <a:p>
                      <a:r>
                        <a:rPr lang="en-US" sz="2700" cap="none" spc="0" dirty="0">
                          <a:solidFill>
                            <a:schemeClr val="tx1"/>
                          </a:solidFill>
                          <a:effectLst/>
                        </a:rPr>
                        <a:t>Llama31</a:t>
                      </a:r>
                      <a:endParaRPr lang="en-US" sz="2700" cap="none" spc="0" dirty="0">
                        <a:solidFill>
                          <a:schemeClr val="tx1"/>
                        </a:solidFill>
                        <a:effectLst/>
                        <a:latin typeface="Verdana" panose="020B0604030504040204" pitchFamily="34" charset="0"/>
                        <a:ea typeface="Verdana" panose="020B0604030504040204" pitchFamily="34" charset="0"/>
                      </a:endParaRPr>
                    </a:p>
                  </a:txBody>
                  <a:tcPr marL="230309" marR="238113" marT="177161" marB="177161" anchor="ctr">
                    <a:lnL w="38100" cap="flat" cmpd="sng" algn="ctr">
                      <a:no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r>
                        <a:rPr lang="en-US" sz="2700" cap="none" spc="0" dirty="0">
                          <a:solidFill>
                            <a:schemeClr val="tx1"/>
                          </a:solidFill>
                          <a:effectLst/>
                        </a:rPr>
                        <a:t>0.20</a:t>
                      </a:r>
                      <a:endParaRPr lang="en-US" sz="2700" cap="none" spc="0" dirty="0">
                        <a:solidFill>
                          <a:schemeClr val="tx1"/>
                        </a:solidFill>
                        <a:effectLst/>
                        <a:latin typeface="Verdana" panose="020B0604030504040204" pitchFamily="34" charset="0"/>
                        <a:ea typeface="Verdana" panose="020B0604030504040204" pitchFamily="34" charset="0"/>
                      </a:endParaRPr>
                    </a:p>
                  </a:txBody>
                  <a:tcPr marL="230309" marR="238113" marT="177161" marB="177161"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r>
                        <a:rPr lang="en-US" sz="2700" cap="none" spc="0" dirty="0">
                          <a:solidFill>
                            <a:schemeClr val="tx1"/>
                          </a:solidFill>
                          <a:effectLst/>
                        </a:rPr>
                        <a:t>0.10</a:t>
                      </a:r>
                      <a:endParaRPr lang="en-US" sz="2700" cap="none" spc="0" dirty="0">
                        <a:solidFill>
                          <a:schemeClr val="tx1"/>
                        </a:solidFill>
                        <a:effectLst/>
                        <a:latin typeface="Verdana" panose="020B0604030504040204" pitchFamily="34" charset="0"/>
                        <a:ea typeface="Verdana" panose="020B0604030504040204" pitchFamily="34" charset="0"/>
                      </a:endParaRPr>
                    </a:p>
                  </a:txBody>
                  <a:tcPr marL="230309" marR="238113" marT="177161" marB="177161"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r>
                        <a:rPr lang="en-US" sz="2700" cap="none" spc="0" dirty="0">
                          <a:solidFill>
                            <a:schemeClr val="tx1"/>
                          </a:solidFill>
                          <a:effectLst/>
                        </a:rPr>
                        <a:t>0.22</a:t>
                      </a:r>
                      <a:endParaRPr lang="en-US" sz="2700" cap="none" spc="0" dirty="0">
                        <a:solidFill>
                          <a:schemeClr val="tx1"/>
                        </a:solidFill>
                        <a:effectLst/>
                        <a:latin typeface="Verdana" panose="020B0604030504040204" pitchFamily="34" charset="0"/>
                        <a:ea typeface="Verdana" panose="020B0604030504040204" pitchFamily="34" charset="0"/>
                      </a:endParaRPr>
                    </a:p>
                  </a:txBody>
                  <a:tcPr marL="230309" marR="238113" marT="177161" marB="177161"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r>
                        <a:rPr lang="en-US" sz="2700" cap="none" spc="0" dirty="0">
                          <a:solidFill>
                            <a:schemeClr val="tx1"/>
                          </a:solidFill>
                          <a:effectLst/>
                        </a:rPr>
                        <a:t>0.23</a:t>
                      </a:r>
                      <a:endParaRPr lang="en-US" sz="2700" cap="none" spc="0" dirty="0">
                        <a:solidFill>
                          <a:schemeClr val="tx1"/>
                        </a:solidFill>
                        <a:effectLst/>
                        <a:latin typeface="Verdana" panose="020B0604030504040204" pitchFamily="34" charset="0"/>
                        <a:ea typeface="Verdana" panose="020B0604030504040204" pitchFamily="34" charset="0"/>
                      </a:endParaRPr>
                    </a:p>
                  </a:txBody>
                  <a:tcPr marL="230309" marR="238113" marT="177161" marB="177161" anchor="ctr">
                    <a:lnL w="6350" cap="flat" cmpd="sng" algn="ctr">
                      <a:solidFill>
                        <a:schemeClr val="tx1">
                          <a:lumMod val="75000"/>
                          <a:lumOff val="25000"/>
                        </a:schemeClr>
                      </a:solidFill>
                      <a:prstDash val="solid"/>
                    </a:lnL>
                    <a:lnR w="38100" cap="flat" cmpd="sng" algn="ctr">
                      <a:noFill/>
                      <a:prstDash val="solid"/>
                    </a:lnR>
                    <a:lnT w="12700" cmpd="sng">
                      <a:noFill/>
                      <a:prstDash val="solid"/>
                    </a:lnT>
                    <a:lnB w="6350" cap="flat" cmpd="sng" algn="ctr">
                      <a:noFill/>
                      <a:prstDash val="solid"/>
                    </a:lnB>
                    <a:solidFill>
                      <a:srgbClr val="F2F2F2">
                        <a:alpha val="30196"/>
                      </a:srgbClr>
                    </a:solidFill>
                  </a:tcPr>
                </a:tc>
                <a:extLst>
                  <a:ext uri="{0D108BD9-81ED-4DB2-BD59-A6C34878D82A}">
                    <a16:rowId xmlns:a16="http://schemas.microsoft.com/office/drawing/2014/main" val="195420893"/>
                  </a:ext>
                </a:extLst>
              </a:tr>
              <a:tr h="838561">
                <a:tc>
                  <a:txBody>
                    <a:bodyPr/>
                    <a:lstStyle/>
                    <a:p>
                      <a:r>
                        <a:rPr lang="en-US" sz="2700" cap="none" spc="0" dirty="0">
                          <a:solidFill>
                            <a:schemeClr val="tx1"/>
                          </a:solidFill>
                          <a:effectLst/>
                        </a:rPr>
                        <a:t>Mistral</a:t>
                      </a:r>
                      <a:endParaRPr lang="en-US" sz="2700" cap="none" spc="0" dirty="0">
                        <a:solidFill>
                          <a:schemeClr val="tx1"/>
                        </a:solidFill>
                        <a:effectLst/>
                        <a:latin typeface="Verdana" panose="020B0604030504040204" pitchFamily="34" charset="0"/>
                        <a:ea typeface="Verdana" panose="020B0604030504040204" pitchFamily="34" charset="0"/>
                      </a:endParaRPr>
                    </a:p>
                  </a:txBody>
                  <a:tcPr marL="230309" marR="238113" marT="177161" marB="177161" anchor="ctr">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r>
                        <a:rPr lang="en-US" sz="2700" cap="none" spc="0" dirty="0">
                          <a:solidFill>
                            <a:schemeClr val="tx1"/>
                          </a:solidFill>
                          <a:effectLst/>
                        </a:rPr>
                        <a:t>0.26</a:t>
                      </a:r>
                      <a:endParaRPr lang="en-US" sz="2700" cap="none" spc="0" dirty="0">
                        <a:solidFill>
                          <a:schemeClr val="tx1"/>
                        </a:solidFill>
                        <a:effectLst/>
                        <a:latin typeface="Verdana" panose="020B0604030504040204" pitchFamily="34" charset="0"/>
                        <a:ea typeface="Verdana" panose="020B0604030504040204" pitchFamily="34" charset="0"/>
                      </a:endParaRPr>
                    </a:p>
                  </a:txBody>
                  <a:tcPr marL="230309" marR="238113" marT="177161" marB="177161" anchor="ctr">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r>
                        <a:rPr lang="en-US" sz="2700" cap="none" spc="0" dirty="0">
                          <a:solidFill>
                            <a:schemeClr val="tx1"/>
                          </a:solidFill>
                          <a:effectLst/>
                        </a:rPr>
                        <a:t>0.08</a:t>
                      </a:r>
                      <a:endParaRPr lang="en-US" sz="2700" cap="none" spc="0" dirty="0">
                        <a:solidFill>
                          <a:schemeClr val="tx1"/>
                        </a:solidFill>
                        <a:effectLst/>
                        <a:latin typeface="Verdana" panose="020B0604030504040204" pitchFamily="34" charset="0"/>
                        <a:ea typeface="Verdana" panose="020B0604030504040204" pitchFamily="34" charset="0"/>
                      </a:endParaRPr>
                    </a:p>
                  </a:txBody>
                  <a:tcPr marL="230309" marR="238113" marT="177161" marB="177161" anchor="ctr">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r>
                        <a:rPr lang="en-US" sz="2700" cap="none" spc="0" dirty="0">
                          <a:solidFill>
                            <a:schemeClr val="tx1"/>
                          </a:solidFill>
                          <a:effectLst/>
                        </a:rPr>
                        <a:t>0.21</a:t>
                      </a:r>
                      <a:endParaRPr lang="en-US" sz="2700" cap="none" spc="0" dirty="0">
                        <a:solidFill>
                          <a:schemeClr val="tx1"/>
                        </a:solidFill>
                        <a:effectLst/>
                        <a:latin typeface="Verdana" panose="020B0604030504040204" pitchFamily="34" charset="0"/>
                        <a:ea typeface="Verdana" panose="020B0604030504040204" pitchFamily="34" charset="0"/>
                      </a:endParaRPr>
                    </a:p>
                  </a:txBody>
                  <a:tcPr marL="230309" marR="238113" marT="177161" marB="177161" anchor="ctr">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r>
                        <a:rPr lang="en-US" sz="2700" cap="none" spc="0" dirty="0">
                          <a:solidFill>
                            <a:schemeClr val="tx1"/>
                          </a:solidFill>
                          <a:effectLst/>
                        </a:rPr>
                        <a:t>0.20</a:t>
                      </a:r>
                      <a:endParaRPr lang="en-US" sz="2700" cap="none" spc="0" dirty="0">
                        <a:solidFill>
                          <a:schemeClr val="tx1"/>
                        </a:solidFill>
                        <a:effectLst/>
                        <a:latin typeface="Verdana" panose="020B0604030504040204" pitchFamily="34" charset="0"/>
                        <a:ea typeface="Verdana" panose="020B0604030504040204" pitchFamily="34" charset="0"/>
                      </a:endParaRPr>
                    </a:p>
                  </a:txBody>
                  <a:tcPr marL="230309" marR="238113" marT="177161" marB="177161" anchor="ctr">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566938558"/>
                  </a:ext>
                </a:extLst>
              </a:tr>
            </a:tbl>
          </a:graphicData>
        </a:graphic>
      </p:graphicFrame>
    </p:spTree>
    <p:extLst>
      <p:ext uri="{BB962C8B-B14F-4D97-AF65-F5344CB8AC3E}">
        <p14:creationId xmlns:p14="http://schemas.microsoft.com/office/powerpoint/2010/main" val="434521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A8CC9981-4742-0ABD-3575-D9A6776F2A66}"/>
              </a:ext>
            </a:extLst>
          </p:cNvPr>
          <p:cNvSpPr>
            <a:spLocks noGrp="1"/>
          </p:cNvSpPr>
          <p:nvPr>
            <p:ph type="title"/>
          </p:nvPr>
        </p:nvSpPr>
        <p:spPr>
          <a:xfrm>
            <a:off x="838201" y="300580"/>
            <a:ext cx="9829800" cy="1089529"/>
          </a:xfrm>
        </p:spPr>
        <p:txBody>
          <a:bodyPr>
            <a:normAutofit/>
          </a:bodyPr>
          <a:lstStyle/>
          <a:p>
            <a:r>
              <a:rPr lang="en-US" sz="3600" dirty="0">
                <a:solidFill>
                  <a:srgbClr val="FFFFFF"/>
                </a:solidFill>
              </a:rPr>
              <a:t>Observations</a:t>
            </a:r>
          </a:p>
        </p:txBody>
      </p:sp>
      <p:sp>
        <p:nvSpPr>
          <p:cNvPr id="23"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25"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27"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graphicFrame>
        <p:nvGraphicFramePr>
          <p:cNvPr id="5" name="Content Placeholder 2">
            <a:extLst>
              <a:ext uri="{FF2B5EF4-FFF2-40B4-BE49-F238E27FC236}">
                <a16:creationId xmlns:a16="http://schemas.microsoft.com/office/drawing/2014/main" id="{21D589EA-935C-751D-0662-FE23057F6A9F}"/>
              </a:ext>
            </a:extLst>
          </p:cNvPr>
          <p:cNvGraphicFramePr>
            <a:graphicFrameLocks noGrp="1"/>
          </p:cNvGraphicFramePr>
          <p:nvPr>
            <p:ph idx="1"/>
            <p:extLst>
              <p:ext uri="{D42A27DB-BD31-4B8C-83A1-F6EECF244321}">
                <p14:modId xmlns:p14="http://schemas.microsoft.com/office/powerpoint/2010/main" val="1640297301"/>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2703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50616C-93A1-433F-2610-79BFE146A99B}"/>
              </a:ext>
            </a:extLst>
          </p:cNvPr>
          <p:cNvSpPr>
            <a:spLocks noGrp="1"/>
          </p:cNvSpPr>
          <p:nvPr>
            <p:ph type="title"/>
          </p:nvPr>
        </p:nvSpPr>
        <p:spPr>
          <a:xfrm>
            <a:off x="630936" y="640080"/>
            <a:ext cx="4818888" cy="1481328"/>
          </a:xfrm>
        </p:spPr>
        <p:txBody>
          <a:bodyPr anchor="b">
            <a:normAutofit/>
          </a:bodyPr>
          <a:lstStyle/>
          <a:p>
            <a:r>
              <a:rPr lang="en-US" sz="5400"/>
              <a:t>Demo</a:t>
            </a:r>
          </a:p>
        </p:txBody>
      </p:sp>
      <p:sp>
        <p:nvSpPr>
          <p:cNvPr id="29"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ontent Placeholder 2">
            <a:extLst>
              <a:ext uri="{FF2B5EF4-FFF2-40B4-BE49-F238E27FC236}">
                <a16:creationId xmlns:a16="http://schemas.microsoft.com/office/drawing/2014/main" id="{CD79A5A2-E136-54A4-8AD3-49F2FC322FA8}"/>
              </a:ext>
            </a:extLst>
          </p:cNvPr>
          <p:cNvSpPr>
            <a:spLocks noGrp="1"/>
          </p:cNvSpPr>
          <p:nvPr>
            <p:ph idx="1"/>
          </p:nvPr>
        </p:nvSpPr>
        <p:spPr>
          <a:xfrm>
            <a:off x="630936" y="2660904"/>
            <a:ext cx="4818888" cy="3547872"/>
          </a:xfrm>
        </p:spPr>
        <p:txBody>
          <a:bodyPr anchor="t">
            <a:normAutofit/>
          </a:bodyPr>
          <a:lstStyle/>
          <a:p>
            <a:endParaRPr lang="en-US" sz="2200"/>
          </a:p>
          <a:p>
            <a:r>
              <a:rPr lang="en-US" sz="2200" b="1">
                <a:latin typeface="Verdana" panose="020B0604030504040204" pitchFamily="34" charset="0"/>
                <a:ea typeface="Verdana" panose="020B0604030504040204" pitchFamily="34" charset="0"/>
              </a:rPr>
              <a:t>Gradio App: </a:t>
            </a:r>
          </a:p>
          <a:p>
            <a:pPr marL="0" indent="0">
              <a:buNone/>
            </a:pPr>
            <a:r>
              <a:rPr lang="en-US" sz="2200">
                <a:latin typeface="Verdana" panose="020B0604030504040204" pitchFamily="34" charset="0"/>
                <a:ea typeface="Verdana" panose="020B0604030504040204" pitchFamily="34" charset="0"/>
                <a:hlinkClick r:id="rId2"/>
              </a:rPr>
              <a:t>https://huggingface.co/spaces/GSridhar1982/EmailSubjectGenerationDemo</a:t>
            </a:r>
            <a:endParaRPr lang="en-US" sz="2200">
              <a:latin typeface="Verdana" panose="020B0604030504040204" pitchFamily="34" charset="0"/>
              <a:ea typeface="Verdana" panose="020B0604030504040204" pitchFamily="34" charset="0"/>
            </a:endParaRPr>
          </a:p>
          <a:p>
            <a:pPr marL="0" indent="0">
              <a:buNone/>
            </a:pPr>
            <a:endParaRPr lang="en-US" sz="2200">
              <a:latin typeface="Verdana" panose="020B0604030504040204" pitchFamily="34" charset="0"/>
              <a:ea typeface="Verdana" panose="020B0604030504040204" pitchFamily="34" charset="0"/>
            </a:endParaRPr>
          </a:p>
          <a:p>
            <a:r>
              <a:rPr lang="en-US" sz="2200" b="1">
                <a:latin typeface="Verdana" panose="020B0604030504040204" pitchFamily="34" charset="0"/>
                <a:ea typeface="Verdana" panose="020B0604030504040204" pitchFamily="34" charset="0"/>
              </a:rPr>
              <a:t>FAST API: </a:t>
            </a:r>
          </a:p>
          <a:p>
            <a:pPr marL="0" indent="0">
              <a:buNone/>
            </a:pPr>
            <a:r>
              <a:rPr lang="en-US" sz="2200">
                <a:latin typeface="Verdana" panose="020B0604030504040204" pitchFamily="34" charset="0"/>
                <a:ea typeface="Verdana" panose="020B0604030504040204" pitchFamily="34" charset="0"/>
                <a:hlinkClick r:id="rId3"/>
              </a:rPr>
              <a:t>https://anukvma-emailsubjectapi.hf.space/</a:t>
            </a:r>
            <a:endParaRPr lang="en-US" sz="2200">
              <a:latin typeface="Verdana" panose="020B0604030504040204" pitchFamily="34" charset="0"/>
              <a:ea typeface="Verdana" panose="020B0604030504040204" pitchFamily="34" charset="0"/>
            </a:endParaRPr>
          </a:p>
          <a:p>
            <a:endParaRPr lang="en-US" sz="2200">
              <a:latin typeface="Verdana" panose="020B0604030504040204" pitchFamily="34" charset="0"/>
              <a:ea typeface="Verdana" panose="020B0604030504040204" pitchFamily="34" charset="0"/>
            </a:endParaRPr>
          </a:p>
          <a:p>
            <a:pPr marL="0" indent="0">
              <a:buNone/>
            </a:pPr>
            <a:endParaRPr lang="en-US" sz="2200"/>
          </a:p>
        </p:txBody>
      </p:sp>
      <p:pic>
        <p:nvPicPr>
          <p:cNvPr id="5" name="Picture 4" descr="A screenshot of a computer&#10;&#10;Description automatically generated">
            <a:extLst>
              <a:ext uri="{FF2B5EF4-FFF2-40B4-BE49-F238E27FC236}">
                <a16:creationId xmlns:a16="http://schemas.microsoft.com/office/drawing/2014/main" id="{6F1EBC39-0D53-E974-DCA0-5DFEFE2BC299}"/>
              </a:ext>
            </a:extLst>
          </p:cNvPr>
          <p:cNvPicPr>
            <a:picLocks noChangeAspect="1"/>
          </p:cNvPicPr>
          <p:nvPr/>
        </p:nvPicPr>
        <p:blipFill>
          <a:blip r:embed="rId4"/>
          <a:stretch>
            <a:fillRect/>
          </a:stretch>
        </p:blipFill>
        <p:spPr>
          <a:xfrm>
            <a:off x="6099048" y="2282617"/>
            <a:ext cx="5458968" cy="2292765"/>
          </a:xfrm>
          <a:prstGeom prst="rect">
            <a:avLst/>
          </a:prstGeom>
        </p:spPr>
      </p:pic>
    </p:spTree>
    <p:extLst>
      <p:ext uri="{BB962C8B-B14F-4D97-AF65-F5344CB8AC3E}">
        <p14:creationId xmlns:p14="http://schemas.microsoft.com/office/powerpoint/2010/main" val="356729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179DCB1-3A34-1E7F-4C80-DE4762317DEA}"/>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rPr>
              <a:t>Objective</a:t>
            </a:r>
          </a:p>
        </p:txBody>
      </p:sp>
      <p:graphicFrame>
        <p:nvGraphicFramePr>
          <p:cNvPr id="14" name="Content Placeholder 2">
            <a:extLst>
              <a:ext uri="{FF2B5EF4-FFF2-40B4-BE49-F238E27FC236}">
                <a16:creationId xmlns:a16="http://schemas.microsoft.com/office/drawing/2014/main" id="{D72E460D-11E0-AE68-CADE-44EF9DA192D4}"/>
              </a:ext>
            </a:extLst>
          </p:cNvPr>
          <p:cNvGraphicFramePr>
            <a:graphicFrameLocks noGrp="1"/>
          </p:cNvGraphicFramePr>
          <p:nvPr>
            <p:ph idx="1"/>
            <p:extLst>
              <p:ext uri="{D42A27DB-BD31-4B8C-83A1-F6EECF244321}">
                <p14:modId xmlns:p14="http://schemas.microsoft.com/office/powerpoint/2010/main" val="3301582221"/>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61947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8CC9981-4742-0ABD-3575-D9A6776F2A66}"/>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Model Evaluated</a:t>
            </a:r>
          </a:p>
        </p:txBody>
      </p:sp>
      <p:graphicFrame>
        <p:nvGraphicFramePr>
          <p:cNvPr id="16" name="Content Placeholder 3">
            <a:extLst>
              <a:ext uri="{FF2B5EF4-FFF2-40B4-BE49-F238E27FC236}">
                <a16:creationId xmlns:a16="http://schemas.microsoft.com/office/drawing/2014/main" id="{775B11BB-D694-2960-0E6B-5F42A0872CC0}"/>
              </a:ext>
            </a:extLst>
          </p:cNvPr>
          <p:cNvGraphicFramePr>
            <a:graphicFrameLocks noGrp="1"/>
          </p:cNvGraphicFramePr>
          <p:nvPr>
            <p:ph idx="1"/>
            <p:extLst>
              <p:ext uri="{D42A27DB-BD31-4B8C-83A1-F6EECF244321}">
                <p14:modId xmlns:p14="http://schemas.microsoft.com/office/powerpoint/2010/main" val="2877586224"/>
              </p:ext>
            </p:extLst>
          </p:nvPr>
        </p:nvGraphicFramePr>
        <p:xfrm>
          <a:off x="644056" y="2189089"/>
          <a:ext cx="10927832" cy="4039787"/>
        </p:xfrm>
        <a:graphic>
          <a:graphicData uri="http://schemas.openxmlformats.org/drawingml/2006/table">
            <a:tbl>
              <a:tblPr firstRow="1" bandRow="1">
                <a:tableStyleId>{69012ECD-51FC-41F1-AA8D-1B2483CD663E}</a:tableStyleId>
              </a:tblPr>
              <a:tblGrid>
                <a:gridCol w="1479094">
                  <a:extLst>
                    <a:ext uri="{9D8B030D-6E8A-4147-A177-3AD203B41FA5}">
                      <a16:colId xmlns:a16="http://schemas.microsoft.com/office/drawing/2014/main" val="2987142443"/>
                    </a:ext>
                  </a:extLst>
                </a:gridCol>
                <a:gridCol w="2714970">
                  <a:extLst>
                    <a:ext uri="{9D8B030D-6E8A-4147-A177-3AD203B41FA5}">
                      <a16:colId xmlns:a16="http://schemas.microsoft.com/office/drawing/2014/main" val="1812677811"/>
                    </a:ext>
                  </a:extLst>
                </a:gridCol>
                <a:gridCol w="1979275">
                  <a:extLst>
                    <a:ext uri="{9D8B030D-6E8A-4147-A177-3AD203B41FA5}">
                      <a16:colId xmlns:a16="http://schemas.microsoft.com/office/drawing/2014/main" val="1094437995"/>
                    </a:ext>
                  </a:extLst>
                </a:gridCol>
                <a:gridCol w="2149650">
                  <a:extLst>
                    <a:ext uri="{9D8B030D-6E8A-4147-A177-3AD203B41FA5}">
                      <a16:colId xmlns:a16="http://schemas.microsoft.com/office/drawing/2014/main" val="265877203"/>
                    </a:ext>
                  </a:extLst>
                </a:gridCol>
                <a:gridCol w="2604843">
                  <a:extLst>
                    <a:ext uri="{9D8B030D-6E8A-4147-A177-3AD203B41FA5}">
                      <a16:colId xmlns:a16="http://schemas.microsoft.com/office/drawing/2014/main" val="1193374291"/>
                    </a:ext>
                  </a:extLst>
                </a:gridCol>
              </a:tblGrid>
              <a:tr h="1181079">
                <a:tc>
                  <a:txBody>
                    <a:bodyPr/>
                    <a:lstStyle/>
                    <a:p>
                      <a:r>
                        <a:rPr lang="en-US" sz="3200" b="1">
                          <a:effectLst/>
                        </a:rPr>
                        <a:t>LLM</a:t>
                      </a:r>
                    </a:p>
                  </a:txBody>
                  <a:tcPr marL="151954" marR="151954" marT="70133" marB="70133" anchor="ctr"/>
                </a:tc>
                <a:tc>
                  <a:txBody>
                    <a:bodyPr/>
                    <a:lstStyle/>
                    <a:p>
                      <a:r>
                        <a:rPr lang="en-US" sz="3200" b="1">
                          <a:effectLst/>
                        </a:rPr>
                        <a:t>Framework</a:t>
                      </a:r>
                    </a:p>
                  </a:txBody>
                  <a:tcPr marL="151954" marR="151954" marT="70133" marB="70133" anchor="ctr"/>
                </a:tc>
                <a:tc>
                  <a:txBody>
                    <a:bodyPr/>
                    <a:lstStyle/>
                    <a:p>
                      <a:r>
                        <a:rPr lang="en-US" sz="3200" b="1">
                          <a:effectLst/>
                        </a:rPr>
                        <a:t>Model Type</a:t>
                      </a:r>
                    </a:p>
                  </a:txBody>
                  <a:tcPr marL="151954" marR="151954" marT="70133" marB="70133" anchor="ctr"/>
                </a:tc>
                <a:tc>
                  <a:txBody>
                    <a:bodyPr/>
                    <a:lstStyle/>
                    <a:p>
                      <a:r>
                        <a:rPr lang="en-US" sz="3200" b="1">
                          <a:effectLst/>
                        </a:rPr>
                        <a:t>Training Steps</a:t>
                      </a:r>
                    </a:p>
                  </a:txBody>
                  <a:tcPr marL="151954" marR="151954" marT="70133" marB="70133" anchor="ctr"/>
                </a:tc>
                <a:tc>
                  <a:txBody>
                    <a:bodyPr/>
                    <a:lstStyle/>
                    <a:p>
                      <a:r>
                        <a:rPr lang="en-US" sz="3200" b="1">
                          <a:effectLst/>
                        </a:rPr>
                        <a:t>Evaluation Method</a:t>
                      </a:r>
                    </a:p>
                  </a:txBody>
                  <a:tcPr marL="151954" marR="151954" marT="70133" marB="70133" anchor="ctr"/>
                </a:tc>
                <a:extLst>
                  <a:ext uri="{0D108BD9-81ED-4DB2-BD59-A6C34878D82A}">
                    <a16:rowId xmlns:a16="http://schemas.microsoft.com/office/drawing/2014/main" val="190195190"/>
                  </a:ext>
                </a:extLst>
              </a:tr>
              <a:tr h="886509">
                <a:tc>
                  <a:txBody>
                    <a:bodyPr/>
                    <a:lstStyle/>
                    <a:p>
                      <a:r>
                        <a:rPr lang="en-US" sz="2300">
                          <a:effectLst/>
                        </a:rPr>
                        <a:t>Mistral</a:t>
                      </a:r>
                      <a:endParaRPr lang="en-US" sz="2300">
                        <a:effectLst/>
                        <a:latin typeface="Verdana" panose="020B0604030504040204" pitchFamily="34" charset="0"/>
                        <a:ea typeface="Verdana" panose="020B0604030504040204" pitchFamily="34" charset="0"/>
                      </a:endParaRPr>
                    </a:p>
                  </a:txBody>
                  <a:tcPr marL="151954" marR="151954" marT="70133" marB="70133" anchor="ctr"/>
                </a:tc>
                <a:tc>
                  <a:txBody>
                    <a:bodyPr/>
                    <a:lstStyle/>
                    <a:p>
                      <a:r>
                        <a:rPr lang="en-US" sz="2300">
                          <a:effectLst/>
                        </a:rPr>
                        <a:t>unsloth</a:t>
                      </a:r>
                      <a:endParaRPr lang="en-US" sz="2300">
                        <a:effectLst/>
                        <a:latin typeface="Verdana" panose="020B0604030504040204" pitchFamily="34" charset="0"/>
                        <a:ea typeface="Verdana" panose="020B0604030504040204" pitchFamily="34" charset="0"/>
                      </a:endParaRPr>
                    </a:p>
                  </a:txBody>
                  <a:tcPr marL="151954" marR="151954" marT="70133" marB="70133" anchor="ctr"/>
                </a:tc>
                <a:tc>
                  <a:txBody>
                    <a:bodyPr/>
                    <a:lstStyle/>
                    <a:p>
                      <a:r>
                        <a:rPr lang="en-US" sz="2300">
                          <a:effectLst/>
                        </a:rPr>
                        <a:t>4 bit quantized</a:t>
                      </a:r>
                      <a:endParaRPr lang="en-US" sz="2300">
                        <a:effectLst/>
                        <a:latin typeface="Verdana" panose="020B0604030504040204" pitchFamily="34" charset="0"/>
                        <a:ea typeface="Verdana" panose="020B0604030504040204" pitchFamily="34" charset="0"/>
                      </a:endParaRPr>
                    </a:p>
                  </a:txBody>
                  <a:tcPr marL="151954" marR="151954" marT="70133" marB="70133" anchor="ctr"/>
                </a:tc>
                <a:tc>
                  <a:txBody>
                    <a:bodyPr/>
                    <a:lstStyle/>
                    <a:p>
                      <a:r>
                        <a:rPr lang="en-US" sz="2300">
                          <a:effectLst/>
                        </a:rPr>
                        <a:t>60</a:t>
                      </a:r>
                      <a:endParaRPr lang="en-US" sz="2300">
                        <a:effectLst/>
                        <a:latin typeface="Verdana" panose="020B0604030504040204" pitchFamily="34" charset="0"/>
                        <a:ea typeface="Verdana" panose="020B0604030504040204" pitchFamily="34" charset="0"/>
                      </a:endParaRPr>
                    </a:p>
                  </a:txBody>
                  <a:tcPr marL="151954" marR="151954" marT="70133" marB="70133" anchor="ctr"/>
                </a:tc>
                <a:tc>
                  <a:txBody>
                    <a:bodyPr/>
                    <a:lstStyle/>
                    <a:p>
                      <a:r>
                        <a:rPr lang="en-US" sz="2300">
                          <a:effectLst/>
                        </a:rPr>
                        <a:t>ROUGE Score</a:t>
                      </a:r>
                      <a:endParaRPr lang="en-US" sz="2300">
                        <a:effectLst/>
                        <a:latin typeface="Verdana" panose="020B0604030504040204" pitchFamily="34" charset="0"/>
                        <a:ea typeface="Verdana" panose="020B0604030504040204" pitchFamily="34" charset="0"/>
                      </a:endParaRPr>
                    </a:p>
                  </a:txBody>
                  <a:tcPr marL="151954" marR="151954" marT="70133" marB="70133" anchor="ctr"/>
                </a:tc>
                <a:extLst>
                  <a:ext uri="{0D108BD9-81ED-4DB2-BD59-A6C34878D82A}">
                    <a16:rowId xmlns:a16="http://schemas.microsoft.com/office/drawing/2014/main" val="2600864008"/>
                  </a:ext>
                </a:extLst>
              </a:tr>
              <a:tr h="886509">
                <a:tc>
                  <a:txBody>
                    <a:bodyPr/>
                    <a:lstStyle/>
                    <a:p>
                      <a:r>
                        <a:rPr lang="en-US" sz="2300">
                          <a:effectLst/>
                        </a:rPr>
                        <a:t>Llama3</a:t>
                      </a:r>
                      <a:endParaRPr lang="en-US" sz="2300">
                        <a:effectLst/>
                        <a:latin typeface="Verdana" panose="020B0604030504040204" pitchFamily="34" charset="0"/>
                        <a:ea typeface="Verdana" panose="020B0604030504040204" pitchFamily="34" charset="0"/>
                      </a:endParaRPr>
                    </a:p>
                  </a:txBody>
                  <a:tcPr marL="151954" marR="151954" marT="70133" marB="70133" anchor="ctr"/>
                </a:tc>
                <a:tc>
                  <a:txBody>
                    <a:bodyPr/>
                    <a:lstStyle/>
                    <a:p>
                      <a:r>
                        <a:rPr lang="en-US" sz="2300">
                          <a:effectLst/>
                        </a:rPr>
                        <a:t>unsloth</a:t>
                      </a:r>
                      <a:endParaRPr lang="en-US" sz="2300">
                        <a:effectLst/>
                        <a:latin typeface="Verdana" panose="020B0604030504040204" pitchFamily="34" charset="0"/>
                        <a:ea typeface="Verdana" panose="020B0604030504040204" pitchFamily="34" charset="0"/>
                      </a:endParaRPr>
                    </a:p>
                  </a:txBody>
                  <a:tcPr marL="151954" marR="151954" marT="70133" marB="70133" anchor="ctr"/>
                </a:tc>
                <a:tc>
                  <a:txBody>
                    <a:bodyPr/>
                    <a:lstStyle/>
                    <a:p>
                      <a:r>
                        <a:rPr lang="en-US" sz="2300">
                          <a:effectLst/>
                        </a:rPr>
                        <a:t>4 bit quantized</a:t>
                      </a:r>
                      <a:endParaRPr lang="en-US" sz="2300">
                        <a:effectLst/>
                        <a:latin typeface="Verdana" panose="020B0604030504040204" pitchFamily="34" charset="0"/>
                        <a:ea typeface="Verdana" panose="020B0604030504040204" pitchFamily="34" charset="0"/>
                      </a:endParaRPr>
                    </a:p>
                  </a:txBody>
                  <a:tcPr marL="151954" marR="151954" marT="70133" marB="70133" anchor="ctr"/>
                </a:tc>
                <a:tc>
                  <a:txBody>
                    <a:bodyPr/>
                    <a:lstStyle/>
                    <a:p>
                      <a:r>
                        <a:rPr lang="en-US" sz="2300">
                          <a:effectLst/>
                        </a:rPr>
                        <a:t>60</a:t>
                      </a:r>
                      <a:endParaRPr lang="en-US" sz="2300">
                        <a:effectLst/>
                        <a:latin typeface="Verdana" panose="020B0604030504040204" pitchFamily="34" charset="0"/>
                        <a:ea typeface="Verdana" panose="020B0604030504040204" pitchFamily="34" charset="0"/>
                      </a:endParaRPr>
                    </a:p>
                  </a:txBody>
                  <a:tcPr marL="151954" marR="151954" marT="70133" marB="70133" anchor="ctr"/>
                </a:tc>
                <a:tc>
                  <a:txBody>
                    <a:bodyPr/>
                    <a:lstStyle/>
                    <a:p>
                      <a:r>
                        <a:rPr lang="en-US" sz="2300">
                          <a:effectLst/>
                        </a:rPr>
                        <a:t>ROUGE Score</a:t>
                      </a:r>
                      <a:endParaRPr lang="en-US" sz="2300">
                        <a:effectLst/>
                        <a:latin typeface="Verdana" panose="020B0604030504040204" pitchFamily="34" charset="0"/>
                        <a:ea typeface="Verdana" panose="020B0604030504040204" pitchFamily="34" charset="0"/>
                      </a:endParaRPr>
                    </a:p>
                  </a:txBody>
                  <a:tcPr marL="151954" marR="151954" marT="70133" marB="70133" anchor="ctr"/>
                </a:tc>
                <a:extLst>
                  <a:ext uri="{0D108BD9-81ED-4DB2-BD59-A6C34878D82A}">
                    <a16:rowId xmlns:a16="http://schemas.microsoft.com/office/drawing/2014/main" val="168330678"/>
                  </a:ext>
                </a:extLst>
              </a:tr>
              <a:tr h="542845">
                <a:tc>
                  <a:txBody>
                    <a:bodyPr/>
                    <a:lstStyle/>
                    <a:p>
                      <a:r>
                        <a:rPr lang="en-US" sz="2300">
                          <a:effectLst/>
                        </a:rPr>
                        <a:t>T5</a:t>
                      </a:r>
                      <a:endParaRPr lang="en-US" sz="2300">
                        <a:effectLst/>
                        <a:latin typeface="Verdana" panose="020B0604030504040204" pitchFamily="34" charset="0"/>
                        <a:ea typeface="Verdana" panose="020B0604030504040204" pitchFamily="34" charset="0"/>
                      </a:endParaRPr>
                    </a:p>
                  </a:txBody>
                  <a:tcPr marL="151954" marR="151954" marT="70133" marB="70133" anchor="ctr"/>
                </a:tc>
                <a:tc>
                  <a:txBody>
                    <a:bodyPr/>
                    <a:lstStyle/>
                    <a:p>
                      <a:r>
                        <a:rPr lang="en-US" sz="2300">
                          <a:effectLst/>
                        </a:rPr>
                        <a:t>Transformer</a:t>
                      </a:r>
                      <a:endParaRPr lang="en-US" sz="2300">
                        <a:effectLst/>
                        <a:latin typeface="Verdana" panose="020B0604030504040204" pitchFamily="34" charset="0"/>
                        <a:ea typeface="Verdana" panose="020B0604030504040204" pitchFamily="34" charset="0"/>
                      </a:endParaRPr>
                    </a:p>
                  </a:txBody>
                  <a:tcPr marL="151954" marR="151954" marT="70133" marB="70133" anchor="ctr"/>
                </a:tc>
                <a:tc>
                  <a:txBody>
                    <a:bodyPr/>
                    <a:lstStyle/>
                    <a:p>
                      <a:r>
                        <a:rPr lang="en-US" sz="2300">
                          <a:effectLst/>
                        </a:rPr>
                        <a:t>Base model</a:t>
                      </a:r>
                      <a:endParaRPr lang="en-US" sz="2300">
                        <a:effectLst/>
                        <a:latin typeface="Verdana" panose="020B0604030504040204" pitchFamily="34" charset="0"/>
                        <a:ea typeface="Verdana" panose="020B0604030504040204" pitchFamily="34" charset="0"/>
                      </a:endParaRPr>
                    </a:p>
                  </a:txBody>
                  <a:tcPr marL="151954" marR="151954" marT="70133" marB="70133" anchor="ctr"/>
                </a:tc>
                <a:tc>
                  <a:txBody>
                    <a:bodyPr/>
                    <a:lstStyle/>
                    <a:p>
                      <a:r>
                        <a:rPr lang="en-US" sz="2300">
                          <a:effectLst/>
                        </a:rPr>
                        <a:t>200</a:t>
                      </a:r>
                      <a:endParaRPr lang="en-US" sz="2300">
                        <a:effectLst/>
                        <a:latin typeface="Verdana" panose="020B0604030504040204" pitchFamily="34" charset="0"/>
                        <a:ea typeface="Verdana" panose="020B0604030504040204" pitchFamily="34" charset="0"/>
                      </a:endParaRPr>
                    </a:p>
                  </a:txBody>
                  <a:tcPr marL="151954" marR="151954" marT="70133" marB="70133" anchor="ctr"/>
                </a:tc>
                <a:tc>
                  <a:txBody>
                    <a:bodyPr/>
                    <a:lstStyle/>
                    <a:p>
                      <a:r>
                        <a:rPr lang="en-US" sz="2300">
                          <a:effectLst/>
                        </a:rPr>
                        <a:t>ROUGE Score</a:t>
                      </a:r>
                      <a:endParaRPr lang="en-US" sz="2300">
                        <a:effectLst/>
                        <a:latin typeface="Verdana" panose="020B0604030504040204" pitchFamily="34" charset="0"/>
                        <a:ea typeface="Verdana" panose="020B0604030504040204" pitchFamily="34" charset="0"/>
                      </a:endParaRPr>
                    </a:p>
                  </a:txBody>
                  <a:tcPr marL="151954" marR="151954" marT="70133" marB="70133" anchor="ctr"/>
                </a:tc>
                <a:extLst>
                  <a:ext uri="{0D108BD9-81ED-4DB2-BD59-A6C34878D82A}">
                    <a16:rowId xmlns:a16="http://schemas.microsoft.com/office/drawing/2014/main" val="3798223547"/>
                  </a:ext>
                </a:extLst>
              </a:tr>
              <a:tr h="542845">
                <a:tc>
                  <a:txBody>
                    <a:bodyPr/>
                    <a:lstStyle/>
                    <a:p>
                      <a:r>
                        <a:rPr lang="en-US" sz="2300">
                          <a:effectLst/>
                        </a:rPr>
                        <a:t>Bart</a:t>
                      </a:r>
                      <a:endParaRPr lang="en-US" sz="2300">
                        <a:effectLst/>
                        <a:latin typeface="Verdana" panose="020B0604030504040204" pitchFamily="34" charset="0"/>
                        <a:ea typeface="Verdana" panose="020B0604030504040204" pitchFamily="34" charset="0"/>
                      </a:endParaRPr>
                    </a:p>
                  </a:txBody>
                  <a:tcPr marL="151954" marR="151954" marT="70133" marB="70133" anchor="ctr"/>
                </a:tc>
                <a:tc>
                  <a:txBody>
                    <a:bodyPr/>
                    <a:lstStyle/>
                    <a:p>
                      <a:r>
                        <a:rPr lang="en-US" sz="2300">
                          <a:effectLst/>
                        </a:rPr>
                        <a:t>Transformer</a:t>
                      </a:r>
                      <a:endParaRPr lang="en-US" sz="2300">
                        <a:effectLst/>
                        <a:latin typeface="Verdana" panose="020B0604030504040204" pitchFamily="34" charset="0"/>
                        <a:ea typeface="Verdana" panose="020B0604030504040204" pitchFamily="34" charset="0"/>
                      </a:endParaRPr>
                    </a:p>
                  </a:txBody>
                  <a:tcPr marL="151954" marR="151954" marT="70133" marB="70133" anchor="ctr"/>
                </a:tc>
                <a:tc>
                  <a:txBody>
                    <a:bodyPr/>
                    <a:lstStyle/>
                    <a:p>
                      <a:r>
                        <a:rPr lang="en-US" sz="2300">
                          <a:effectLst/>
                        </a:rPr>
                        <a:t>Base model</a:t>
                      </a:r>
                      <a:endParaRPr lang="en-US" sz="2300">
                        <a:effectLst/>
                        <a:latin typeface="Verdana" panose="020B0604030504040204" pitchFamily="34" charset="0"/>
                        <a:ea typeface="Verdana" panose="020B0604030504040204" pitchFamily="34" charset="0"/>
                      </a:endParaRPr>
                    </a:p>
                  </a:txBody>
                  <a:tcPr marL="151954" marR="151954" marT="70133" marB="70133" anchor="ctr"/>
                </a:tc>
                <a:tc>
                  <a:txBody>
                    <a:bodyPr/>
                    <a:lstStyle/>
                    <a:p>
                      <a:r>
                        <a:rPr lang="en-US" sz="2300">
                          <a:effectLst/>
                        </a:rPr>
                        <a:t>200</a:t>
                      </a:r>
                      <a:endParaRPr lang="en-US" sz="2300">
                        <a:effectLst/>
                        <a:latin typeface="Verdana" panose="020B0604030504040204" pitchFamily="34" charset="0"/>
                        <a:ea typeface="Verdana" panose="020B0604030504040204" pitchFamily="34" charset="0"/>
                      </a:endParaRPr>
                    </a:p>
                  </a:txBody>
                  <a:tcPr marL="151954" marR="151954" marT="70133" marB="70133" anchor="ctr"/>
                </a:tc>
                <a:tc>
                  <a:txBody>
                    <a:bodyPr/>
                    <a:lstStyle/>
                    <a:p>
                      <a:r>
                        <a:rPr lang="en-US" sz="2300">
                          <a:effectLst/>
                        </a:rPr>
                        <a:t>ROUGE Score</a:t>
                      </a:r>
                      <a:endParaRPr lang="en-US" sz="2300">
                        <a:effectLst/>
                        <a:latin typeface="Verdana" panose="020B0604030504040204" pitchFamily="34" charset="0"/>
                        <a:ea typeface="Verdana" panose="020B0604030504040204" pitchFamily="34" charset="0"/>
                      </a:endParaRPr>
                    </a:p>
                  </a:txBody>
                  <a:tcPr marL="151954" marR="151954" marT="70133" marB="70133" anchor="ctr"/>
                </a:tc>
                <a:extLst>
                  <a:ext uri="{0D108BD9-81ED-4DB2-BD59-A6C34878D82A}">
                    <a16:rowId xmlns:a16="http://schemas.microsoft.com/office/drawing/2014/main" val="704585988"/>
                  </a:ext>
                </a:extLst>
              </a:tr>
            </a:tbl>
          </a:graphicData>
        </a:graphic>
      </p:graphicFrame>
    </p:spTree>
    <p:extLst>
      <p:ext uri="{BB962C8B-B14F-4D97-AF65-F5344CB8AC3E}">
        <p14:creationId xmlns:p14="http://schemas.microsoft.com/office/powerpoint/2010/main" val="153490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583DD71-7FCF-2B93-CD36-5095FB2145F9}"/>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Inference Results</a:t>
            </a:r>
          </a:p>
        </p:txBody>
      </p:sp>
      <p:graphicFrame>
        <p:nvGraphicFramePr>
          <p:cNvPr id="17" name="Content Placeholder 2">
            <a:extLst>
              <a:ext uri="{FF2B5EF4-FFF2-40B4-BE49-F238E27FC236}">
                <a16:creationId xmlns:a16="http://schemas.microsoft.com/office/drawing/2014/main" id="{3249CA1B-03FC-B788-1B83-3279BC9C7D72}"/>
              </a:ext>
            </a:extLst>
          </p:cNvPr>
          <p:cNvGraphicFramePr>
            <a:graphicFrameLocks noGrp="1"/>
          </p:cNvGraphicFramePr>
          <p:nvPr>
            <p:ph idx="1"/>
            <p:extLst>
              <p:ext uri="{D42A27DB-BD31-4B8C-83A1-F6EECF244321}">
                <p14:modId xmlns:p14="http://schemas.microsoft.com/office/powerpoint/2010/main" val="1208812470"/>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50783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1E05DBE-4EE7-03C2-279C-BAE6030411E7}"/>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4000" kern="1200">
                <a:solidFill>
                  <a:srgbClr val="FFFFFF"/>
                </a:solidFill>
                <a:latin typeface="+mj-lt"/>
                <a:ea typeface="+mj-ea"/>
                <a:cs typeface="+mj-cs"/>
              </a:rPr>
              <a:t>Metrics</a:t>
            </a:r>
          </a:p>
        </p:txBody>
      </p:sp>
      <p:graphicFrame>
        <p:nvGraphicFramePr>
          <p:cNvPr id="4" name="Content Placeholder 3">
            <a:extLst>
              <a:ext uri="{FF2B5EF4-FFF2-40B4-BE49-F238E27FC236}">
                <a16:creationId xmlns:a16="http://schemas.microsoft.com/office/drawing/2014/main" id="{2CB12175-B4D8-9345-2EA0-BEB83793C0D0}"/>
              </a:ext>
            </a:extLst>
          </p:cNvPr>
          <p:cNvGraphicFramePr>
            <a:graphicFrameLocks noGrp="1"/>
          </p:cNvGraphicFramePr>
          <p:nvPr>
            <p:ph idx="1"/>
            <p:extLst>
              <p:ext uri="{D42A27DB-BD31-4B8C-83A1-F6EECF244321}">
                <p14:modId xmlns:p14="http://schemas.microsoft.com/office/powerpoint/2010/main" val="1651836985"/>
              </p:ext>
            </p:extLst>
          </p:nvPr>
        </p:nvGraphicFramePr>
        <p:xfrm>
          <a:off x="959041" y="2112579"/>
          <a:ext cx="10297861" cy="4192805"/>
        </p:xfrm>
        <a:graphic>
          <a:graphicData uri="http://schemas.openxmlformats.org/drawingml/2006/table">
            <a:tbl>
              <a:tblPr firstRow="1" bandRow="1">
                <a:solidFill>
                  <a:srgbClr val="F2F2F2">
                    <a:alpha val="30196"/>
                  </a:srgbClr>
                </a:solidFill>
                <a:tableStyleId>{10A1B5D5-9B99-4C35-A422-299274C87663}</a:tableStyleId>
              </a:tblPr>
              <a:tblGrid>
                <a:gridCol w="1846956">
                  <a:extLst>
                    <a:ext uri="{9D8B030D-6E8A-4147-A177-3AD203B41FA5}">
                      <a16:colId xmlns:a16="http://schemas.microsoft.com/office/drawing/2014/main" val="1377141013"/>
                    </a:ext>
                  </a:extLst>
                </a:gridCol>
                <a:gridCol w="1935873">
                  <a:extLst>
                    <a:ext uri="{9D8B030D-6E8A-4147-A177-3AD203B41FA5}">
                      <a16:colId xmlns:a16="http://schemas.microsoft.com/office/drawing/2014/main" val="2762341390"/>
                    </a:ext>
                  </a:extLst>
                </a:gridCol>
                <a:gridCol w="1935873">
                  <a:extLst>
                    <a:ext uri="{9D8B030D-6E8A-4147-A177-3AD203B41FA5}">
                      <a16:colId xmlns:a16="http://schemas.microsoft.com/office/drawing/2014/main" val="2477087550"/>
                    </a:ext>
                  </a:extLst>
                </a:gridCol>
                <a:gridCol w="1935873">
                  <a:extLst>
                    <a:ext uri="{9D8B030D-6E8A-4147-A177-3AD203B41FA5}">
                      <a16:colId xmlns:a16="http://schemas.microsoft.com/office/drawing/2014/main" val="65542255"/>
                    </a:ext>
                  </a:extLst>
                </a:gridCol>
                <a:gridCol w="2643286">
                  <a:extLst>
                    <a:ext uri="{9D8B030D-6E8A-4147-A177-3AD203B41FA5}">
                      <a16:colId xmlns:a16="http://schemas.microsoft.com/office/drawing/2014/main" val="586809788"/>
                    </a:ext>
                  </a:extLst>
                </a:gridCol>
              </a:tblGrid>
              <a:tr h="838561">
                <a:tc>
                  <a:txBody>
                    <a:bodyPr/>
                    <a:lstStyle/>
                    <a:p>
                      <a:r>
                        <a:rPr lang="en-US" sz="2700" b="0" cap="none" spc="0">
                          <a:solidFill>
                            <a:schemeClr val="bg1"/>
                          </a:solidFill>
                          <a:effectLst/>
                        </a:rPr>
                        <a:t>LLM</a:t>
                      </a:r>
                    </a:p>
                  </a:txBody>
                  <a:tcPr marL="230309" marR="274744" marT="177161" marB="177161" anchor="ctr">
                    <a:lnL w="19050" cap="flat" cmpd="sng" algn="ctr">
                      <a:noFill/>
                      <a:prstDash val="solid"/>
                    </a:lnL>
                    <a:lnR w="12700" cmpd="sng">
                      <a:noFill/>
                    </a:lnR>
                    <a:lnT w="19050" cap="flat" cmpd="sng" algn="ctr">
                      <a:noFill/>
                      <a:prstDash val="solid"/>
                    </a:lnT>
                    <a:lnB w="38100" cmpd="sng">
                      <a:noFill/>
                    </a:lnB>
                    <a:solidFill>
                      <a:schemeClr val="accent1"/>
                    </a:solidFill>
                  </a:tcPr>
                </a:tc>
                <a:tc>
                  <a:txBody>
                    <a:bodyPr/>
                    <a:lstStyle/>
                    <a:p>
                      <a:r>
                        <a:rPr lang="en-US" sz="2700" b="0" cap="none" spc="0">
                          <a:solidFill>
                            <a:schemeClr val="bg1"/>
                          </a:solidFill>
                          <a:effectLst/>
                        </a:rPr>
                        <a:t>Rogue1</a:t>
                      </a:r>
                    </a:p>
                  </a:txBody>
                  <a:tcPr marL="230309" marR="274744" marT="177161" marB="177161" anchor="ctr">
                    <a:lnL w="12700" cmpd="sng">
                      <a:noFill/>
                    </a:lnL>
                    <a:lnR w="12700" cmpd="sng">
                      <a:noFill/>
                    </a:lnR>
                    <a:lnT w="19050" cap="flat" cmpd="sng" algn="ctr">
                      <a:noFill/>
                      <a:prstDash val="solid"/>
                    </a:lnT>
                    <a:lnB w="38100" cmpd="sng">
                      <a:noFill/>
                    </a:lnB>
                    <a:solidFill>
                      <a:schemeClr val="accent1"/>
                    </a:solidFill>
                  </a:tcPr>
                </a:tc>
                <a:tc>
                  <a:txBody>
                    <a:bodyPr/>
                    <a:lstStyle/>
                    <a:p>
                      <a:r>
                        <a:rPr lang="en-US" sz="2700" b="0" cap="none" spc="0">
                          <a:solidFill>
                            <a:schemeClr val="bg1"/>
                          </a:solidFill>
                          <a:effectLst/>
                        </a:rPr>
                        <a:t>Rogue2</a:t>
                      </a:r>
                    </a:p>
                  </a:txBody>
                  <a:tcPr marL="230309" marR="274744" marT="177161" marB="177161" anchor="ctr">
                    <a:lnL w="12700" cmpd="sng">
                      <a:noFill/>
                    </a:lnL>
                    <a:lnR w="12700" cmpd="sng">
                      <a:noFill/>
                    </a:lnR>
                    <a:lnT w="19050" cap="flat" cmpd="sng" algn="ctr">
                      <a:noFill/>
                      <a:prstDash val="solid"/>
                    </a:lnT>
                    <a:lnB w="38100" cmpd="sng">
                      <a:noFill/>
                    </a:lnB>
                    <a:solidFill>
                      <a:schemeClr val="accent1"/>
                    </a:solidFill>
                  </a:tcPr>
                </a:tc>
                <a:tc>
                  <a:txBody>
                    <a:bodyPr/>
                    <a:lstStyle/>
                    <a:p>
                      <a:r>
                        <a:rPr lang="en-US" sz="2700" b="0" cap="none" spc="0">
                          <a:solidFill>
                            <a:schemeClr val="bg1"/>
                          </a:solidFill>
                          <a:effectLst/>
                        </a:rPr>
                        <a:t>RougeL</a:t>
                      </a:r>
                    </a:p>
                  </a:txBody>
                  <a:tcPr marL="230309" marR="274744" marT="177161" marB="177161" anchor="ctr">
                    <a:lnL w="12700" cmpd="sng">
                      <a:noFill/>
                    </a:lnL>
                    <a:lnR w="12700" cmpd="sng">
                      <a:noFill/>
                    </a:lnR>
                    <a:lnT w="19050" cap="flat" cmpd="sng" algn="ctr">
                      <a:noFill/>
                      <a:prstDash val="solid"/>
                    </a:lnT>
                    <a:lnB w="38100" cmpd="sng">
                      <a:noFill/>
                    </a:lnB>
                    <a:solidFill>
                      <a:schemeClr val="accent1"/>
                    </a:solidFill>
                  </a:tcPr>
                </a:tc>
                <a:tc>
                  <a:txBody>
                    <a:bodyPr/>
                    <a:lstStyle/>
                    <a:p>
                      <a:r>
                        <a:rPr lang="en-US" sz="2700" b="0" cap="none" spc="0" err="1">
                          <a:solidFill>
                            <a:schemeClr val="bg1"/>
                          </a:solidFill>
                          <a:effectLst/>
                        </a:rPr>
                        <a:t>RogueLSum</a:t>
                      </a:r>
                      <a:endParaRPr lang="en-US" sz="2700" b="0" cap="none" spc="0">
                        <a:solidFill>
                          <a:schemeClr val="bg1"/>
                        </a:solidFill>
                        <a:effectLst/>
                      </a:endParaRPr>
                    </a:p>
                  </a:txBody>
                  <a:tcPr marL="230309" marR="274744" marT="177161" marB="177161" anchor="ctr">
                    <a:lnL w="12700" cmpd="sng">
                      <a:noFill/>
                    </a:lnL>
                    <a:lnR w="12700" cmpd="sng">
                      <a:noFill/>
                    </a:lnR>
                    <a:lnT w="19050" cap="flat" cmpd="sng" algn="ctr">
                      <a:noFill/>
                      <a:prstDash val="solid"/>
                    </a:lnT>
                    <a:lnB w="38100" cmpd="sng">
                      <a:noFill/>
                    </a:lnB>
                    <a:solidFill>
                      <a:schemeClr val="accent1"/>
                    </a:solidFill>
                  </a:tcPr>
                </a:tc>
                <a:extLst>
                  <a:ext uri="{0D108BD9-81ED-4DB2-BD59-A6C34878D82A}">
                    <a16:rowId xmlns:a16="http://schemas.microsoft.com/office/drawing/2014/main" val="3760557699"/>
                  </a:ext>
                </a:extLst>
              </a:tr>
              <a:tr h="838561">
                <a:tc>
                  <a:txBody>
                    <a:bodyPr/>
                    <a:lstStyle/>
                    <a:p>
                      <a:r>
                        <a:rPr lang="en-US" sz="2700" cap="none" spc="0" dirty="0">
                          <a:solidFill>
                            <a:schemeClr val="tx1"/>
                          </a:solidFill>
                          <a:effectLst/>
                        </a:rPr>
                        <a:t>Mistral</a:t>
                      </a:r>
                      <a:endParaRPr lang="en-US" sz="2700" cap="none" spc="0" dirty="0">
                        <a:solidFill>
                          <a:schemeClr val="tx1"/>
                        </a:solidFill>
                        <a:effectLst/>
                        <a:latin typeface="Verdana" panose="020B0604030504040204" pitchFamily="34" charset="0"/>
                        <a:ea typeface="Verdana" panose="020B0604030504040204" pitchFamily="34" charset="0"/>
                      </a:endParaRPr>
                    </a:p>
                  </a:txBody>
                  <a:tcPr marL="230309" marR="238113" marT="177161" marB="177161" anchor="ctr">
                    <a:lnL w="38100" cap="flat" cmpd="sng" algn="ctr">
                      <a:noFill/>
                      <a:prstDash val="solid"/>
                    </a:lnL>
                    <a:lnR w="6350" cap="flat" cmpd="sng" algn="ctr">
                      <a:solidFill>
                        <a:schemeClr val="tx1">
                          <a:lumMod val="75000"/>
                          <a:lumOff val="25000"/>
                        </a:schemeClr>
                      </a:solidFill>
                      <a:prstDash val="solid"/>
                    </a:lnR>
                    <a:lnT w="38100" cmpd="sng">
                      <a:noFill/>
                    </a:lnT>
                    <a:lnB w="6350" cap="flat" cmpd="sng" algn="ctr">
                      <a:noFill/>
                      <a:prstDash val="solid"/>
                    </a:lnB>
                    <a:solidFill>
                      <a:srgbClr val="F2F2F2">
                        <a:alpha val="30196"/>
                      </a:srgbClr>
                    </a:solidFill>
                  </a:tcPr>
                </a:tc>
                <a:tc>
                  <a:txBody>
                    <a:bodyPr/>
                    <a:lstStyle/>
                    <a:p>
                      <a:r>
                        <a:rPr lang="en-US" sz="2700" cap="none" spc="0">
                          <a:solidFill>
                            <a:schemeClr val="tx1"/>
                          </a:solidFill>
                          <a:effectLst/>
                        </a:rPr>
                        <a:t>0.04</a:t>
                      </a:r>
                      <a:endParaRPr lang="en-US" sz="2700" cap="none" spc="0">
                        <a:solidFill>
                          <a:schemeClr val="tx1"/>
                        </a:solidFill>
                        <a:effectLst/>
                        <a:latin typeface="Verdana" panose="020B0604030504040204" pitchFamily="34" charset="0"/>
                        <a:ea typeface="Verdana" panose="020B0604030504040204" pitchFamily="34" charset="0"/>
                      </a:endParaRPr>
                    </a:p>
                  </a:txBody>
                  <a:tcPr marL="230309" marR="238113" marT="177161" marB="177161"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38100" cmpd="sng">
                      <a:noFill/>
                    </a:lnT>
                    <a:lnB w="6350" cap="flat" cmpd="sng" algn="ctr">
                      <a:noFill/>
                      <a:prstDash val="solid"/>
                    </a:lnB>
                    <a:solidFill>
                      <a:srgbClr val="F2F2F2">
                        <a:alpha val="30196"/>
                      </a:srgbClr>
                    </a:solidFill>
                  </a:tcPr>
                </a:tc>
                <a:tc>
                  <a:txBody>
                    <a:bodyPr/>
                    <a:lstStyle/>
                    <a:p>
                      <a:r>
                        <a:rPr lang="en-US" sz="2700" cap="none" spc="0">
                          <a:solidFill>
                            <a:schemeClr val="tx1"/>
                          </a:solidFill>
                          <a:effectLst/>
                        </a:rPr>
                        <a:t>0.02</a:t>
                      </a:r>
                      <a:endParaRPr lang="en-US" sz="2700" cap="none" spc="0">
                        <a:solidFill>
                          <a:schemeClr val="tx1"/>
                        </a:solidFill>
                        <a:effectLst/>
                        <a:latin typeface="Verdana" panose="020B0604030504040204" pitchFamily="34" charset="0"/>
                        <a:ea typeface="Verdana" panose="020B0604030504040204" pitchFamily="34" charset="0"/>
                      </a:endParaRPr>
                    </a:p>
                  </a:txBody>
                  <a:tcPr marL="230309" marR="238113" marT="177161" marB="177161"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38100" cmpd="sng">
                      <a:noFill/>
                    </a:lnT>
                    <a:lnB w="6350" cap="flat" cmpd="sng" algn="ctr">
                      <a:noFill/>
                      <a:prstDash val="solid"/>
                    </a:lnB>
                    <a:solidFill>
                      <a:srgbClr val="F2F2F2">
                        <a:alpha val="30196"/>
                      </a:srgbClr>
                    </a:solidFill>
                  </a:tcPr>
                </a:tc>
                <a:tc>
                  <a:txBody>
                    <a:bodyPr/>
                    <a:lstStyle/>
                    <a:p>
                      <a:r>
                        <a:rPr lang="en-US" sz="2700" cap="none" spc="0">
                          <a:solidFill>
                            <a:schemeClr val="tx1"/>
                          </a:solidFill>
                          <a:effectLst/>
                        </a:rPr>
                        <a:t>0.04</a:t>
                      </a:r>
                      <a:endParaRPr lang="en-US" sz="2700" cap="none" spc="0">
                        <a:solidFill>
                          <a:schemeClr val="tx1"/>
                        </a:solidFill>
                        <a:effectLst/>
                        <a:latin typeface="Verdana" panose="020B0604030504040204" pitchFamily="34" charset="0"/>
                        <a:ea typeface="Verdana" panose="020B0604030504040204" pitchFamily="34" charset="0"/>
                      </a:endParaRPr>
                    </a:p>
                  </a:txBody>
                  <a:tcPr marL="230309" marR="238113" marT="177161" marB="177161"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38100" cmpd="sng">
                      <a:noFill/>
                    </a:lnT>
                    <a:lnB w="6350" cap="flat" cmpd="sng" algn="ctr">
                      <a:noFill/>
                      <a:prstDash val="solid"/>
                    </a:lnB>
                    <a:solidFill>
                      <a:srgbClr val="F2F2F2">
                        <a:alpha val="30196"/>
                      </a:srgbClr>
                    </a:solidFill>
                  </a:tcPr>
                </a:tc>
                <a:tc>
                  <a:txBody>
                    <a:bodyPr/>
                    <a:lstStyle/>
                    <a:p>
                      <a:r>
                        <a:rPr lang="en-US" sz="2700" cap="none" spc="0">
                          <a:solidFill>
                            <a:schemeClr val="tx1"/>
                          </a:solidFill>
                          <a:effectLst/>
                        </a:rPr>
                        <a:t>0.04</a:t>
                      </a:r>
                      <a:endParaRPr lang="en-US" sz="2700" cap="none" spc="0">
                        <a:solidFill>
                          <a:schemeClr val="tx1"/>
                        </a:solidFill>
                        <a:effectLst/>
                        <a:latin typeface="Verdana" panose="020B0604030504040204" pitchFamily="34" charset="0"/>
                        <a:ea typeface="Verdana" panose="020B0604030504040204" pitchFamily="34" charset="0"/>
                      </a:endParaRPr>
                    </a:p>
                  </a:txBody>
                  <a:tcPr marL="230309" marR="238113" marT="177161" marB="177161" anchor="ctr">
                    <a:lnL w="6350" cap="flat" cmpd="sng" algn="ctr">
                      <a:solidFill>
                        <a:schemeClr val="tx1">
                          <a:lumMod val="75000"/>
                          <a:lumOff val="25000"/>
                        </a:schemeClr>
                      </a:solidFill>
                      <a:prstDash val="solid"/>
                    </a:lnL>
                    <a:lnR w="38100" cap="flat" cmpd="sng" algn="ctr">
                      <a:noFill/>
                      <a:prstDash val="solid"/>
                    </a:lnR>
                    <a:lnT w="38100" cmpd="sng">
                      <a:noFill/>
                    </a:lnT>
                    <a:lnB w="6350" cap="flat" cmpd="sng" algn="ctr">
                      <a:noFill/>
                      <a:prstDash val="solid"/>
                    </a:lnB>
                    <a:solidFill>
                      <a:srgbClr val="F2F2F2">
                        <a:alpha val="30196"/>
                      </a:srgbClr>
                    </a:solidFill>
                  </a:tcPr>
                </a:tc>
                <a:extLst>
                  <a:ext uri="{0D108BD9-81ED-4DB2-BD59-A6C34878D82A}">
                    <a16:rowId xmlns:a16="http://schemas.microsoft.com/office/drawing/2014/main" val="3575922701"/>
                  </a:ext>
                </a:extLst>
              </a:tr>
              <a:tr h="838561">
                <a:tc>
                  <a:txBody>
                    <a:bodyPr/>
                    <a:lstStyle/>
                    <a:p>
                      <a:r>
                        <a:rPr lang="en-US" sz="2700" cap="none" spc="0">
                          <a:solidFill>
                            <a:schemeClr val="tx1"/>
                          </a:solidFill>
                          <a:effectLst/>
                        </a:rPr>
                        <a:t>Llama3</a:t>
                      </a:r>
                      <a:endParaRPr lang="en-US" sz="2700" cap="none" spc="0">
                        <a:solidFill>
                          <a:schemeClr val="tx1"/>
                        </a:solidFill>
                        <a:effectLst/>
                        <a:latin typeface="Verdana" panose="020B0604030504040204" pitchFamily="34" charset="0"/>
                        <a:ea typeface="Verdana" panose="020B0604030504040204" pitchFamily="34" charset="0"/>
                      </a:endParaRPr>
                    </a:p>
                  </a:txBody>
                  <a:tcPr marL="230309" marR="238113" marT="177161" marB="177161" anchor="ctr">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r>
                        <a:rPr lang="en-US" sz="2700" cap="none" spc="0">
                          <a:solidFill>
                            <a:schemeClr val="tx1"/>
                          </a:solidFill>
                          <a:effectLst/>
                        </a:rPr>
                        <a:t>0.04</a:t>
                      </a:r>
                      <a:endParaRPr lang="en-US" sz="2700" cap="none" spc="0">
                        <a:solidFill>
                          <a:schemeClr val="tx1"/>
                        </a:solidFill>
                        <a:effectLst/>
                        <a:latin typeface="Verdana" panose="020B0604030504040204" pitchFamily="34" charset="0"/>
                        <a:ea typeface="Verdana" panose="020B0604030504040204" pitchFamily="34" charset="0"/>
                      </a:endParaRPr>
                    </a:p>
                  </a:txBody>
                  <a:tcPr marL="230309" marR="238113" marT="177161" marB="177161" anchor="ctr">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r>
                        <a:rPr lang="en-US" sz="2700" cap="none" spc="0">
                          <a:solidFill>
                            <a:schemeClr val="tx1"/>
                          </a:solidFill>
                          <a:effectLst/>
                        </a:rPr>
                        <a:t>0.02</a:t>
                      </a:r>
                      <a:endParaRPr lang="en-US" sz="2700" cap="none" spc="0">
                        <a:solidFill>
                          <a:schemeClr val="tx1"/>
                        </a:solidFill>
                        <a:effectLst/>
                        <a:latin typeface="Verdana" panose="020B0604030504040204" pitchFamily="34" charset="0"/>
                        <a:ea typeface="Verdana" panose="020B0604030504040204" pitchFamily="34" charset="0"/>
                      </a:endParaRPr>
                    </a:p>
                  </a:txBody>
                  <a:tcPr marL="230309" marR="238113" marT="177161" marB="177161" anchor="ctr">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r>
                        <a:rPr lang="en-US" sz="2700" cap="none" spc="0">
                          <a:solidFill>
                            <a:schemeClr val="tx1"/>
                          </a:solidFill>
                          <a:effectLst/>
                        </a:rPr>
                        <a:t>0.04</a:t>
                      </a:r>
                      <a:endParaRPr lang="en-US" sz="2700" cap="none" spc="0">
                        <a:solidFill>
                          <a:schemeClr val="tx1"/>
                        </a:solidFill>
                        <a:effectLst/>
                        <a:latin typeface="Verdana" panose="020B0604030504040204" pitchFamily="34" charset="0"/>
                        <a:ea typeface="Verdana" panose="020B0604030504040204" pitchFamily="34" charset="0"/>
                      </a:endParaRPr>
                    </a:p>
                  </a:txBody>
                  <a:tcPr marL="230309" marR="238113" marT="177161" marB="177161" anchor="ctr">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r>
                        <a:rPr lang="en-US" sz="2700" cap="none" spc="0">
                          <a:solidFill>
                            <a:schemeClr val="tx1"/>
                          </a:solidFill>
                          <a:effectLst/>
                        </a:rPr>
                        <a:t>0.04</a:t>
                      </a:r>
                      <a:endParaRPr lang="en-US" sz="2700" cap="none" spc="0">
                        <a:solidFill>
                          <a:schemeClr val="tx1"/>
                        </a:solidFill>
                        <a:effectLst/>
                        <a:latin typeface="Verdana" panose="020B0604030504040204" pitchFamily="34" charset="0"/>
                        <a:ea typeface="Verdana" panose="020B0604030504040204" pitchFamily="34" charset="0"/>
                      </a:endParaRPr>
                    </a:p>
                  </a:txBody>
                  <a:tcPr marL="230309" marR="238113" marT="177161" marB="177161" anchor="ctr">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4046025520"/>
                  </a:ext>
                </a:extLst>
              </a:tr>
              <a:tr h="838561">
                <a:tc>
                  <a:txBody>
                    <a:bodyPr/>
                    <a:lstStyle/>
                    <a:p>
                      <a:r>
                        <a:rPr lang="en-US" sz="2700" cap="none" spc="0">
                          <a:solidFill>
                            <a:schemeClr val="tx1"/>
                          </a:solidFill>
                          <a:effectLst/>
                        </a:rPr>
                        <a:t>T5</a:t>
                      </a:r>
                      <a:endParaRPr lang="en-US" sz="2700" cap="none" spc="0">
                        <a:solidFill>
                          <a:schemeClr val="tx1"/>
                        </a:solidFill>
                        <a:effectLst/>
                        <a:latin typeface="Verdana" panose="020B0604030504040204" pitchFamily="34" charset="0"/>
                        <a:ea typeface="Verdana" panose="020B0604030504040204" pitchFamily="34" charset="0"/>
                      </a:endParaRPr>
                    </a:p>
                  </a:txBody>
                  <a:tcPr marL="230309" marR="238113" marT="177161" marB="177161" anchor="ctr">
                    <a:lnL w="38100" cap="flat" cmpd="sng" algn="ctr">
                      <a:no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r>
                        <a:rPr lang="en-US" sz="2700" cap="none" spc="0">
                          <a:solidFill>
                            <a:schemeClr val="tx1"/>
                          </a:solidFill>
                          <a:effectLst/>
                        </a:rPr>
                        <a:t>0.14</a:t>
                      </a:r>
                      <a:endParaRPr lang="en-US" sz="2700" cap="none" spc="0">
                        <a:solidFill>
                          <a:schemeClr val="tx1"/>
                        </a:solidFill>
                        <a:effectLst/>
                        <a:latin typeface="Verdana" panose="020B0604030504040204" pitchFamily="34" charset="0"/>
                        <a:ea typeface="Verdana" panose="020B0604030504040204" pitchFamily="34" charset="0"/>
                      </a:endParaRPr>
                    </a:p>
                  </a:txBody>
                  <a:tcPr marL="230309" marR="238113" marT="177161" marB="177161"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r>
                        <a:rPr lang="en-US" sz="2700" cap="none" spc="0">
                          <a:solidFill>
                            <a:schemeClr val="tx1"/>
                          </a:solidFill>
                          <a:effectLst/>
                        </a:rPr>
                        <a:t>0.07</a:t>
                      </a:r>
                      <a:endParaRPr lang="en-US" sz="2700" cap="none" spc="0">
                        <a:solidFill>
                          <a:schemeClr val="tx1"/>
                        </a:solidFill>
                        <a:effectLst/>
                        <a:latin typeface="Verdana" panose="020B0604030504040204" pitchFamily="34" charset="0"/>
                        <a:ea typeface="Verdana" panose="020B0604030504040204" pitchFamily="34" charset="0"/>
                      </a:endParaRPr>
                    </a:p>
                  </a:txBody>
                  <a:tcPr marL="230309" marR="238113" marT="177161" marB="177161"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r>
                        <a:rPr lang="en-US" sz="2700" cap="none" spc="0">
                          <a:solidFill>
                            <a:schemeClr val="tx1"/>
                          </a:solidFill>
                          <a:effectLst/>
                        </a:rPr>
                        <a:t>0.14</a:t>
                      </a:r>
                      <a:endParaRPr lang="en-US" sz="2700" cap="none" spc="0">
                        <a:solidFill>
                          <a:schemeClr val="tx1"/>
                        </a:solidFill>
                        <a:effectLst/>
                        <a:latin typeface="Verdana" panose="020B0604030504040204" pitchFamily="34" charset="0"/>
                        <a:ea typeface="Verdana" panose="020B0604030504040204" pitchFamily="34" charset="0"/>
                      </a:endParaRPr>
                    </a:p>
                  </a:txBody>
                  <a:tcPr marL="230309" marR="238113" marT="177161" marB="177161"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r>
                        <a:rPr lang="en-US" sz="2700" cap="none" spc="0">
                          <a:solidFill>
                            <a:schemeClr val="tx1"/>
                          </a:solidFill>
                          <a:effectLst/>
                        </a:rPr>
                        <a:t>0.14</a:t>
                      </a:r>
                      <a:endParaRPr lang="en-US" sz="2700" cap="none" spc="0">
                        <a:solidFill>
                          <a:schemeClr val="tx1"/>
                        </a:solidFill>
                        <a:effectLst/>
                        <a:latin typeface="Verdana" panose="020B0604030504040204" pitchFamily="34" charset="0"/>
                        <a:ea typeface="Verdana" panose="020B0604030504040204" pitchFamily="34" charset="0"/>
                      </a:endParaRPr>
                    </a:p>
                  </a:txBody>
                  <a:tcPr marL="230309" marR="238113" marT="177161" marB="177161" anchor="ctr">
                    <a:lnL w="6350" cap="flat" cmpd="sng" algn="ctr">
                      <a:solidFill>
                        <a:schemeClr val="tx1">
                          <a:lumMod val="75000"/>
                          <a:lumOff val="25000"/>
                        </a:schemeClr>
                      </a:solidFill>
                      <a:prstDash val="solid"/>
                    </a:lnL>
                    <a:lnR w="38100" cap="flat" cmpd="sng" algn="ctr">
                      <a:noFill/>
                      <a:prstDash val="solid"/>
                    </a:lnR>
                    <a:lnT w="12700" cmpd="sng">
                      <a:noFill/>
                      <a:prstDash val="solid"/>
                    </a:lnT>
                    <a:lnB w="6350" cap="flat" cmpd="sng" algn="ctr">
                      <a:noFill/>
                      <a:prstDash val="solid"/>
                    </a:lnB>
                    <a:solidFill>
                      <a:srgbClr val="F2F2F2">
                        <a:alpha val="30196"/>
                      </a:srgbClr>
                    </a:solidFill>
                  </a:tcPr>
                </a:tc>
                <a:extLst>
                  <a:ext uri="{0D108BD9-81ED-4DB2-BD59-A6C34878D82A}">
                    <a16:rowId xmlns:a16="http://schemas.microsoft.com/office/drawing/2014/main" val="195420893"/>
                  </a:ext>
                </a:extLst>
              </a:tr>
              <a:tr h="838561">
                <a:tc>
                  <a:txBody>
                    <a:bodyPr/>
                    <a:lstStyle/>
                    <a:p>
                      <a:r>
                        <a:rPr lang="en-US" sz="2700" cap="none" spc="0">
                          <a:solidFill>
                            <a:schemeClr val="tx1"/>
                          </a:solidFill>
                          <a:effectLst/>
                        </a:rPr>
                        <a:t>Bart</a:t>
                      </a:r>
                      <a:endParaRPr lang="en-US" sz="2700" cap="none" spc="0">
                        <a:solidFill>
                          <a:schemeClr val="tx1"/>
                        </a:solidFill>
                        <a:effectLst/>
                        <a:latin typeface="Verdana" panose="020B0604030504040204" pitchFamily="34" charset="0"/>
                        <a:ea typeface="Verdana" panose="020B0604030504040204" pitchFamily="34" charset="0"/>
                      </a:endParaRPr>
                    </a:p>
                  </a:txBody>
                  <a:tcPr marL="230309" marR="238113" marT="177161" marB="177161" anchor="ctr">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r>
                        <a:rPr lang="en-US" sz="2700" cap="none" spc="0">
                          <a:solidFill>
                            <a:schemeClr val="tx1"/>
                          </a:solidFill>
                          <a:effectLst/>
                        </a:rPr>
                        <a:t>0.27</a:t>
                      </a:r>
                      <a:endParaRPr lang="en-US" sz="2700" cap="none" spc="0">
                        <a:solidFill>
                          <a:schemeClr val="tx1"/>
                        </a:solidFill>
                        <a:effectLst/>
                        <a:latin typeface="Verdana" panose="020B0604030504040204" pitchFamily="34" charset="0"/>
                        <a:ea typeface="Verdana" panose="020B0604030504040204" pitchFamily="34" charset="0"/>
                      </a:endParaRPr>
                    </a:p>
                  </a:txBody>
                  <a:tcPr marL="230309" marR="238113" marT="177161" marB="177161" anchor="ctr">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r>
                        <a:rPr lang="en-US" sz="2700" cap="none" spc="0">
                          <a:solidFill>
                            <a:schemeClr val="tx1"/>
                          </a:solidFill>
                          <a:effectLst/>
                        </a:rPr>
                        <a:t>0.13</a:t>
                      </a:r>
                      <a:endParaRPr lang="en-US" sz="2700" cap="none" spc="0">
                        <a:solidFill>
                          <a:schemeClr val="tx1"/>
                        </a:solidFill>
                        <a:effectLst/>
                        <a:latin typeface="Verdana" panose="020B0604030504040204" pitchFamily="34" charset="0"/>
                        <a:ea typeface="Verdana" panose="020B0604030504040204" pitchFamily="34" charset="0"/>
                      </a:endParaRPr>
                    </a:p>
                  </a:txBody>
                  <a:tcPr marL="230309" marR="238113" marT="177161" marB="177161" anchor="ctr">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r>
                        <a:rPr lang="en-US" sz="2700" cap="none" spc="0">
                          <a:solidFill>
                            <a:schemeClr val="tx1"/>
                          </a:solidFill>
                          <a:effectLst/>
                        </a:rPr>
                        <a:t>0.25</a:t>
                      </a:r>
                      <a:endParaRPr lang="en-US" sz="2700" cap="none" spc="0">
                        <a:solidFill>
                          <a:schemeClr val="tx1"/>
                        </a:solidFill>
                        <a:effectLst/>
                        <a:latin typeface="Verdana" panose="020B0604030504040204" pitchFamily="34" charset="0"/>
                        <a:ea typeface="Verdana" panose="020B0604030504040204" pitchFamily="34" charset="0"/>
                      </a:endParaRPr>
                    </a:p>
                  </a:txBody>
                  <a:tcPr marL="230309" marR="238113" marT="177161" marB="177161" anchor="ctr">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r>
                        <a:rPr lang="en-US" sz="2700" cap="none" spc="0" dirty="0">
                          <a:solidFill>
                            <a:schemeClr val="tx1"/>
                          </a:solidFill>
                          <a:effectLst/>
                        </a:rPr>
                        <a:t>0.25</a:t>
                      </a:r>
                      <a:endParaRPr lang="en-US" sz="2700" cap="none" spc="0" dirty="0">
                        <a:solidFill>
                          <a:schemeClr val="tx1"/>
                        </a:solidFill>
                        <a:effectLst/>
                        <a:latin typeface="Verdana" panose="020B0604030504040204" pitchFamily="34" charset="0"/>
                        <a:ea typeface="Verdana" panose="020B0604030504040204" pitchFamily="34" charset="0"/>
                      </a:endParaRPr>
                    </a:p>
                  </a:txBody>
                  <a:tcPr marL="230309" marR="238113" marT="177161" marB="177161" anchor="ctr">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566938558"/>
                  </a:ext>
                </a:extLst>
              </a:tr>
            </a:tbl>
          </a:graphicData>
        </a:graphic>
      </p:graphicFrame>
    </p:spTree>
    <p:extLst>
      <p:ext uri="{BB962C8B-B14F-4D97-AF65-F5344CB8AC3E}">
        <p14:creationId xmlns:p14="http://schemas.microsoft.com/office/powerpoint/2010/main" val="2473854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4EB2B3E-4032-EACA-7812-F15E40DAA17D}"/>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Observations</a:t>
            </a:r>
          </a:p>
        </p:txBody>
      </p:sp>
      <p:graphicFrame>
        <p:nvGraphicFramePr>
          <p:cNvPr id="37" name="Content Placeholder 2">
            <a:extLst>
              <a:ext uri="{FF2B5EF4-FFF2-40B4-BE49-F238E27FC236}">
                <a16:creationId xmlns:a16="http://schemas.microsoft.com/office/drawing/2014/main" id="{EFFFE1B0-7EF8-AEB5-1B28-09D48CAB60E6}"/>
              </a:ext>
            </a:extLst>
          </p:cNvPr>
          <p:cNvGraphicFramePr>
            <a:graphicFrameLocks noGrp="1"/>
          </p:cNvGraphicFramePr>
          <p:nvPr>
            <p:ph idx="1"/>
            <p:extLst>
              <p:ext uri="{D42A27DB-BD31-4B8C-83A1-F6EECF244321}">
                <p14:modId xmlns:p14="http://schemas.microsoft.com/office/powerpoint/2010/main" val="2676855250"/>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87801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Freeform: Shape 3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Rectangle 34">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50616C-93A1-433F-2610-79BFE146A99B}"/>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Demo</a:t>
            </a:r>
          </a:p>
        </p:txBody>
      </p:sp>
      <p:sp>
        <p:nvSpPr>
          <p:cNvPr id="17" name="Content Placeholder 2">
            <a:extLst>
              <a:ext uri="{FF2B5EF4-FFF2-40B4-BE49-F238E27FC236}">
                <a16:creationId xmlns:a16="http://schemas.microsoft.com/office/drawing/2014/main" id="{CD79A5A2-E136-54A4-8AD3-49F2FC322FA8}"/>
              </a:ext>
            </a:extLst>
          </p:cNvPr>
          <p:cNvSpPr>
            <a:spLocks noGrp="1"/>
          </p:cNvSpPr>
          <p:nvPr>
            <p:ph idx="1"/>
          </p:nvPr>
        </p:nvSpPr>
        <p:spPr>
          <a:xfrm>
            <a:off x="4581727" y="649480"/>
            <a:ext cx="3025303" cy="5546047"/>
          </a:xfrm>
        </p:spPr>
        <p:txBody>
          <a:bodyPr anchor="ctr">
            <a:normAutofit/>
          </a:bodyPr>
          <a:lstStyle/>
          <a:p>
            <a:endParaRPr lang="en-US" sz="2000"/>
          </a:p>
          <a:p>
            <a:r>
              <a:rPr lang="en-US" sz="2000" b="1">
                <a:latin typeface="Verdana" panose="020B0604030504040204" pitchFamily="34" charset="0"/>
                <a:ea typeface="Verdana" panose="020B0604030504040204" pitchFamily="34" charset="0"/>
              </a:rPr>
              <a:t>Gradio App: </a:t>
            </a:r>
          </a:p>
          <a:p>
            <a:pPr marL="0" indent="0">
              <a:buNone/>
            </a:pPr>
            <a:r>
              <a:rPr lang="en-US" sz="2000">
                <a:latin typeface="Verdana" panose="020B0604030504040204" pitchFamily="34" charset="0"/>
                <a:ea typeface="Verdana" panose="020B0604030504040204" pitchFamily="34" charset="0"/>
                <a:hlinkClick r:id="rId2"/>
              </a:rPr>
              <a:t>https://huggingface.co/spaces/GSridhar1982/EmailSubjectGenerationDemo</a:t>
            </a:r>
            <a:endParaRPr lang="en-US" sz="2000">
              <a:latin typeface="Verdana" panose="020B0604030504040204" pitchFamily="34" charset="0"/>
              <a:ea typeface="Verdana" panose="020B0604030504040204" pitchFamily="34" charset="0"/>
            </a:endParaRPr>
          </a:p>
          <a:p>
            <a:pPr marL="0" indent="0">
              <a:buNone/>
            </a:pPr>
            <a:endParaRPr lang="en-US" sz="2000">
              <a:latin typeface="Verdana" panose="020B0604030504040204" pitchFamily="34" charset="0"/>
              <a:ea typeface="Verdana" panose="020B0604030504040204" pitchFamily="34" charset="0"/>
            </a:endParaRPr>
          </a:p>
          <a:p>
            <a:r>
              <a:rPr lang="en-US" sz="2000" b="1">
                <a:latin typeface="Verdana" panose="020B0604030504040204" pitchFamily="34" charset="0"/>
                <a:ea typeface="Verdana" panose="020B0604030504040204" pitchFamily="34" charset="0"/>
              </a:rPr>
              <a:t>FAST API: </a:t>
            </a:r>
          </a:p>
          <a:p>
            <a:pPr marL="0" indent="0">
              <a:buNone/>
            </a:pPr>
            <a:r>
              <a:rPr lang="en-US" sz="2000">
                <a:latin typeface="Verdana" panose="020B0604030504040204" pitchFamily="34" charset="0"/>
                <a:ea typeface="Verdana" panose="020B0604030504040204" pitchFamily="34" charset="0"/>
                <a:hlinkClick r:id="rId3"/>
              </a:rPr>
              <a:t>https://anukvma-emailsubjectapi.hf.space/</a:t>
            </a:r>
            <a:endParaRPr lang="en-US" sz="2000">
              <a:latin typeface="Verdana" panose="020B0604030504040204" pitchFamily="34" charset="0"/>
              <a:ea typeface="Verdana" panose="020B0604030504040204" pitchFamily="34" charset="0"/>
            </a:endParaRPr>
          </a:p>
          <a:p>
            <a:endParaRPr lang="en-US" sz="2000">
              <a:latin typeface="Verdana" panose="020B0604030504040204" pitchFamily="34" charset="0"/>
              <a:ea typeface="Verdana" panose="020B0604030504040204" pitchFamily="34" charset="0"/>
            </a:endParaRPr>
          </a:p>
          <a:p>
            <a:pPr marL="0" indent="0">
              <a:buNone/>
            </a:pPr>
            <a:endParaRPr lang="en-US" sz="2000" dirty="0"/>
          </a:p>
        </p:txBody>
      </p:sp>
      <p:pic>
        <p:nvPicPr>
          <p:cNvPr id="5" name="Picture 4">
            <a:extLst>
              <a:ext uri="{FF2B5EF4-FFF2-40B4-BE49-F238E27FC236}">
                <a16:creationId xmlns:a16="http://schemas.microsoft.com/office/drawing/2014/main" id="{6F1EBC39-0D53-E974-DCA0-5DFEFE2BC299}"/>
              </a:ext>
            </a:extLst>
          </p:cNvPr>
          <p:cNvPicPr>
            <a:picLocks noChangeAspect="1"/>
          </p:cNvPicPr>
          <p:nvPr/>
        </p:nvPicPr>
        <p:blipFill>
          <a:blip r:embed="rId4"/>
          <a:stretch>
            <a:fillRect/>
          </a:stretch>
        </p:blipFill>
        <p:spPr>
          <a:xfrm>
            <a:off x="8109502" y="2675627"/>
            <a:ext cx="3615776" cy="1518625"/>
          </a:xfrm>
          <a:prstGeom prst="rect">
            <a:avLst/>
          </a:prstGeom>
        </p:spPr>
      </p:pic>
    </p:spTree>
    <p:extLst>
      <p:ext uri="{BB962C8B-B14F-4D97-AF65-F5344CB8AC3E}">
        <p14:creationId xmlns:p14="http://schemas.microsoft.com/office/powerpoint/2010/main" val="1685615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8538EBC2-0B11-4732-8715-799409C4A9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CE3C5560-7A9C-489F-9148-18C5E1D0F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62A91093-5010-3024-DCE0-9F5A5A147FA7}"/>
              </a:ext>
            </a:extLst>
          </p:cNvPr>
          <p:cNvSpPr>
            <a:spLocks noGrp="1"/>
          </p:cNvSpPr>
          <p:nvPr>
            <p:ph type="ctrTitle"/>
          </p:nvPr>
        </p:nvSpPr>
        <p:spPr>
          <a:xfrm>
            <a:off x="1578043" y="590062"/>
            <a:ext cx="5309140" cy="2838938"/>
          </a:xfrm>
        </p:spPr>
        <p:txBody>
          <a:bodyPr vert="horz" lIns="91440" tIns="45720" rIns="91440" bIns="45720" rtlCol="0">
            <a:normAutofit/>
          </a:bodyPr>
          <a:lstStyle/>
          <a:p>
            <a:pPr algn="l"/>
            <a:r>
              <a:rPr lang="en-US" sz="5600" kern="1200">
                <a:solidFill>
                  <a:srgbClr val="FFFFFF"/>
                </a:solidFill>
                <a:latin typeface="+mj-lt"/>
                <a:ea typeface="+mj-ea"/>
                <a:cs typeface="+mj-cs"/>
              </a:rPr>
              <a:t>Group 18 Question and Answer</a:t>
            </a:r>
          </a:p>
        </p:txBody>
      </p:sp>
      <p:cxnSp>
        <p:nvCxnSpPr>
          <p:cNvPr id="64" name="Straight Connector 63">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1262" y="3496322"/>
            <a:ext cx="0" cy="335280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pic>
        <p:nvPicPr>
          <p:cNvPr id="45" name="Graphic 44" descr="Questions">
            <a:extLst>
              <a:ext uri="{FF2B5EF4-FFF2-40B4-BE49-F238E27FC236}">
                <a16:creationId xmlns:a16="http://schemas.microsoft.com/office/drawing/2014/main" id="{243DE1D7-A2FF-E7AE-FD72-FB7585D4E8C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99437" y="2364538"/>
            <a:ext cx="3948572" cy="3948572"/>
          </a:xfrm>
          <a:prstGeom prst="rect">
            <a:avLst/>
          </a:prstGeom>
        </p:spPr>
      </p:pic>
      <p:sp>
        <p:nvSpPr>
          <p:cNvPr id="66"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20768" y="229592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68"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29518" y="2756007"/>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70"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58003" y="6344837"/>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3101478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45"/>
                                        </p:tgtEl>
                                        <p:attrNameLst>
                                          <p:attrName>style.visibility</p:attrName>
                                        </p:attrNameLst>
                                      </p:cBhvr>
                                      <p:to>
                                        <p:strVal val="visible"/>
                                      </p:to>
                                    </p:set>
                                    <p:animEffect transition="in" filter="fade">
                                      <p:cBhvr>
                                        <p:cTn id="10" dur="7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79DCB1-3A34-1E7F-4C80-DE4762317DEA}"/>
              </a:ext>
            </a:extLst>
          </p:cNvPr>
          <p:cNvSpPr>
            <a:spLocks noGrp="1"/>
          </p:cNvSpPr>
          <p:nvPr>
            <p:ph type="title"/>
          </p:nvPr>
        </p:nvSpPr>
        <p:spPr>
          <a:xfrm>
            <a:off x="838201" y="300580"/>
            <a:ext cx="9829800" cy="1089529"/>
          </a:xfrm>
        </p:spPr>
        <p:txBody>
          <a:bodyPr>
            <a:normAutofit/>
          </a:bodyPr>
          <a:lstStyle/>
          <a:p>
            <a:r>
              <a:rPr lang="en-US" sz="3600">
                <a:solidFill>
                  <a:srgbClr val="FFFFFF"/>
                </a:solidFill>
              </a:rPr>
              <a:t>Objective</a:t>
            </a:r>
          </a:p>
        </p:txBody>
      </p:sp>
      <p:sp>
        <p:nvSpPr>
          <p:cNvPr id="21"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p>
        </p:txBody>
      </p:sp>
      <p:sp>
        <p:nvSpPr>
          <p:cNvPr id="23"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p>
        </p:txBody>
      </p:sp>
      <p:sp>
        <p:nvSpPr>
          <p:cNvPr id="25"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p>
        </p:txBody>
      </p:sp>
      <p:graphicFrame>
        <p:nvGraphicFramePr>
          <p:cNvPr id="14" name="Content Placeholder 2">
            <a:extLst>
              <a:ext uri="{FF2B5EF4-FFF2-40B4-BE49-F238E27FC236}">
                <a16:creationId xmlns:a16="http://schemas.microsoft.com/office/drawing/2014/main" id="{D72E460D-11E0-AE68-CADE-44EF9DA192D4}"/>
              </a:ext>
            </a:extLst>
          </p:cNvPr>
          <p:cNvGraphicFramePr>
            <a:graphicFrameLocks noGrp="1"/>
          </p:cNvGraphicFramePr>
          <p:nvPr>
            <p:ph idx="1"/>
            <p:extLst>
              <p:ext uri="{D42A27DB-BD31-4B8C-83A1-F6EECF244321}">
                <p14:modId xmlns:p14="http://schemas.microsoft.com/office/powerpoint/2010/main" val="2305492782"/>
              </p:ext>
            </p:extLst>
          </p:nvPr>
        </p:nvGraphicFramePr>
        <p:xfrm>
          <a:off x="341745" y="2211231"/>
          <a:ext cx="11490037" cy="45220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714434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94523dde-f9d1-4aa7-80a9-c0900420d3c3}" enabled="1" method="Privileged" siteId="{3dd8961f-e488-4e60-8e11-a82d994e183d}" contentBits="0" removed="0"/>
</clbl:labelList>
</file>

<file path=docProps/app.xml><?xml version="1.0" encoding="utf-8"?>
<Properties xmlns="http://schemas.openxmlformats.org/officeDocument/2006/extended-properties" xmlns:vt="http://schemas.openxmlformats.org/officeDocument/2006/docPropsVTypes">
  <TotalTime>1237</TotalTime>
  <Words>900</Words>
  <Application>Microsoft Office PowerPoint</Application>
  <PresentationFormat>Widescreen</PresentationFormat>
  <Paragraphs>196</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-apple-system</vt:lpstr>
      <vt:lpstr>Aptos</vt:lpstr>
      <vt:lpstr>Aptos Display</vt:lpstr>
      <vt:lpstr>Arial</vt:lpstr>
      <vt:lpstr>Verdana</vt:lpstr>
      <vt:lpstr>Office Theme</vt:lpstr>
      <vt:lpstr>Group 18 Email Subject Generation</vt:lpstr>
      <vt:lpstr>Objective</vt:lpstr>
      <vt:lpstr>Model Evaluated</vt:lpstr>
      <vt:lpstr>Inference Results</vt:lpstr>
      <vt:lpstr>Metrics</vt:lpstr>
      <vt:lpstr>Observations</vt:lpstr>
      <vt:lpstr>Demo</vt:lpstr>
      <vt:lpstr>Group 18 Question and Answer</vt:lpstr>
      <vt:lpstr>Objective</vt:lpstr>
      <vt:lpstr>Data Collection and Preprocessing</vt:lpstr>
      <vt:lpstr>Model Evaluated</vt:lpstr>
      <vt:lpstr>Inference Results</vt:lpstr>
      <vt:lpstr>Metrics</vt:lpstr>
      <vt:lpstr>Observations</vt:lpstr>
      <vt:lpstr>Demo</vt:lpstr>
    </vt:vector>
  </TitlesOfParts>
  <Company>AMD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Gudimella, Sridhar</dc:creator>
  <cp:lastModifiedBy>Gudimella, Sridhar</cp:lastModifiedBy>
  <cp:revision>4</cp:revision>
  <dcterms:created xsi:type="dcterms:W3CDTF">2024-08-03T09:13:36Z</dcterms:created>
  <dcterms:modified xsi:type="dcterms:W3CDTF">2024-09-22T02:51:46Z</dcterms:modified>
</cp:coreProperties>
</file>