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D2138-9A08-4A95-BA58-90AFB4D0D650}" v="1" dt="2024-08-18T06:04:46.344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5A1A-CC26-4833-8F68-F283A2747E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463795-77B9-4431-A106-B9EEB079D0D6}">
      <dgm:prSet/>
      <dgm:spPr/>
      <dgm:t>
        <a:bodyPr/>
        <a:lstStyle/>
        <a:p>
          <a:r>
            <a:rPr lang="en-US" b="0" i="0"/>
            <a:t>Generate a succinct subject line from the body of an email.</a:t>
          </a:r>
          <a:endParaRPr lang="en-US"/>
        </a:p>
      </dgm:t>
    </dgm:pt>
    <dgm:pt modelId="{4DC3F1EF-C020-45B4-9A92-DF1F9ED5FED9}" type="parTrans" cxnId="{58A7424F-B1DA-4393-9DAA-838B5ADF548F}">
      <dgm:prSet/>
      <dgm:spPr/>
      <dgm:t>
        <a:bodyPr/>
        <a:lstStyle/>
        <a:p>
          <a:endParaRPr lang="en-US"/>
        </a:p>
      </dgm:t>
    </dgm:pt>
    <dgm:pt modelId="{9B39E636-F63F-47F0-9907-8891C2FC1494}" type="sibTrans" cxnId="{58A7424F-B1DA-4393-9DAA-838B5ADF548F}">
      <dgm:prSet/>
      <dgm:spPr/>
      <dgm:t>
        <a:bodyPr/>
        <a:lstStyle/>
        <a:p>
          <a:endParaRPr lang="en-US"/>
        </a:p>
      </dgm:t>
    </dgm:pt>
    <dgm:pt modelId="{8215580A-9A3F-4157-815E-EED19E2A3556}">
      <dgm:prSet/>
      <dgm:spPr/>
      <dgm:t>
        <a:bodyPr/>
        <a:lstStyle/>
        <a:p>
          <a:r>
            <a:rPr lang="en-US" b="0" i="0"/>
            <a:t>To explore the use of Generative AI Language Models (LLMs) for generating compelling email subject lines.</a:t>
          </a:r>
          <a:endParaRPr lang="en-US"/>
        </a:p>
      </dgm:t>
    </dgm:pt>
    <dgm:pt modelId="{09F219CD-E2C5-4C66-8328-0629F82EEAF9}" type="parTrans" cxnId="{E215958C-5232-4737-A4D4-34D566C55BF8}">
      <dgm:prSet/>
      <dgm:spPr/>
      <dgm:t>
        <a:bodyPr/>
        <a:lstStyle/>
        <a:p>
          <a:endParaRPr lang="en-US"/>
        </a:p>
      </dgm:t>
    </dgm:pt>
    <dgm:pt modelId="{7E19458D-AF21-495F-AA5F-7D2724BDFEAE}" type="sibTrans" cxnId="{E215958C-5232-4737-A4D4-34D566C55BF8}">
      <dgm:prSet/>
      <dgm:spPr/>
      <dgm:t>
        <a:bodyPr/>
        <a:lstStyle/>
        <a:p>
          <a:endParaRPr lang="en-US"/>
        </a:p>
      </dgm:t>
    </dgm:pt>
    <dgm:pt modelId="{C1F20712-1CFA-4F75-A44D-E13326C05FAE}">
      <dgm:prSet/>
      <dgm:spPr/>
      <dgm:t>
        <a:bodyPr/>
        <a:lstStyle/>
        <a:p>
          <a:r>
            <a:rPr lang="en-US" b="0" i="0"/>
            <a:t>To evaluate the effectiveness of different LLMs in creating subject lines that improve open rates.</a:t>
          </a:r>
          <a:endParaRPr lang="en-US"/>
        </a:p>
      </dgm:t>
    </dgm:pt>
    <dgm:pt modelId="{40784C47-C5FA-4808-9F3C-B41D6B32400C}" type="parTrans" cxnId="{D5EB92FD-5FDC-4734-8EA0-A82EB5FA2015}">
      <dgm:prSet/>
      <dgm:spPr/>
      <dgm:t>
        <a:bodyPr/>
        <a:lstStyle/>
        <a:p>
          <a:endParaRPr lang="en-US"/>
        </a:p>
      </dgm:t>
    </dgm:pt>
    <dgm:pt modelId="{5165265C-E3AA-4BEE-B07D-A1F84EC3CA90}" type="sibTrans" cxnId="{D5EB92FD-5FDC-4734-8EA0-A82EB5FA2015}">
      <dgm:prSet/>
      <dgm:spPr/>
      <dgm:t>
        <a:bodyPr/>
        <a:lstStyle/>
        <a:p>
          <a:endParaRPr lang="en-US"/>
        </a:p>
      </dgm:t>
    </dgm:pt>
    <dgm:pt modelId="{67A11AAE-B32A-40D6-835E-A89F8EAF88F9}">
      <dgm:prSet/>
      <dgm:spPr/>
      <dgm:t>
        <a:bodyPr/>
        <a:lstStyle/>
        <a:p>
          <a:r>
            <a:rPr lang="en-US" b="0" i="0"/>
            <a:t>To discuss the deployment process and challenges faced during implementation.</a:t>
          </a:r>
          <a:endParaRPr lang="en-US"/>
        </a:p>
      </dgm:t>
    </dgm:pt>
    <dgm:pt modelId="{ABCA025A-CFB7-4C68-8B01-16DE9914052F}" type="parTrans" cxnId="{44250098-A88B-4B67-9B89-04242830C70F}">
      <dgm:prSet/>
      <dgm:spPr/>
      <dgm:t>
        <a:bodyPr/>
        <a:lstStyle/>
        <a:p>
          <a:endParaRPr lang="en-US"/>
        </a:p>
      </dgm:t>
    </dgm:pt>
    <dgm:pt modelId="{1F93BE86-6CA0-4DE4-9B55-4B988BDFA203}" type="sibTrans" cxnId="{44250098-A88B-4B67-9B89-04242830C70F}">
      <dgm:prSet/>
      <dgm:spPr/>
      <dgm:t>
        <a:bodyPr/>
        <a:lstStyle/>
        <a:p>
          <a:endParaRPr lang="en-US"/>
        </a:p>
      </dgm:t>
    </dgm:pt>
    <dgm:pt modelId="{214704A8-8AED-4B7A-B54E-7D4195D48F37}" type="pres">
      <dgm:prSet presAssocID="{364A5A1A-CC26-4833-8F68-F283A2747E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D4B62E-D4DF-49D4-97F3-6B56ACA474B3}" type="pres">
      <dgm:prSet presAssocID="{BB463795-77B9-4431-A106-B9EEB079D0D6}" presName="hierRoot1" presStyleCnt="0"/>
      <dgm:spPr/>
    </dgm:pt>
    <dgm:pt modelId="{D5CF0F42-89C2-47BD-8851-9BF0067B7818}" type="pres">
      <dgm:prSet presAssocID="{BB463795-77B9-4431-A106-B9EEB079D0D6}" presName="composite" presStyleCnt="0"/>
      <dgm:spPr/>
    </dgm:pt>
    <dgm:pt modelId="{AF539ABE-C91A-4ED8-B39E-CE0D9D99F451}" type="pres">
      <dgm:prSet presAssocID="{BB463795-77B9-4431-A106-B9EEB079D0D6}" presName="background" presStyleLbl="node0" presStyleIdx="0" presStyleCnt="4"/>
      <dgm:spPr/>
    </dgm:pt>
    <dgm:pt modelId="{FCC17FC3-B566-4C44-8431-3940D133D147}" type="pres">
      <dgm:prSet presAssocID="{BB463795-77B9-4431-A106-B9EEB079D0D6}" presName="text" presStyleLbl="fgAcc0" presStyleIdx="0" presStyleCnt="4">
        <dgm:presLayoutVars>
          <dgm:chPref val="3"/>
        </dgm:presLayoutVars>
      </dgm:prSet>
      <dgm:spPr/>
    </dgm:pt>
    <dgm:pt modelId="{17FA28F1-EC6B-4908-90DF-A849290BD398}" type="pres">
      <dgm:prSet presAssocID="{BB463795-77B9-4431-A106-B9EEB079D0D6}" presName="hierChild2" presStyleCnt="0"/>
      <dgm:spPr/>
    </dgm:pt>
    <dgm:pt modelId="{968E2CD1-96DC-4EDC-A64E-F2845637D2C7}" type="pres">
      <dgm:prSet presAssocID="{8215580A-9A3F-4157-815E-EED19E2A3556}" presName="hierRoot1" presStyleCnt="0"/>
      <dgm:spPr/>
    </dgm:pt>
    <dgm:pt modelId="{40CB13BE-CA7E-4E55-9F0D-DF9B15FE179D}" type="pres">
      <dgm:prSet presAssocID="{8215580A-9A3F-4157-815E-EED19E2A3556}" presName="composite" presStyleCnt="0"/>
      <dgm:spPr/>
    </dgm:pt>
    <dgm:pt modelId="{F1D6E761-F589-4DF4-8271-54BE43F823C2}" type="pres">
      <dgm:prSet presAssocID="{8215580A-9A3F-4157-815E-EED19E2A3556}" presName="background" presStyleLbl="node0" presStyleIdx="1" presStyleCnt="4"/>
      <dgm:spPr/>
    </dgm:pt>
    <dgm:pt modelId="{5F4BAD7C-4F4E-4083-8547-01CEF19828BE}" type="pres">
      <dgm:prSet presAssocID="{8215580A-9A3F-4157-815E-EED19E2A3556}" presName="text" presStyleLbl="fgAcc0" presStyleIdx="1" presStyleCnt="4">
        <dgm:presLayoutVars>
          <dgm:chPref val="3"/>
        </dgm:presLayoutVars>
      </dgm:prSet>
      <dgm:spPr/>
    </dgm:pt>
    <dgm:pt modelId="{AF8FDAA8-66AE-45DF-BE9E-9E190F70B83A}" type="pres">
      <dgm:prSet presAssocID="{8215580A-9A3F-4157-815E-EED19E2A3556}" presName="hierChild2" presStyleCnt="0"/>
      <dgm:spPr/>
    </dgm:pt>
    <dgm:pt modelId="{5384D679-B0A2-4DC6-A9C1-29C09DAA1E34}" type="pres">
      <dgm:prSet presAssocID="{C1F20712-1CFA-4F75-A44D-E13326C05FAE}" presName="hierRoot1" presStyleCnt="0"/>
      <dgm:spPr/>
    </dgm:pt>
    <dgm:pt modelId="{FEEEB82C-4AB8-4BC9-B263-EDEA155B5F60}" type="pres">
      <dgm:prSet presAssocID="{C1F20712-1CFA-4F75-A44D-E13326C05FAE}" presName="composite" presStyleCnt="0"/>
      <dgm:spPr/>
    </dgm:pt>
    <dgm:pt modelId="{2F662262-5587-4A88-99C4-80758DF7576B}" type="pres">
      <dgm:prSet presAssocID="{C1F20712-1CFA-4F75-A44D-E13326C05FAE}" presName="background" presStyleLbl="node0" presStyleIdx="2" presStyleCnt="4"/>
      <dgm:spPr/>
    </dgm:pt>
    <dgm:pt modelId="{63C9B0A9-7213-49D0-8F3E-57B60A6B396D}" type="pres">
      <dgm:prSet presAssocID="{C1F20712-1CFA-4F75-A44D-E13326C05FAE}" presName="text" presStyleLbl="fgAcc0" presStyleIdx="2" presStyleCnt="4">
        <dgm:presLayoutVars>
          <dgm:chPref val="3"/>
        </dgm:presLayoutVars>
      </dgm:prSet>
      <dgm:spPr/>
    </dgm:pt>
    <dgm:pt modelId="{1EB5FBB8-8EF7-438B-9209-A4929285B6F1}" type="pres">
      <dgm:prSet presAssocID="{C1F20712-1CFA-4F75-A44D-E13326C05FAE}" presName="hierChild2" presStyleCnt="0"/>
      <dgm:spPr/>
    </dgm:pt>
    <dgm:pt modelId="{792AA2F3-8BED-4904-82E2-EE736770DE63}" type="pres">
      <dgm:prSet presAssocID="{67A11AAE-B32A-40D6-835E-A89F8EAF88F9}" presName="hierRoot1" presStyleCnt="0"/>
      <dgm:spPr/>
    </dgm:pt>
    <dgm:pt modelId="{D7149DD1-EE66-46D1-9BF6-3A27C8FB85EF}" type="pres">
      <dgm:prSet presAssocID="{67A11AAE-B32A-40D6-835E-A89F8EAF88F9}" presName="composite" presStyleCnt="0"/>
      <dgm:spPr/>
    </dgm:pt>
    <dgm:pt modelId="{1E73F197-2671-4E12-8AD6-944F200DE6E3}" type="pres">
      <dgm:prSet presAssocID="{67A11AAE-B32A-40D6-835E-A89F8EAF88F9}" presName="background" presStyleLbl="node0" presStyleIdx="3" presStyleCnt="4"/>
      <dgm:spPr/>
    </dgm:pt>
    <dgm:pt modelId="{DCDCDB5C-F5D6-4620-A35D-F057E66924C6}" type="pres">
      <dgm:prSet presAssocID="{67A11AAE-B32A-40D6-835E-A89F8EAF88F9}" presName="text" presStyleLbl="fgAcc0" presStyleIdx="3" presStyleCnt="4">
        <dgm:presLayoutVars>
          <dgm:chPref val="3"/>
        </dgm:presLayoutVars>
      </dgm:prSet>
      <dgm:spPr/>
    </dgm:pt>
    <dgm:pt modelId="{A41F1F4D-7757-4397-A579-84236246B9F2}" type="pres">
      <dgm:prSet presAssocID="{67A11AAE-B32A-40D6-835E-A89F8EAF88F9}" presName="hierChild2" presStyleCnt="0"/>
      <dgm:spPr/>
    </dgm:pt>
  </dgm:ptLst>
  <dgm:cxnLst>
    <dgm:cxn modelId="{F4688919-01E4-4306-BD69-6FE803C635C2}" type="presOf" srcId="{C1F20712-1CFA-4F75-A44D-E13326C05FAE}" destId="{63C9B0A9-7213-49D0-8F3E-57B60A6B396D}" srcOrd="0" destOrd="0" presId="urn:microsoft.com/office/officeart/2005/8/layout/hierarchy1"/>
    <dgm:cxn modelId="{58A7424F-B1DA-4393-9DAA-838B5ADF548F}" srcId="{364A5A1A-CC26-4833-8F68-F283A2747E07}" destId="{BB463795-77B9-4431-A106-B9EEB079D0D6}" srcOrd="0" destOrd="0" parTransId="{4DC3F1EF-C020-45B4-9A92-DF1F9ED5FED9}" sibTransId="{9B39E636-F63F-47F0-9907-8891C2FC1494}"/>
    <dgm:cxn modelId="{0A11D073-E889-4154-8149-CA6E5BEA5307}" type="presOf" srcId="{364A5A1A-CC26-4833-8F68-F283A2747E07}" destId="{214704A8-8AED-4B7A-B54E-7D4195D48F37}" srcOrd="0" destOrd="0" presId="urn:microsoft.com/office/officeart/2005/8/layout/hierarchy1"/>
    <dgm:cxn modelId="{E215958C-5232-4737-A4D4-34D566C55BF8}" srcId="{364A5A1A-CC26-4833-8F68-F283A2747E07}" destId="{8215580A-9A3F-4157-815E-EED19E2A3556}" srcOrd="1" destOrd="0" parTransId="{09F219CD-E2C5-4C66-8328-0629F82EEAF9}" sibTransId="{7E19458D-AF21-495F-AA5F-7D2724BDFEAE}"/>
    <dgm:cxn modelId="{44250098-A88B-4B67-9B89-04242830C70F}" srcId="{364A5A1A-CC26-4833-8F68-F283A2747E07}" destId="{67A11AAE-B32A-40D6-835E-A89F8EAF88F9}" srcOrd="3" destOrd="0" parTransId="{ABCA025A-CFB7-4C68-8B01-16DE9914052F}" sibTransId="{1F93BE86-6CA0-4DE4-9B55-4B988BDFA203}"/>
    <dgm:cxn modelId="{0F8DEFB3-CF56-44CF-898F-99A9F5475770}" type="presOf" srcId="{8215580A-9A3F-4157-815E-EED19E2A3556}" destId="{5F4BAD7C-4F4E-4083-8547-01CEF19828BE}" srcOrd="0" destOrd="0" presId="urn:microsoft.com/office/officeart/2005/8/layout/hierarchy1"/>
    <dgm:cxn modelId="{B408C8DD-6CC6-4EE1-8630-303D717D2355}" type="presOf" srcId="{67A11AAE-B32A-40D6-835E-A89F8EAF88F9}" destId="{DCDCDB5C-F5D6-4620-A35D-F057E66924C6}" srcOrd="0" destOrd="0" presId="urn:microsoft.com/office/officeart/2005/8/layout/hierarchy1"/>
    <dgm:cxn modelId="{D5EB92FD-5FDC-4734-8EA0-A82EB5FA2015}" srcId="{364A5A1A-CC26-4833-8F68-F283A2747E07}" destId="{C1F20712-1CFA-4F75-A44D-E13326C05FAE}" srcOrd="2" destOrd="0" parTransId="{40784C47-C5FA-4808-9F3C-B41D6B32400C}" sibTransId="{5165265C-E3AA-4BEE-B07D-A1F84EC3CA90}"/>
    <dgm:cxn modelId="{C0F1C9FF-4AC3-499F-91A6-E8ED0FFB601B}" type="presOf" srcId="{BB463795-77B9-4431-A106-B9EEB079D0D6}" destId="{FCC17FC3-B566-4C44-8431-3940D133D147}" srcOrd="0" destOrd="0" presId="urn:microsoft.com/office/officeart/2005/8/layout/hierarchy1"/>
    <dgm:cxn modelId="{49034B80-DD52-4615-AB26-3793AF1FFFA3}" type="presParOf" srcId="{214704A8-8AED-4B7A-B54E-7D4195D48F37}" destId="{63D4B62E-D4DF-49D4-97F3-6B56ACA474B3}" srcOrd="0" destOrd="0" presId="urn:microsoft.com/office/officeart/2005/8/layout/hierarchy1"/>
    <dgm:cxn modelId="{28B9F536-1D78-42F0-9F77-DB7BD608F104}" type="presParOf" srcId="{63D4B62E-D4DF-49D4-97F3-6B56ACA474B3}" destId="{D5CF0F42-89C2-47BD-8851-9BF0067B7818}" srcOrd="0" destOrd="0" presId="urn:microsoft.com/office/officeart/2005/8/layout/hierarchy1"/>
    <dgm:cxn modelId="{A5F09BF8-2F3E-4E22-B828-F5036A71F006}" type="presParOf" srcId="{D5CF0F42-89C2-47BD-8851-9BF0067B7818}" destId="{AF539ABE-C91A-4ED8-B39E-CE0D9D99F451}" srcOrd="0" destOrd="0" presId="urn:microsoft.com/office/officeart/2005/8/layout/hierarchy1"/>
    <dgm:cxn modelId="{38AFC19E-50F1-4747-99ED-03089F2F0E37}" type="presParOf" srcId="{D5CF0F42-89C2-47BD-8851-9BF0067B7818}" destId="{FCC17FC3-B566-4C44-8431-3940D133D147}" srcOrd="1" destOrd="0" presId="urn:microsoft.com/office/officeart/2005/8/layout/hierarchy1"/>
    <dgm:cxn modelId="{8C6BE3C3-83CE-42A7-AB8A-D86CE20261F0}" type="presParOf" srcId="{63D4B62E-D4DF-49D4-97F3-6B56ACA474B3}" destId="{17FA28F1-EC6B-4908-90DF-A849290BD398}" srcOrd="1" destOrd="0" presId="urn:microsoft.com/office/officeart/2005/8/layout/hierarchy1"/>
    <dgm:cxn modelId="{AEA96E83-9F16-4FAB-91B8-B71326F1E74E}" type="presParOf" srcId="{214704A8-8AED-4B7A-B54E-7D4195D48F37}" destId="{968E2CD1-96DC-4EDC-A64E-F2845637D2C7}" srcOrd="1" destOrd="0" presId="urn:microsoft.com/office/officeart/2005/8/layout/hierarchy1"/>
    <dgm:cxn modelId="{25A84DD0-C44E-4215-B1AA-20E7E0BC5137}" type="presParOf" srcId="{968E2CD1-96DC-4EDC-A64E-F2845637D2C7}" destId="{40CB13BE-CA7E-4E55-9F0D-DF9B15FE179D}" srcOrd="0" destOrd="0" presId="urn:microsoft.com/office/officeart/2005/8/layout/hierarchy1"/>
    <dgm:cxn modelId="{73713299-7BC8-4C0A-B016-303B464C7BA7}" type="presParOf" srcId="{40CB13BE-CA7E-4E55-9F0D-DF9B15FE179D}" destId="{F1D6E761-F589-4DF4-8271-54BE43F823C2}" srcOrd="0" destOrd="0" presId="urn:microsoft.com/office/officeart/2005/8/layout/hierarchy1"/>
    <dgm:cxn modelId="{94F27A75-D84B-4C0E-BA82-F673E476ADD0}" type="presParOf" srcId="{40CB13BE-CA7E-4E55-9F0D-DF9B15FE179D}" destId="{5F4BAD7C-4F4E-4083-8547-01CEF19828BE}" srcOrd="1" destOrd="0" presId="urn:microsoft.com/office/officeart/2005/8/layout/hierarchy1"/>
    <dgm:cxn modelId="{B9BDCE12-4D94-41B2-A5FE-CBB172582E04}" type="presParOf" srcId="{968E2CD1-96DC-4EDC-A64E-F2845637D2C7}" destId="{AF8FDAA8-66AE-45DF-BE9E-9E190F70B83A}" srcOrd="1" destOrd="0" presId="urn:microsoft.com/office/officeart/2005/8/layout/hierarchy1"/>
    <dgm:cxn modelId="{91B09F0C-8FB9-4898-84FE-9CAAA1D78838}" type="presParOf" srcId="{214704A8-8AED-4B7A-B54E-7D4195D48F37}" destId="{5384D679-B0A2-4DC6-A9C1-29C09DAA1E34}" srcOrd="2" destOrd="0" presId="urn:microsoft.com/office/officeart/2005/8/layout/hierarchy1"/>
    <dgm:cxn modelId="{E206E341-DE8C-44A2-9E21-40A7E061C9B2}" type="presParOf" srcId="{5384D679-B0A2-4DC6-A9C1-29C09DAA1E34}" destId="{FEEEB82C-4AB8-4BC9-B263-EDEA155B5F60}" srcOrd="0" destOrd="0" presId="urn:microsoft.com/office/officeart/2005/8/layout/hierarchy1"/>
    <dgm:cxn modelId="{B1133DA2-F9A2-426F-8049-DAD957DE2CEA}" type="presParOf" srcId="{FEEEB82C-4AB8-4BC9-B263-EDEA155B5F60}" destId="{2F662262-5587-4A88-99C4-80758DF7576B}" srcOrd="0" destOrd="0" presId="urn:microsoft.com/office/officeart/2005/8/layout/hierarchy1"/>
    <dgm:cxn modelId="{5399B43F-8A87-4B42-8642-E284A87FAFF3}" type="presParOf" srcId="{FEEEB82C-4AB8-4BC9-B263-EDEA155B5F60}" destId="{63C9B0A9-7213-49D0-8F3E-57B60A6B396D}" srcOrd="1" destOrd="0" presId="urn:microsoft.com/office/officeart/2005/8/layout/hierarchy1"/>
    <dgm:cxn modelId="{A832BBA9-E332-4B2D-AB46-31D9C6C6ECE1}" type="presParOf" srcId="{5384D679-B0A2-4DC6-A9C1-29C09DAA1E34}" destId="{1EB5FBB8-8EF7-438B-9209-A4929285B6F1}" srcOrd="1" destOrd="0" presId="urn:microsoft.com/office/officeart/2005/8/layout/hierarchy1"/>
    <dgm:cxn modelId="{8A401FB0-EC2C-4264-88CF-2AF984703792}" type="presParOf" srcId="{214704A8-8AED-4B7A-B54E-7D4195D48F37}" destId="{792AA2F3-8BED-4904-82E2-EE736770DE63}" srcOrd="3" destOrd="0" presId="urn:microsoft.com/office/officeart/2005/8/layout/hierarchy1"/>
    <dgm:cxn modelId="{769A050A-B559-4B51-A70D-3C2BE8E82AB5}" type="presParOf" srcId="{792AA2F3-8BED-4904-82E2-EE736770DE63}" destId="{D7149DD1-EE66-46D1-9BF6-3A27C8FB85EF}" srcOrd="0" destOrd="0" presId="urn:microsoft.com/office/officeart/2005/8/layout/hierarchy1"/>
    <dgm:cxn modelId="{DCC956CA-B77C-4FFC-B9D9-BD9F0309125A}" type="presParOf" srcId="{D7149DD1-EE66-46D1-9BF6-3A27C8FB85EF}" destId="{1E73F197-2671-4E12-8AD6-944F200DE6E3}" srcOrd="0" destOrd="0" presId="urn:microsoft.com/office/officeart/2005/8/layout/hierarchy1"/>
    <dgm:cxn modelId="{FB0EF9BB-7D63-49B2-B31D-4624861B0830}" type="presParOf" srcId="{D7149DD1-EE66-46D1-9BF6-3A27C8FB85EF}" destId="{DCDCDB5C-F5D6-4620-A35D-F057E66924C6}" srcOrd="1" destOrd="0" presId="urn:microsoft.com/office/officeart/2005/8/layout/hierarchy1"/>
    <dgm:cxn modelId="{F9584116-A64A-42A8-BC5E-EE5081A7A892}" type="presParOf" srcId="{792AA2F3-8BED-4904-82E2-EE736770DE63}" destId="{A41F1F4D-7757-4397-A579-84236246B9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67C3C-4401-49C9-B087-BD7022E49B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6649B-E788-4E1D-B1B3-B21CEE0C2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Email Body</a:t>
          </a:r>
          <a:endParaRPr lang="en-US"/>
        </a:p>
      </dgm:t>
    </dgm:pt>
    <dgm:pt modelId="{3A4965C4-9039-4D9F-91B5-840C62859935}" type="parTrans" cxnId="{0C809255-0216-464C-A6CF-7077FEC1FF5F}">
      <dgm:prSet/>
      <dgm:spPr/>
      <dgm:t>
        <a:bodyPr/>
        <a:lstStyle/>
        <a:p>
          <a:endParaRPr lang="en-US"/>
        </a:p>
      </dgm:t>
    </dgm:pt>
    <dgm:pt modelId="{A2E6F598-2E0C-4B7C-88B3-DDF08FA0FA6A}" type="sibTrans" cxnId="{0C809255-0216-464C-A6CF-7077FEC1FF5F}">
      <dgm:prSet/>
      <dgm:spPr/>
      <dgm:t>
        <a:bodyPr/>
        <a:lstStyle/>
        <a:p>
          <a:endParaRPr lang="en-US"/>
        </a:p>
      </dgm:t>
    </dgm:pt>
    <dgm:pt modelId="{B16897DC-26C8-495C-A8C2-BFA7DCF13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﻿Please help summarize the provided email body and generate email subject The following reports have been waiting for your approval for more than 4 days. Please review. Owner: James W Reitmeyer Report Name: JReitmeyer 10/24/01 Days In Mgr. Queue: 5</a:t>
          </a:r>
          <a:endParaRPr lang="en-US"/>
        </a:p>
      </dgm:t>
    </dgm:pt>
    <dgm:pt modelId="{34DD441B-4FBE-4275-B85E-18EA533CAF34}" type="parTrans" cxnId="{2C9C9850-2E22-454B-9A05-F26261F66610}">
      <dgm:prSet/>
      <dgm:spPr/>
      <dgm:t>
        <a:bodyPr/>
        <a:lstStyle/>
        <a:p>
          <a:endParaRPr lang="en-US"/>
        </a:p>
      </dgm:t>
    </dgm:pt>
    <dgm:pt modelId="{4498CBDC-890C-4B42-ACB3-54AC02B61F12}" type="sibTrans" cxnId="{2C9C9850-2E22-454B-9A05-F26261F66610}">
      <dgm:prSet/>
      <dgm:spPr/>
      <dgm:t>
        <a:bodyPr/>
        <a:lstStyle/>
        <a:p>
          <a:endParaRPr lang="en-US"/>
        </a:p>
      </dgm:t>
    </dgm:pt>
    <dgm:pt modelId="{DBF6FF44-3E80-4422-A216-37CBB1DF54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Reference Ouptut:</a:t>
          </a:r>
          <a:endParaRPr lang="en-US"/>
        </a:p>
      </dgm:t>
    </dgm:pt>
    <dgm:pt modelId="{1F0D0704-630F-4BA4-A13A-744888EED993}" type="parTrans" cxnId="{33084F29-133C-4B73-B43D-9425C58502F6}">
      <dgm:prSet/>
      <dgm:spPr/>
      <dgm:t>
        <a:bodyPr/>
        <a:lstStyle/>
        <a:p>
          <a:endParaRPr lang="en-US"/>
        </a:p>
      </dgm:t>
    </dgm:pt>
    <dgm:pt modelId="{916C2041-FBC4-4ED9-B641-98FB29EA2A41}" type="sibTrans" cxnId="{33084F29-133C-4B73-B43D-9425C58502F6}">
      <dgm:prSet/>
      <dgm:spPr/>
      <dgm:t>
        <a:bodyPr/>
        <a:lstStyle/>
        <a:p>
          <a:endParaRPr lang="en-US"/>
        </a:p>
      </dgm:t>
    </dgm:pt>
    <dgm:pt modelId="{14332489-56E8-4388-AF7F-72860B871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Reports Awaiting Approval</a:t>
          </a:r>
          <a:endParaRPr lang="en-US" dirty="0"/>
        </a:p>
      </dgm:t>
    </dgm:pt>
    <dgm:pt modelId="{1F62643B-F2EF-4DFC-A1CA-D1842DA7E529}" type="parTrans" cxnId="{746EB4F6-467E-4684-9318-A1F7F159998A}">
      <dgm:prSet/>
      <dgm:spPr/>
      <dgm:t>
        <a:bodyPr/>
        <a:lstStyle/>
        <a:p>
          <a:endParaRPr lang="en-US"/>
        </a:p>
      </dgm:t>
    </dgm:pt>
    <dgm:pt modelId="{C1579475-63FA-43B7-973F-72FD35A83F1A}" type="sibTrans" cxnId="{746EB4F6-467E-4684-9318-A1F7F159998A}">
      <dgm:prSet/>
      <dgm:spPr/>
      <dgm:t>
        <a:bodyPr/>
        <a:lstStyle/>
        <a:p>
          <a:endParaRPr lang="en-US"/>
        </a:p>
      </dgm:t>
    </dgm:pt>
    <dgm:pt modelId="{1928A91E-E1DE-4ABB-BDF7-B8B4005ED6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Llama3 Model Output:</a:t>
          </a:r>
          <a:endParaRPr lang="en-US"/>
        </a:p>
      </dgm:t>
    </dgm:pt>
    <dgm:pt modelId="{2A9C9AA4-D59D-41FA-A917-14A7D6492392}" type="parTrans" cxnId="{A460D72E-CC62-4C62-9DB7-9F5059B4F7D4}">
      <dgm:prSet/>
      <dgm:spPr/>
      <dgm:t>
        <a:bodyPr/>
        <a:lstStyle/>
        <a:p>
          <a:endParaRPr lang="en-US"/>
        </a:p>
      </dgm:t>
    </dgm:pt>
    <dgm:pt modelId="{35D8EE70-6A48-4CA4-A946-31EC289DE87D}" type="sibTrans" cxnId="{A460D72E-CC62-4C62-9DB7-9F5059B4F7D4}">
      <dgm:prSet/>
      <dgm:spPr/>
      <dgm:t>
        <a:bodyPr/>
        <a:lstStyle/>
        <a:p>
          <a:endParaRPr lang="en-US"/>
        </a:p>
      </dgm:t>
    </dgm:pt>
    <dgm:pt modelId="{FF023A64-9CB3-493D-897E-A763D1DC31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﻿Reports Waiting For Approval</a:t>
          </a:r>
          <a:endParaRPr lang="en-US"/>
        </a:p>
      </dgm:t>
    </dgm:pt>
    <dgm:pt modelId="{F7AC92E2-B110-4CD0-AD84-8C5638E41724}" type="parTrans" cxnId="{56DBA054-6528-475F-8660-D4DE0F96AF2E}">
      <dgm:prSet/>
      <dgm:spPr/>
      <dgm:t>
        <a:bodyPr/>
        <a:lstStyle/>
        <a:p>
          <a:endParaRPr lang="en-US"/>
        </a:p>
      </dgm:t>
    </dgm:pt>
    <dgm:pt modelId="{05B9376C-54C1-4206-8407-1BDF60DE3B8A}" type="sibTrans" cxnId="{56DBA054-6528-475F-8660-D4DE0F96AF2E}">
      <dgm:prSet/>
      <dgm:spPr/>
      <dgm:t>
        <a:bodyPr/>
        <a:lstStyle/>
        <a:p>
          <a:endParaRPr lang="en-US"/>
        </a:p>
      </dgm:t>
    </dgm:pt>
    <dgm:pt modelId="{5F65C59C-3D23-4FAB-88CF-D704C19F6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Mistral Model Output:</a:t>
          </a:r>
          <a:endParaRPr lang="en-US"/>
        </a:p>
      </dgm:t>
    </dgm:pt>
    <dgm:pt modelId="{A891167B-7D13-4C32-8E84-113C6DAB2B83}" type="parTrans" cxnId="{AD3A07F2-9E94-493D-9ADE-C45E0417C94A}">
      <dgm:prSet/>
      <dgm:spPr/>
      <dgm:t>
        <a:bodyPr/>
        <a:lstStyle/>
        <a:p>
          <a:endParaRPr lang="en-US"/>
        </a:p>
      </dgm:t>
    </dgm:pt>
    <dgm:pt modelId="{9A8F6166-99E7-4810-B799-BC8F76C5F149}" type="sibTrans" cxnId="{AD3A07F2-9E94-493D-9ADE-C45E0417C94A}">
      <dgm:prSet/>
      <dgm:spPr/>
      <dgm:t>
        <a:bodyPr/>
        <a:lstStyle/>
        <a:p>
          <a:endParaRPr lang="en-US"/>
        </a:p>
      </dgm:t>
    </dgm:pt>
    <dgm:pt modelId="{519255EC-D35C-4AA3-855C-25D32A4E54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﻿Approval Needed - Reports Waiting More Than Four Days</a:t>
          </a:r>
          <a:endParaRPr lang="en-US"/>
        </a:p>
      </dgm:t>
    </dgm:pt>
    <dgm:pt modelId="{769A318B-E07E-442F-B82B-6098609C6E19}" type="parTrans" cxnId="{73DA0700-9D3D-4354-B697-871CDAC4D0AC}">
      <dgm:prSet/>
      <dgm:spPr/>
      <dgm:t>
        <a:bodyPr/>
        <a:lstStyle/>
        <a:p>
          <a:endParaRPr lang="en-US"/>
        </a:p>
      </dgm:t>
    </dgm:pt>
    <dgm:pt modelId="{547026BB-8D94-4DD0-854B-3F2AFEB4D2ED}" type="sibTrans" cxnId="{73DA0700-9D3D-4354-B697-871CDAC4D0AC}">
      <dgm:prSet/>
      <dgm:spPr/>
      <dgm:t>
        <a:bodyPr/>
        <a:lstStyle/>
        <a:p>
          <a:endParaRPr lang="en-US"/>
        </a:p>
      </dgm:t>
    </dgm:pt>
    <dgm:pt modelId="{DADDCF55-B1AF-41BB-B7E6-C4B3CF7AF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T5 Model Output:</a:t>
          </a:r>
          <a:endParaRPr lang="en-US"/>
        </a:p>
      </dgm:t>
    </dgm:pt>
    <dgm:pt modelId="{A820D0E7-4D69-4C9C-A567-E0EBDCB3212A}" type="parTrans" cxnId="{1EF01874-75EE-4AE2-9B7C-F51E828E1C86}">
      <dgm:prSet/>
      <dgm:spPr/>
      <dgm:t>
        <a:bodyPr/>
        <a:lstStyle/>
        <a:p>
          <a:endParaRPr lang="en-US"/>
        </a:p>
      </dgm:t>
    </dgm:pt>
    <dgm:pt modelId="{561AE24A-7859-4AD2-B7BF-0023B00B5A30}" type="sibTrans" cxnId="{1EF01874-75EE-4AE2-9B7C-F51E828E1C86}">
      <dgm:prSet/>
      <dgm:spPr/>
      <dgm:t>
        <a:bodyPr/>
        <a:lstStyle/>
        <a:p>
          <a:endParaRPr lang="en-US"/>
        </a:p>
      </dgm:t>
    </dgm:pt>
    <dgm:pt modelId="{70D6C8FE-AED2-406B-80A8-FA5347F82D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Reports Waiting For Your Approval</a:t>
          </a:r>
          <a:endParaRPr lang="en-US"/>
        </a:p>
      </dgm:t>
    </dgm:pt>
    <dgm:pt modelId="{03BD33CF-2726-44AB-8623-B153BE9E07D2}" type="parTrans" cxnId="{5A3EC7C7-C640-44BB-8271-111C90A1B03B}">
      <dgm:prSet/>
      <dgm:spPr/>
      <dgm:t>
        <a:bodyPr/>
        <a:lstStyle/>
        <a:p>
          <a:endParaRPr lang="en-US"/>
        </a:p>
      </dgm:t>
    </dgm:pt>
    <dgm:pt modelId="{17E30E34-985C-4666-A65C-94DB93E96C1A}" type="sibTrans" cxnId="{5A3EC7C7-C640-44BB-8271-111C90A1B03B}">
      <dgm:prSet/>
      <dgm:spPr/>
      <dgm:t>
        <a:bodyPr/>
        <a:lstStyle/>
        <a:p>
          <a:endParaRPr lang="en-US"/>
        </a:p>
      </dgm:t>
    </dgm:pt>
    <dgm:pt modelId="{9A200C26-53FF-4254-B36B-E791D7930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Bart Model Output:</a:t>
          </a:r>
          <a:endParaRPr lang="en-US"/>
        </a:p>
      </dgm:t>
    </dgm:pt>
    <dgm:pt modelId="{B8D60B03-3BD9-486D-86E7-6A55F3EC4F1C}" type="parTrans" cxnId="{123964A5-45DB-4528-B165-6F9DABB24ECF}">
      <dgm:prSet/>
      <dgm:spPr/>
      <dgm:t>
        <a:bodyPr/>
        <a:lstStyle/>
        <a:p>
          <a:endParaRPr lang="en-US"/>
        </a:p>
      </dgm:t>
    </dgm:pt>
    <dgm:pt modelId="{0ED761D6-EE71-44AB-993F-78E9A1EDEF1F}" type="sibTrans" cxnId="{123964A5-45DB-4528-B165-6F9DABB24ECF}">
      <dgm:prSet/>
      <dgm:spPr/>
      <dgm:t>
        <a:bodyPr/>
        <a:lstStyle/>
        <a:p>
          <a:endParaRPr lang="en-US"/>
        </a:p>
      </dgm:t>
    </dgm:pt>
    <dgm:pt modelId="{077EFE25-A5B2-4C80-AE2A-DC6732E3F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Expense Reports Awaiting Your Approval</a:t>
          </a:r>
          <a:endParaRPr lang="en-US"/>
        </a:p>
      </dgm:t>
    </dgm:pt>
    <dgm:pt modelId="{AD3508AB-DE7D-4024-A53B-B6B55D1AB347}" type="parTrans" cxnId="{F42A4C5F-645B-4F39-A092-022B07D65EC3}">
      <dgm:prSet/>
      <dgm:spPr/>
      <dgm:t>
        <a:bodyPr/>
        <a:lstStyle/>
        <a:p>
          <a:endParaRPr lang="en-US"/>
        </a:p>
      </dgm:t>
    </dgm:pt>
    <dgm:pt modelId="{9730FA6D-ADF5-4C50-BF8D-E6A5AFA28C8F}" type="sibTrans" cxnId="{F42A4C5F-645B-4F39-A092-022B07D65EC3}">
      <dgm:prSet/>
      <dgm:spPr/>
      <dgm:t>
        <a:bodyPr/>
        <a:lstStyle/>
        <a:p>
          <a:endParaRPr lang="en-US"/>
        </a:p>
      </dgm:t>
    </dgm:pt>
    <dgm:pt modelId="{6FB67C59-5838-4B08-9A68-F30CAC4A4F59}" type="pres">
      <dgm:prSet presAssocID="{37B67C3C-4401-49C9-B087-BD7022E49BBB}" presName="root" presStyleCnt="0">
        <dgm:presLayoutVars>
          <dgm:dir/>
          <dgm:resizeHandles val="exact"/>
        </dgm:presLayoutVars>
      </dgm:prSet>
      <dgm:spPr/>
    </dgm:pt>
    <dgm:pt modelId="{FCD3B38A-9E23-4525-A15D-A2634FC83DC4}" type="pres">
      <dgm:prSet presAssocID="{D726649B-E788-4E1D-B1B3-B21CEE0C2781}" presName="compNode" presStyleCnt="0"/>
      <dgm:spPr/>
    </dgm:pt>
    <dgm:pt modelId="{6ED580C0-955B-4AB5-ADA3-6AD727B0A8C0}" type="pres">
      <dgm:prSet presAssocID="{D726649B-E788-4E1D-B1B3-B21CEE0C2781}" presName="bgRect" presStyleLbl="bgShp" presStyleIdx="0" presStyleCnt="6"/>
      <dgm:spPr/>
    </dgm:pt>
    <dgm:pt modelId="{5704159C-6CAF-4E18-AEC0-85ECBBDE4F43}" type="pres">
      <dgm:prSet presAssocID="{D726649B-E788-4E1D-B1B3-B21CEE0C278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A6D12296-4C0B-4AD2-A791-486A5CB449B2}" type="pres">
      <dgm:prSet presAssocID="{D726649B-E788-4E1D-B1B3-B21CEE0C2781}" presName="spaceRect" presStyleCnt="0"/>
      <dgm:spPr/>
    </dgm:pt>
    <dgm:pt modelId="{1510C05C-BA18-4593-81FB-D07C819F4EED}" type="pres">
      <dgm:prSet presAssocID="{D726649B-E788-4E1D-B1B3-B21CEE0C2781}" presName="parTx" presStyleLbl="revTx" presStyleIdx="0" presStyleCnt="12">
        <dgm:presLayoutVars>
          <dgm:chMax val="0"/>
          <dgm:chPref val="0"/>
        </dgm:presLayoutVars>
      </dgm:prSet>
      <dgm:spPr/>
    </dgm:pt>
    <dgm:pt modelId="{64D8F942-94DB-41C5-80CA-1FF14CE5AB12}" type="pres">
      <dgm:prSet presAssocID="{D726649B-E788-4E1D-B1B3-B21CEE0C2781}" presName="desTx" presStyleLbl="revTx" presStyleIdx="1" presStyleCnt="12">
        <dgm:presLayoutVars/>
      </dgm:prSet>
      <dgm:spPr/>
    </dgm:pt>
    <dgm:pt modelId="{D558FDD5-5691-4D45-B9B4-F6AB62381BD5}" type="pres">
      <dgm:prSet presAssocID="{A2E6F598-2E0C-4B7C-88B3-DDF08FA0FA6A}" presName="sibTrans" presStyleCnt="0"/>
      <dgm:spPr/>
    </dgm:pt>
    <dgm:pt modelId="{F08DD496-D012-4E77-B99A-A620E12289A0}" type="pres">
      <dgm:prSet presAssocID="{DBF6FF44-3E80-4422-A216-37CBB1DF544A}" presName="compNode" presStyleCnt="0"/>
      <dgm:spPr/>
    </dgm:pt>
    <dgm:pt modelId="{A4EB0891-9005-4733-9F9B-D91029734FE2}" type="pres">
      <dgm:prSet presAssocID="{DBF6FF44-3E80-4422-A216-37CBB1DF544A}" presName="bgRect" presStyleLbl="bgShp" presStyleIdx="1" presStyleCnt="6"/>
      <dgm:spPr/>
    </dgm:pt>
    <dgm:pt modelId="{9A3339E2-2EF7-4EDD-B5B0-509CA7D83A63}" type="pres">
      <dgm:prSet presAssocID="{DBF6FF44-3E80-4422-A216-37CBB1DF544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86CF2D4E-2CB9-4A46-B6EE-2261A93BE449}" type="pres">
      <dgm:prSet presAssocID="{DBF6FF44-3E80-4422-A216-37CBB1DF544A}" presName="spaceRect" presStyleCnt="0"/>
      <dgm:spPr/>
    </dgm:pt>
    <dgm:pt modelId="{6251BD43-CBE1-454E-956F-ABCC0A98976E}" type="pres">
      <dgm:prSet presAssocID="{DBF6FF44-3E80-4422-A216-37CBB1DF544A}" presName="parTx" presStyleLbl="revTx" presStyleIdx="2" presStyleCnt="12">
        <dgm:presLayoutVars>
          <dgm:chMax val="0"/>
          <dgm:chPref val="0"/>
        </dgm:presLayoutVars>
      </dgm:prSet>
      <dgm:spPr/>
    </dgm:pt>
    <dgm:pt modelId="{97F31271-0E31-425A-A9FC-656F5F57439C}" type="pres">
      <dgm:prSet presAssocID="{DBF6FF44-3E80-4422-A216-37CBB1DF544A}" presName="desTx" presStyleLbl="revTx" presStyleIdx="3" presStyleCnt="12">
        <dgm:presLayoutVars/>
      </dgm:prSet>
      <dgm:spPr/>
    </dgm:pt>
    <dgm:pt modelId="{246B53BD-93C5-4DBB-9F25-66571244BCC0}" type="pres">
      <dgm:prSet presAssocID="{916C2041-FBC4-4ED9-B641-98FB29EA2A41}" presName="sibTrans" presStyleCnt="0"/>
      <dgm:spPr/>
    </dgm:pt>
    <dgm:pt modelId="{B719FD36-99C4-49FD-B5FE-7971E1908206}" type="pres">
      <dgm:prSet presAssocID="{1928A91E-E1DE-4ABB-BDF7-B8B4005ED6B6}" presName="compNode" presStyleCnt="0"/>
      <dgm:spPr/>
    </dgm:pt>
    <dgm:pt modelId="{AFF30E1D-5A39-45EF-A752-271D06DF2E07}" type="pres">
      <dgm:prSet presAssocID="{1928A91E-E1DE-4ABB-BDF7-B8B4005ED6B6}" presName="bgRect" presStyleLbl="bgShp" presStyleIdx="2" presStyleCnt="6"/>
      <dgm:spPr/>
    </dgm:pt>
    <dgm:pt modelId="{F14F2040-DC65-46E2-89BF-79029D4FBB6B}" type="pres">
      <dgm:prSet presAssocID="{1928A91E-E1DE-4ABB-BDF7-B8B4005ED6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02DFB2-FB62-4A99-8FFC-27FD54E04816}" type="pres">
      <dgm:prSet presAssocID="{1928A91E-E1DE-4ABB-BDF7-B8B4005ED6B6}" presName="spaceRect" presStyleCnt="0"/>
      <dgm:spPr/>
    </dgm:pt>
    <dgm:pt modelId="{3E3A1570-3B0F-4D7B-AB48-31F26BF8AE8E}" type="pres">
      <dgm:prSet presAssocID="{1928A91E-E1DE-4ABB-BDF7-B8B4005ED6B6}" presName="parTx" presStyleLbl="revTx" presStyleIdx="4" presStyleCnt="12">
        <dgm:presLayoutVars>
          <dgm:chMax val="0"/>
          <dgm:chPref val="0"/>
        </dgm:presLayoutVars>
      </dgm:prSet>
      <dgm:spPr/>
    </dgm:pt>
    <dgm:pt modelId="{7F0F3DB4-CC28-4BE9-A43A-0EEC132C4484}" type="pres">
      <dgm:prSet presAssocID="{1928A91E-E1DE-4ABB-BDF7-B8B4005ED6B6}" presName="desTx" presStyleLbl="revTx" presStyleIdx="5" presStyleCnt="12">
        <dgm:presLayoutVars/>
      </dgm:prSet>
      <dgm:spPr/>
    </dgm:pt>
    <dgm:pt modelId="{12549DAD-90FC-4981-A52A-002D1B3B1F5E}" type="pres">
      <dgm:prSet presAssocID="{35D8EE70-6A48-4CA4-A946-31EC289DE87D}" presName="sibTrans" presStyleCnt="0"/>
      <dgm:spPr/>
    </dgm:pt>
    <dgm:pt modelId="{C5E62E4A-86C9-4599-9A9A-C1302A7E00CC}" type="pres">
      <dgm:prSet presAssocID="{5F65C59C-3D23-4FAB-88CF-D704C19F6C5B}" presName="compNode" presStyleCnt="0"/>
      <dgm:spPr/>
    </dgm:pt>
    <dgm:pt modelId="{DD648BC1-7947-488A-A0F3-F7FF03D8DEF7}" type="pres">
      <dgm:prSet presAssocID="{5F65C59C-3D23-4FAB-88CF-D704C19F6C5B}" presName="bgRect" presStyleLbl="bgShp" presStyleIdx="3" presStyleCnt="6"/>
      <dgm:spPr/>
    </dgm:pt>
    <dgm:pt modelId="{9D4691FE-C243-4487-8469-92FBCB7E93F4}" type="pres">
      <dgm:prSet presAssocID="{5F65C59C-3D23-4FAB-88CF-D704C19F6C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AFC9894-4717-4306-A2BB-87AAE5AF43F3}" type="pres">
      <dgm:prSet presAssocID="{5F65C59C-3D23-4FAB-88CF-D704C19F6C5B}" presName="spaceRect" presStyleCnt="0"/>
      <dgm:spPr/>
    </dgm:pt>
    <dgm:pt modelId="{63877004-B743-40D1-8787-4BF6B2277FF3}" type="pres">
      <dgm:prSet presAssocID="{5F65C59C-3D23-4FAB-88CF-D704C19F6C5B}" presName="parTx" presStyleLbl="revTx" presStyleIdx="6" presStyleCnt="12">
        <dgm:presLayoutVars>
          <dgm:chMax val="0"/>
          <dgm:chPref val="0"/>
        </dgm:presLayoutVars>
      </dgm:prSet>
      <dgm:spPr/>
    </dgm:pt>
    <dgm:pt modelId="{8CF1A138-34FF-444F-9D83-EA4C2C540A6E}" type="pres">
      <dgm:prSet presAssocID="{5F65C59C-3D23-4FAB-88CF-D704C19F6C5B}" presName="desTx" presStyleLbl="revTx" presStyleIdx="7" presStyleCnt="12">
        <dgm:presLayoutVars/>
      </dgm:prSet>
      <dgm:spPr/>
    </dgm:pt>
    <dgm:pt modelId="{41F1301D-7FED-4B78-B31C-6B343E5F27DC}" type="pres">
      <dgm:prSet presAssocID="{9A8F6166-99E7-4810-B799-BC8F76C5F149}" presName="sibTrans" presStyleCnt="0"/>
      <dgm:spPr/>
    </dgm:pt>
    <dgm:pt modelId="{111EACCC-1657-423F-9F09-A52287118062}" type="pres">
      <dgm:prSet presAssocID="{DADDCF55-B1AF-41BB-B7E6-C4B3CF7AF634}" presName="compNode" presStyleCnt="0"/>
      <dgm:spPr/>
    </dgm:pt>
    <dgm:pt modelId="{231C403A-22C9-467D-A679-5797C6F830E6}" type="pres">
      <dgm:prSet presAssocID="{DADDCF55-B1AF-41BB-B7E6-C4B3CF7AF634}" presName="bgRect" presStyleLbl="bgShp" presStyleIdx="4" presStyleCnt="6"/>
      <dgm:spPr/>
    </dgm:pt>
    <dgm:pt modelId="{170C849A-F3C1-4421-B200-497A500AA0C5}" type="pres">
      <dgm:prSet presAssocID="{DADDCF55-B1AF-41BB-B7E6-C4B3CF7AF6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CC49F6C-23D1-484E-827E-EADF46F3F956}" type="pres">
      <dgm:prSet presAssocID="{DADDCF55-B1AF-41BB-B7E6-C4B3CF7AF634}" presName="spaceRect" presStyleCnt="0"/>
      <dgm:spPr/>
    </dgm:pt>
    <dgm:pt modelId="{CA79A65E-DA9D-4F8D-9DD3-1705167BA530}" type="pres">
      <dgm:prSet presAssocID="{DADDCF55-B1AF-41BB-B7E6-C4B3CF7AF634}" presName="parTx" presStyleLbl="revTx" presStyleIdx="8" presStyleCnt="12">
        <dgm:presLayoutVars>
          <dgm:chMax val="0"/>
          <dgm:chPref val="0"/>
        </dgm:presLayoutVars>
      </dgm:prSet>
      <dgm:spPr/>
    </dgm:pt>
    <dgm:pt modelId="{35E037CE-090B-4F5C-8D8F-17AE64446EE1}" type="pres">
      <dgm:prSet presAssocID="{DADDCF55-B1AF-41BB-B7E6-C4B3CF7AF634}" presName="desTx" presStyleLbl="revTx" presStyleIdx="9" presStyleCnt="12">
        <dgm:presLayoutVars/>
      </dgm:prSet>
      <dgm:spPr/>
    </dgm:pt>
    <dgm:pt modelId="{77161401-4C83-4D19-980A-2079367ABD5B}" type="pres">
      <dgm:prSet presAssocID="{561AE24A-7859-4AD2-B7BF-0023B00B5A30}" presName="sibTrans" presStyleCnt="0"/>
      <dgm:spPr/>
    </dgm:pt>
    <dgm:pt modelId="{4C6D39AB-28BB-4F51-A3D4-99D7BDCBC8AE}" type="pres">
      <dgm:prSet presAssocID="{9A200C26-53FF-4254-B36B-E791D7930C2D}" presName="compNode" presStyleCnt="0"/>
      <dgm:spPr/>
    </dgm:pt>
    <dgm:pt modelId="{1B60FE99-AC2A-4CB2-8435-39B4EC2AA22A}" type="pres">
      <dgm:prSet presAssocID="{9A200C26-53FF-4254-B36B-E791D7930C2D}" presName="bgRect" presStyleLbl="bgShp" presStyleIdx="5" presStyleCnt="6"/>
      <dgm:spPr/>
    </dgm:pt>
    <dgm:pt modelId="{08D88144-19EF-4906-86BC-F8B5CB6F67EE}" type="pres">
      <dgm:prSet presAssocID="{9A200C26-53FF-4254-B36B-E791D7930C2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4D925242-5B48-4070-92AA-477A18421F2F}" type="pres">
      <dgm:prSet presAssocID="{9A200C26-53FF-4254-B36B-E791D7930C2D}" presName="spaceRect" presStyleCnt="0"/>
      <dgm:spPr/>
    </dgm:pt>
    <dgm:pt modelId="{C7054638-8348-4C9A-9682-C679126CA49F}" type="pres">
      <dgm:prSet presAssocID="{9A200C26-53FF-4254-B36B-E791D7930C2D}" presName="parTx" presStyleLbl="revTx" presStyleIdx="10" presStyleCnt="12">
        <dgm:presLayoutVars>
          <dgm:chMax val="0"/>
          <dgm:chPref val="0"/>
        </dgm:presLayoutVars>
      </dgm:prSet>
      <dgm:spPr/>
    </dgm:pt>
    <dgm:pt modelId="{944A427D-4091-4421-95D3-4359D4A82357}" type="pres">
      <dgm:prSet presAssocID="{9A200C26-53FF-4254-B36B-E791D7930C2D}" presName="desTx" presStyleLbl="revTx" presStyleIdx="11" presStyleCnt="12">
        <dgm:presLayoutVars/>
      </dgm:prSet>
      <dgm:spPr/>
    </dgm:pt>
  </dgm:ptLst>
  <dgm:cxnLst>
    <dgm:cxn modelId="{73DA0700-9D3D-4354-B697-871CDAC4D0AC}" srcId="{5F65C59C-3D23-4FAB-88CF-D704C19F6C5B}" destId="{519255EC-D35C-4AA3-855C-25D32A4E549B}" srcOrd="0" destOrd="0" parTransId="{769A318B-E07E-442F-B82B-6098609C6E19}" sibTransId="{547026BB-8D94-4DD0-854B-3F2AFEB4D2ED}"/>
    <dgm:cxn modelId="{FE5A6800-7394-437A-B973-687AD3FE1987}" type="presOf" srcId="{077EFE25-A5B2-4C80-AE2A-DC6732E3FEC4}" destId="{944A427D-4091-4421-95D3-4359D4A82357}" srcOrd="0" destOrd="0" presId="urn:microsoft.com/office/officeart/2018/2/layout/IconVerticalSolidList"/>
    <dgm:cxn modelId="{33084F29-133C-4B73-B43D-9425C58502F6}" srcId="{37B67C3C-4401-49C9-B087-BD7022E49BBB}" destId="{DBF6FF44-3E80-4422-A216-37CBB1DF544A}" srcOrd="1" destOrd="0" parTransId="{1F0D0704-630F-4BA4-A13A-744888EED993}" sibTransId="{916C2041-FBC4-4ED9-B641-98FB29EA2A41}"/>
    <dgm:cxn modelId="{CE27B82A-92F8-4AFC-AE88-2962EA364381}" type="presOf" srcId="{5F65C59C-3D23-4FAB-88CF-D704C19F6C5B}" destId="{63877004-B743-40D1-8787-4BF6B2277FF3}" srcOrd="0" destOrd="0" presId="urn:microsoft.com/office/officeart/2018/2/layout/IconVerticalSolidList"/>
    <dgm:cxn modelId="{A460D72E-CC62-4C62-9DB7-9F5059B4F7D4}" srcId="{37B67C3C-4401-49C9-B087-BD7022E49BBB}" destId="{1928A91E-E1DE-4ABB-BDF7-B8B4005ED6B6}" srcOrd="2" destOrd="0" parTransId="{2A9C9AA4-D59D-41FA-A917-14A7D6492392}" sibTransId="{35D8EE70-6A48-4CA4-A946-31EC289DE87D}"/>
    <dgm:cxn modelId="{F42A4C5F-645B-4F39-A092-022B07D65EC3}" srcId="{9A200C26-53FF-4254-B36B-E791D7930C2D}" destId="{077EFE25-A5B2-4C80-AE2A-DC6732E3FEC4}" srcOrd="0" destOrd="0" parTransId="{AD3508AB-DE7D-4024-A53B-B6B55D1AB347}" sibTransId="{9730FA6D-ADF5-4C50-BF8D-E6A5AFA28C8F}"/>
    <dgm:cxn modelId="{EEC63147-A90E-431F-A8FB-B81893BEFF08}" type="presOf" srcId="{37B67C3C-4401-49C9-B087-BD7022E49BBB}" destId="{6FB67C59-5838-4B08-9A68-F30CAC4A4F59}" srcOrd="0" destOrd="0" presId="urn:microsoft.com/office/officeart/2018/2/layout/IconVerticalSolidList"/>
    <dgm:cxn modelId="{2C9C9850-2E22-454B-9A05-F26261F66610}" srcId="{D726649B-E788-4E1D-B1B3-B21CEE0C2781}" destId="{B16897DC-26C8-495C-A8C2-BFA7DCF13BC9}" srcOrd="0" destOrd="0" parTransId="{34DD441B-4FBE-4275-B85E-18EA533CAF34}" sibTransId="{4498CBDC-890C-4B42-ACB3-54AC02B61F12}"/>
    <dgm:cxn modelId="{1EF01874-75EE-4AE2-9B7C-F51E828E1C86}" srcId="{37B67C3C-4401-49C9-B087-BD7022E49BBB}" destId="{DADDCF55-B1AF-41BB-B7E6-C4B3CF7AF634}" srcOrd="4" destOrd="0" parTransId="{A820D0E7-4D69-4C9C-A567-E0EBDCB3212A}" sibTransId="{561AE24A-7859-4AD2-B7BF-0023B00B5A30}"/>
    <dgm:cxn modelId="{7D408554-25CD-4A8E-95DF-5879EFA59939}" type="presOf" srcId="{DBF6FF44-3E80-4422-A216-37CBB1DF544A}" destId="{6251BD43-CBE1-454E-956F-ABCC0A98976E}" srcOrd="0" destOrd="0" presId="urn:microsoft.com/office/officeart/2018/2/layout/IconVerticalSolidList"/>
    <dgm:cxn modelId="{56DBA054-6528-475F-8660-D4DE0F96AF2E}" srcId="{1928A91E-E1DE-4ABB-BDF7-B8B4005ED6B6}" destId="{FF023A64-9CB3-493D-897E-A763D1DC3142}" srcOrd="0" destOrd="0" parTransId="{F7AC92E2-B110-4CD0-AD84-8C5638E41724}" sibTransId="{05B9376C-54C1-4206-8407-1BDF60DE3B8A}"/>
    <dgm:cxn modelId="{0C809255-0216-464C-A6CF-7077FEC1FF5F}" srcId="{37B67C3C-4401-49C9-B087-BD7022E49BBB}" destId="{D726649B-E788-4E1D-B1B3-B21CEE0C2781}" srcOrd="0" destOrd="0" parTransId="{3A4965C4-9039-4D9F-91B5-840C62859935}" sibTransId="{A2E6F598-2E0C-4B7C-88B3-DDF08FA0FA6A}"/>
    <dgm:cxn modelId="{63689A76-050E-4905-8CE1-522DAAEF1E09}" type="presOf" srcId="{519255EC-D35C-4AA3-855C-25D32A4E549B}" destId="{8CF1A138-34FF-444F-9D83-EA4C2C540A6E}" srcOrd="0" destOrd="0" presId="urn:microsoft.com/office/officeart/2018/2/layout/IconVerticalSolidList"/>
    <dgm:cxn modelId="{0533CD58-8BC3-4932-9764-873E48F55F2F}" type="presOf" srcId="{14332489-56E8-4388-AF7F-72860B8712E5}" destId="{97F31271-0E31-425A-A9FC-656F5F57439C}" srcOrd="0" destOrd="0" presId="urn:microsoft.com/office/officeart/2018/2/layout/IconVerticalSolidList"/>
    <dgm:cxn modelId="{3449E158-3E5B-4490-91F0-61D01D8B6C32}" type="presOf" srcId="{D726649B-E788-4E1D-B1B3-B21CEE0C2781}" destId="{1510C05C-BA18-4593-81FB-D07C819F4EED}" srcOrd="0" destOrd="0" presId="urn:microsoft.com/office/officeart/2018/2/layout/IconVerticalSolidList"/>
    <dgm:cxn modelId="{82AA9590-194D-45AC-B217-633960464840}" type="presOf" srcId="{B16897DC-26C8-495C-A8C2-BFA7DCF13BC9}" destId="{64D8F942-94DB-41C5-80CA-1FF14CE5AB12}" srcOrd="0" destOrd="0" presId="urn:microsoft.com/office/officeart/2018/2/layout/IconVerticalSolidList"/>
    <dgm:cxn modelId="{123964A5-45DB-4528-B165-6F9DABB24ECF}" srcId="{37B67C3C-4401-49C9-B087-BD7022E49BBB}" destId="{9A200C26-53FF-4254-B36B-E791D7930C2D}" srcOrd="5" destOrd="0" parTransId="{B8D60B03-3BD9-486D-86E7-6A55F3EC4F1C}" sibTransId="{0ED761D6-EE71-44AB-993F-78E9A1EDEF1F}"/>
    <dgm:cxn modelId="{906503A7-A5B4-40E4-917C-9EDEC778D074}" type="presOf" srcId="{FF023A64-9CB3-493D-897E-A763D1DC3142}" destId="{7F0F3DB4-CC28-4BE9-A43A-0EEC132C4484}" srcOrd="0" destOrd="0" presId="urn:microsoft.com/office/officeart/2018/2/layout/IconVerticalSolidList"/>
    <dgm:cxn modelId="{67238BA8-DC4B-4204-8A8D-A50120860286}" type="presOf" srcId="{9A200C26-53FF-4254-B36B-E791D7930C2D}" destId="{C7054638-8348-4C9A-9682-C679126CA49F}" srcOrd="0" destOrd="0" presId="urn:microsoft.com/office/officeart/2018/2/layout/IconVerticalSolidList"/>
    <dgm:cxn modelId="{5A3EC7C7-C640-44BB-8271-111C90A1B03B}" srcId="{DADDCF55-B1AF-41BB-B7E6-C4B3CF7AF634}" destId="{70D6C8FE-AED2-406B-80A8-FA5347F82DE6}" srcOrd="0" destOrd="0" parTransId="{03BD33CF-2726-44AB-8623-B153BE9E07D2}" sibTransId="{17E30E34-985C-4666-A65C-94DB93E96C1A}"/>
    <dgm:cxn modelId="{D05F5AD6-87D0-4E68-BFD9-D66AEFF0CDC0}" type="presOf" srcId="{70D6C8FE-AED2-406B-80A8-FA5347F82DE6}" destId="{35E037CE-090B-4F5C-8D8F-17AE64446EE1}" srcOrd="0" destOrd="0" presId="urn:microsoft.com/office/officeart/2018/2/layout/IconVerticalSolidList"/>
    <dgm:cxn modelId="{FAE65EDA-A9F5-47F9-985A-A08DBB4F6813}" type="presOf" srcId="{DADDCF55-B1AF-41BB-B7E6-C4B3CF7AF634}" destId="{CA79A65E-DA9D-4F8D-9DD3-1705167BA530}" srcOrd="0" destOrd="0" presId="urn:microsoft.com/office/officeart/2018/2/layout/IconVerticalSolidList"/>
    <dgm:cxn modelId="{0235EDE7-E45E-4187-A300-40E171B90CEB}" type="presOf" srcId="{1928A91E-E1DE-4ABB-BDF7-B8B4005ED6B6}" destId="{3E3A1570-3B0F-4D7B-AB48-31F26BF8AE8E}" srcOrd="0" destOrd="0" presId="urn:microsoft.com/office/officeart/2018/2/layout/IconVerticalSolidList"/>
    <dgm:cxn modelId="{AD3A07F2-9E94-493D-9ADE-C45E0417C94A}" srcId="{37B67C3C-4401-49C9-B087-BD7022E49BBB}" destId="{5F65C59C-3D23-4FAB-88CF-D704C19F6C5B}" srcOrd="3" destOrd="0" parTransId="{A891167B-7D13-4C32-8E84-113C6DAB2B83}" sibTransId="{9A8F6166-99E7-4810-B799-BC8F76C5F149}"/>
    <dgm:cxn modelId="{746EB4F6-467E-4684-9318-A1F7F159998A}" srcId="{DBF6FF44-3E80-4422-A216-37CBB1DF544A}" destId="{14332489-56E8-4388-AF7F-72860B8712E5}" srcOrd="0" destOrd="0" parTransId="{1F62643B-F2EF-4DFC-A1CA-D1842DA7E529}" sibTransId="{C1579475-63FA-43B7-973F-72FD35A83F1A}"/>
    <dgm:cxn modelId="{0AC458EA-5942-4D58-BEC3-92A085EF43A6}" type="presParOf" srcId="{6FB67C59-5838-4B08-9A68-F30CAC4A4F59}" destId="{FCD3B38A-9E23-4525-A15D-A2634FC83DC4}" srcOrd="0" destOrd="0" presId="urn:microsoft.com/office/officeart/2018/2/layout/IconVerticalSolidList"/>
    <dgm:cxn modelId="{5D0170AB-CECC-46F9-AFCA-C7F008FD7B99}" type="presParOf" srcId="{FCD3B38A-9E23-4525-A15D-A2634FC83DC4}" destId="{6ED580C0-955B-4AB5-ADA3-6AD727B0A8C0}" srcOrd="0" destOrd="0" presId="urn:microsoft.com/office/officeart/2018/2/layout/IconVerticalSolidList"/>
    <dgm:cxn modelId="{A3127BD5-74B9-4FD1-949E-1B49013CA5D8}" type="presParOf" srcId="{FCD3B38A-9E23-4525-A15D-A2634FC83DC4}" destId="{5704159C-6CAF-4E18-AEC0-85ECBBDE4F43}" srcOrd="1" destOrd="0" presId="urn:microsoft.com/office/officeart/2018/2/layout/IconVerticalSolidList"/>
    <dgm:cxn modelId="{00142CCB-63A3-43B0-962F-0948122E2C97}" type="presParOf" srcId="{FCD3B38A-9E23-4525-A15D-A2634FC83DC4}" destId="{A6D12296-4C0B-4AD2-A791-486A5CB449B2}" srcOrd="2" destOrd="0" presId="urn:microsoft.com/office/officeart/2018/2/layout/IconVerticalSolidList"/>
    <dgm:cxn modelId="{36A6DEFB-DA39-4D90-A7D4-ED910EAC1BD1}" type="presParOf" srcId="{FCD3B38A-9E23-4525-A15D-A2634FC83DC4}" destId="{1510C05C-BA18-4593-81FB-D07C819F4EED}" srcOrd="3" destOrd="0" presId="urn:microsoft.com/office/officeart/2018/2/layout/IconVerticalSolidList"/>
    <dgm:cxn modelId="{A1408108-0DD1-4E31-B0C4-4986495773CE}" type="presParOf" srcId="{FCD3B38A-9E23-4525-A15D-A2634FC83DC4}" destId="{64D8F942-94DB-41C5-80CA-1FF14CE5AB12}" srcOrd="4" destOrd="0" presId="urn:microsoft.com/office/officeart/2018/2/layout/IconVerticalSolidList"/>
    <dgm:cxn modelId="{B6D5D86D-33DD-46CB-BD1D-FC17504D79B3}" type="presParOf" srcId="{6FB67C59-5838-4B08-9A68-F30CAC4A4F59}" destId="{D558FDD5-5691-4D45-B9B4-F6AB62381BD5}" srcOrd="1" destOrd="0" presId="urn:microsoft.com/office/officeart/2018/2/layout/IconVerticalSolidList"/>
    <dgm:cxn modelId="{1274D9BE-5823-44DC-90B0-58137B24A4E1}" type="presParOf" srcId="{6FB67C59-5838-4B08-9A68-F30CAC4A4F59}" destId="{F08DD496-D012-4E77-B99A-A620E12289A0}" srcOrd="2" destOrd="0" presId="urn:microsoft.com/office/officeart/2018/2/layout/IconVerticalSolidList"/>
    <dgm:cxn modelId="{6035C0B2-2FCF-415C-AF0F-6994073D38DA}" type="presParOf" srcId="{F08DD496-D012-4E77-B99A-A620E12289A0}" destId="{A4EB0891-9005-4733-9F9B-D91029734FE2}" srcOrd="0" destOrd="0" presId="urn:microsoft.com/office/officeart/2018/2/layout/IconVerticalSolidList"/>
    <dgm:cxn modelId="{69B7E444-C2FD-41BB-8112-5E7569DF8CA7}" type="presParOf" srcId="{F08DD496-D012-4E77-B99A-A620E12289A0}" destId="{9A3339E2-2EF7-4EDD-B5B0-509CA7D83A63}" srcOrd="1" destOrd="0" presId="urn:microsoft.com/office/officeart/2018/2/layout/IconVerticalSolidList"/>
    <dgm:cxn modelId="{A15AD1AD-A87E-4371-B365-D036C3622FCA}" type="presParOf" srcId="{F08DD496-D012-4E77-B99A-A620E12289A0}" destId="{86CF2D4E-2CB9-4A46-B6EE-2261A93BE449}" srcOrd="2" destOrd="0" presId="urn:microsoft.com/office/officeart/2018/2/layout/IconVerticalSolidList"/>
    <dgm:cxn modelId="{3512C0F1-132F-4497-AD56-AC4D899AF153}" type="presParOf" srcId="{F08DD496-D012-4E77-B99A-A620E12289A0}" destId="{6251BD43-CBE1-454E-956F-ABCC0A98976E}" srcOrd="3" destOrd="0" presId="urn:microsoft.com/office/officeart/2018/2/layout/IconVerticalSolidList"/>
    <dgm:cxn modelId="{5F7A4F80-343D-4F90-95DD-C503574E9D0F}" type="presParOf" srcId="{F08DD496-D012-4E77-B99A-A620E12289A0}" destId="{97F31271-0E31-425A-A9FC-656F5F57439C}" srcOrd="4" destOrd="0" presId="urn:microsoft.com/office/officeart/2018/2/layout/IconVerticalSolidList"/>
    <dgm:cxn modelId="{B3053A5D-63B0-4FB0-BCA2-30E5FAF6A018}" type="presParOf" srcId="{6FB67C59-5838-4B08-9A68-F30CAC4A4F59}" destId="{246B53BD-93C5-4DBB-9F25-66571244BCC0}" srcOrd="3" destOrd="0" presId="urn:microsoft.com/office/officeart/2018/2/layout/IconVerticalSolidList"/>
    <dgm:cxn modelId="{E6F574FF-4E44-4DA8-8032-B769859C3709}" type="presParOf" srcId="{6FB67C59-5838-4B08-9A68-F30CAC4A4F59}" destId="{B719FD36-99C4-49FD-B5FE-7971E1908206}" srcOrd="4" destOrd="0" presId="urn:microsoft.com/office/officeart/2018/2/layout/IconVerticalSolidList"/>
    <dgm:cxn modelId="{1026A424-8FFC-4A49-9FA3-CE4351017283}" type="presParOf" srcId="{B719FD36-99C4-49FD-B5FE-7971E1908206}" destId="{AFF30E1D-5A39-45EF-A752-271D06DF2E07}" srcOrd="0" destOrd="0" presId="urn:microsoft.com/office/officeart/2018/2/layout/IconVerticalSolidList"/>
    <dgm:cxn modelId="{EC2ED475-036B-4F5A-857C-0B4116A0E800}" type="presParOf" srcId="{B719FD36-99C4-49FD-B5FE-7971E1908206}" destId="{F14F2040-DC65-46E2-89BF-79029D4FBB6B}" srcOrd="1" destOrd="0" presId="urn:microsoft.com/office/officeart/2018/2/layout/IconVerticalSolidList"/>
    <dgm:cxn modelId="{FD939C21-B333-4B90-AA9B-FCB9BF09965D}" type="presParOf" srcId="{B719FD36-99C4-49FD-B5FE-7971E1908206}" destId="{DA02DFB2-FB62-4A99-8FFC-27FD54E04816}" srcOrd="2" destOrd="0" presId="urn:microsoft.com/office/officeart/2018/2/layout/IconVerticalSolidList"/>
    <dgm:cxn modelId="{E59B29BC-3ACD-40F2-B059-511663078D63}" type="presParOf" srcId="{B719FD36-99C4-49FD-B5FE-7971E1908206}" destId="{3E3A1570-3B0F-4D7B-AB48-31F26BF8AE8E}" srcOrd="3" destOrd="0" presId="urn:microsoft.com/office/officeart/2018/2/layout/IconVerticalSolidList"/>
    <dgm:cxn modelId="{CA29CC72-8B23-422A-A796-DE2CBF8AEF62}" type="presParOf" srcId="{B719FD36-99C4-49FD-B5FE-7971E1908206}" destId="{7F0F3DB4-CC28-4BE9-A43A-0EEC132C4484}" srcOrd="4" destOrd="0" presId="urn:microsoft.com/office/officeart/2018/2/layout/IconVerticalSolidList"/>
    <dgm:cxn modelId="{F3AF7C12-1D2E-4647-9235-1AE5C31493FD}" type="presParOf" srcId="{6FB67C59-5838-4B08-9A68-F30CAC4A4F59}" destId="{12549DAD-90FC-4981-A52A-002D1B3B1F5E}" srcOrd="5" destOrd="0" presId="urn:microsoft.com/office/officeart/2018/2/layout/IconVerticalSolidList"/>
    <dgm:cxn modelId="{C31A102B-F447-4B7A-AAD4-8CA0C315F503}" type="presParOf" srcId="{6FB67C59-5838-4B08-9A68-F30CAC4A4F59}" destId="{C5E62E4A-86C9-4599-9A9A-C1302A7E00CC}" srcOrd="6" destOrd="0" presId="urn:microsoft.com/office/officeart/2018/2/layout/IconVerticalSolidList"/>
    <dgm:cxn modelId="{72EFB96F-C349-4E4A-B3D6-442BBB85854D}" type="presParOf" srcId="{C5E62E4A-86C9-4599-9A9A-C1302A7E00CC}" destId="{DD648BC1-7947-488A-A0F3-F7FF03D8DEF7}" srcOrd="0" destOrd="0" presId="urn:microsoft.com/office/officeart/2018/2/layout/IconVerticalSolidList"/>
    <dgm:cxn modelId="{BDED987E-2D4B-47A8-9235-754DE458A511}" type="presParOf" srcId="{C5E62E4A-86C9-4599-9A9A-C1302A7E00CC}" destId="{9D4691FE-C243-4487-8469-92FBCB7E93F4}" srcOrd="1" destOrd="0" presId="urn:microsoft.com/office/officeart/2018/2/layout/IconVerticalSolidList"/>
    <dgm:cxn modelId="{D4EA9F36-2E25-4190-8C60-0EB7D3939244}" type="presParOf" srcId="{C5E62E4A-86C9-4599-9A9A-C1302A7E00CC}" destId="{3AFC9894-4717-4306-A2BB-87AAE5AF43F3}" srcOrd="2" destOrd="0" presId="urn:microsoft.com/office/officeart/2018/2/layout/IconVerticalSolidList"/>
    <dgm:cxn modelId="{BEA3A830-17BB-46D6-A8C8-E5EE87FC6172}" type="presParOf" srcId="{C5E62E4A-86C9-4599-9A9A-C1302A7E00CC}" destId="{63877004-B743-40D1-8787-4BF6B2277FF3}" srcOrd="3" destOrd="0" presId="urn:microsoft.com/office/officeart/2018/2/layout/IconVerticalSolidList"/>
    <dgm:cxn modelId="{286B0A0C-DA42-4FD8-9F97-8DBC955E7EF2}" type="presParOf" srcId="{C5E62E4A-86C9-4599-9A9A-C1302A7E00CC}" destId="{8CF1A138-34FF-444F-9D83-EA4C2C540A6E}" srcOrd="4" destOrd="0" presId="urn:microsoft.com/office/officeart/2018/2/layout/IconVerticalSolidList"/>
    <dgm:cxn modelId="{C5AB9A25-F476-4A11-AB7C-4AD6400CDEDE}" type="presParOf" srcId="{6FB67C59-5838-4B08-9A68-F30CAC4A4F59}" destId="{41F1301D-7FED-4B78-B31C-6B343E5F27DC}" srcOrd="7" destOrd="0" presId="urn:microsoft.com/office/officeart/2018/2/layout/IconVerticalSolidList"/>
    <dgm:cxn modelId="{F01793BB-E355-45EA-8D65-3D71A32B167F}" type="presParOf" srcId="{6FB67C59-5838-4B08-9A68-F30CAC4A4F59}" destId="{111EACCC-1657-423F-9F09-A52287118062}" srcOrd="8" destOrd="0" presId="urn:microsoft.com/office/officeart/2018/2/layout/IconVerticalSolidList"/>
    <dgm:cxn modelId="{AFA407C7-517D-4CE4-AA25-6A9964AFE9BC}" type="presParOf" srcId="{111EACCC-1657-423F-9F09-A52287118062}" destId="{231C403A-22C9-467D-A679-5797C6F830E6}" srcOrd="0" destOrd="0" presId="urn:microsoft.com/office/officeart/2018/2/layout/IconVerticalSolidList"/>
    <dgm:cxn modelId="{11B6A646-DA39-40D0-9316-9DC6076BF5E0}" type="presParOf" srcId="{111EACCC-1657-423F-9F09-A52287118062}" destId="{170C849A-F3C1-4421-B200-497A500AA0C5}" srcOrd="1" destOrd="0" presId="urn:microsoft.com/office/officeart/2018/2/layout/IconVerticalSolidList"/>
    <dgm:cxn modelId="{F880746C-4FC3-4CF4-BF8B-70290C285D2E}" type="presParOf" srcId="{111EACCC-1657-423F-9F09-A52287118062}" destId="{6CC49F6C-23D1-484E-827E-EADF46F3F956}" srcOrd="2" destOrd="0" presId="urn:microsoft.com/office/officeart/2018/2/layout/IconVerticalSolidList"/>
    <dgm:cxn modelId="{C38143C8-B4A4-4ADC-9AA8-85D7366C5730}" type="presParOf" srcId="{111EACCC-1657-423F-9F09-A52287118062}" destId="{CA79A65E-DA9D-4F8D-9DD3-1705167BA530}" srcOrd="3" destOrd="0" presId="urn:microsoft.com/office/officeart/2018/2/layout/IconVerticalSolidList"/>
    <dgm:cxn modelId="{3C4D2167-AA87-4BD9-950F-4CE5B3210E92}" type="presParOf" srcId="{111EACCC-1657-423F-9F09-A52287118062}" destId="{35E037CE-090B-4F5C-8D8F-17AE64446EE1}" srcOrd="4" destOrd="0" presId="urn:microsoft.com/office/officeart/2018/2/layout/IconVerticalSolidList"/>
    <dgm:cxn modelId="{EEE9DE3C-D253-48F8-B744-CD4390AFF076}" type="presParOf" srcId="{6FB67C59-5838-4B08-9A68-F30CAC4A4F59}" destId="{77161401-4C83-4D19-980A-2079367ABD5B}" srcOrd="9" destOrd="0" presId="urn:microsoft.com/office/officeart/2018/2/layout/IconVerticalSolidList"/>
    <dgm:cxn modelId="{E1C49F9C-C7AD-4DD1-9125-F8B8496C63CA}" type="presParOf" srcId="{6FB67C59-5838-4B08-9A68-F30CAC4A4F59}" destId="{4C6D39AB-28BB-4F51-A3D4-99D7BDCBC8AE}" srcOrd="10" destOrd="0" presId="urn:microsoft.com/office/officeart/2018/2/layout/IconVerticalSolidList"/>
    <dgm:cxn modelId="{378CE4AF-6E4A-488C-AF1C-728D3C7170A9}" type="presParOf" srcId="{4C6D39AB-28BB-4F51-A3D4-99D7BDCBC8AE}" destId="{1B60FE99-AC2A-4CB2-8435-39B4EC2AA22A}" srcOrd="0" destOrd="0" presId="urn:microsoft.com/office/officeart/2018/2/layout/IconVerticalSolidList"/>
    <dgm:cxn modelId="{9B3714ED-A037-43BA-9F11-51EAA132ADCA}" type="presParOf" srcId="{4C6D39AB-28BB-4F51-A3D4-99D7BDCBC8AE}" destId="{08D88144-19EF-4906-86BC-F8B5CB6F67EE}" srcOrd="1" destOrd="0" presId="urn:microsoft.com/office/officeart/2018/2/layout/IconVerticalSolidList"/>
    <dgm:cxn modelId="{7A8C22DC-CDBA-4EAA-B919-BB9AD8512F71}" type="presParOf" srcId="{4C6D39AB-28BB-4F51-A3D4-99D7BDCBC8AE}" destId="{4D925242-5B48-4070-92AA-477A18421F2F}" srcOrd="2" destOrd="0" presId="urn:microsoft.com/office/officeart/2018/2/layout/IconVerticalSolidList"/>
    <dgm:cxn modelId="{F7B1ED73-4B98-4502-BAF9-9451F5582183}" type="presParOf" srcId="{4C6D39AB-28BB-4F51-A3D4-99D7BDCBC8AE}" destId="{C7054638-8348-4C9A-9682-C679126CA49F}" srcOrd="3" destOrd="0" presId="urn:microsoft.com/office/officeart/2018/2/layout/IconVerticalSolidList"/>
    <dgm:cxn modelId="{C69FE9FD-EBF2-447B-AC7E-BE492F3BACDB}" type="presParOf" srcId="{4C6D39AB-28BB-4F51-A3D4-99D7BDCBC8AE}" destId="{944A427D-4091-4421-95D3-4359D4A823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586F10-4945-4498-9A3A-D2CA4ADD5BF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C31491-649E-426C-A3C5-6B0ECC979A99}">
      <dgm:prSet/>
      <dgm:spPr/>
      <dgm:t>
        <a:bodyPr/>
        <a:lstStyle/>
        <a:p>
          <a:r>
            <a:rPr lang="en-US" b="1"/>
            <a:t>Model Training:</a:t>
          </a:r>
          <a:endParaRPr lang="en-US"/>
        </a:p>
      </dgm:t>
    </dgm:pt>
    <dgm:pt modelId="{F58139ED-FA4D-4089-86CF-281C4DAB7035}" type="parTrans" cxnId="{90D8066E-3161-434A-A1ED-76AB7D21C44E}">
      <dgm:prSet/>
      <dgm:spPr/>
      <dgm:t>
        <a:bodyPr/>
        <a:lstStyle/>
        <a:p>
          <a:endParaRPr lang="en-US"/>
        </a:p>
      </dgm:t>
    </dgm:pt>
    <dgm:pt modelId="{24D2728E-E906-42BE-A2CD-F04C1027F719}" type="sibTrans" cxnId="{90D8066E-3161-434A-A1ED-76AB7D21C44E}">
      <dgm:prSet/>
      <dgm:spPr/>
      <dgm:t>
        <a:bodyPr/>
        <a:lstStyle/>
        <a:p>
          <a:endParaRPr lang="en-US"/>
        </a:p>
      </dgm:t>
    </dgm:pt>
    <dgm:pt modelId="{C8A028C0-25C9-41DE-BB04-66619CDF298D}">
      <dgm:prSet/>
      <dgm:spPr/>
      <dgm:t>
        <a:bodyPr/>
        <a:lstStyle/>
        <a:p>
          <a:r>
            <a:rPr lang="en-US"/>
            <a:t>To train on available limited hardware, used PEFT technique (LORA) on quantized versions of Llama 3 and Mistral models</a:t>
          </a:r>
        </a:p>
      </dgm:t>
    </dgm:pt>
    <dgm:pt modelId="{521EDA2E-BBFE-4497-88EA-E9CB0D035456}" type="parTrans" cxnId="{A0505B5E-8120-463F-AC92-7545EE311A25}">
      <dgm:prSet/>
      <dgm:spPr/>
      <dgm:t>
        <a:bodyPr/>
        <a:lstStyle/>
        <a:p>
          <a:endParaRPr lang="en-US"/>
        </a:p>
      </dgm:t>
    </dgm:pt>
    <dgm:pt modelId="{13439496-6F02-4F7A-B2EE-CC54880E3187}" type="sibTrans" cxnId="{A0505B5E-8120-463F-AC92-7545EE311A25}">
      <dgm:prSet/>
      <dgm:spPr/>
      <dgm:t>
        <a:bodyPr/>
        <a:lstStyle/>
        <a:p>
          <a:endParaRPr lang="en-US"/>
        </a:p>
      </dgm:t>
    </dgm:pt>
    <dgm:pt modelId="{28D25766-9025-4AFE-840E-4CD3CB189957}">
      <dgm:prSet/>
      <dgm:spPr/>
      <dgm:t>
        <a:bodyPr/>
        <a:lstStyle/>
        <a:p>
          <a:r>
            <a:rPr lang="en-US"/>
            <a:t>Used Transformer framework to train the base versions of T5 and Bart models.</a:t>
          </a:r>
        </a:p>
      </dgm:t>
    </dgm:pt>
    <dgm:pt modelId="{9FC65F6D-75F9-4549-B946-E463913D0B0C}" type="parTrans" cxnId="{5E0D969A-02A5-4D8B-B660-20B31A2084E3}">
      <dgm:prSet/>
      <dgm:spPr/>
      <dgm:t>
        <a:bodyPr/>
        <a:lstStyle/>
        <a:p>
          <a:endParaRPr lang="en-US"/>
        </a:p>
      </dgm:t>
    </dgm:pt>
    <dgm:pt modelId="{E62CD6AF-A889-4AD1-8C88-7B999BB114E7}" type="sibTrans" cxnId="{5E0D969A-02A5-4D8B-B660-20B31A2084E3}">
      <dgm:prSet/>
      <dgm:spPr/>
      <dgm:t>
        <a:bodyPr/>
        <a:lstStyle/>
        <a:p>
          <a:endParaRPr lang="en-US"/>
        </a:p>
      </dgm:t>
    </dgm:pt>
    <dgm:pt modelId="{317CA0CB-294C-47BE-8FDD-F4A1362636F4}">
      <dgm:prSet/>
      <dgm:spPr/>
      <dgm:t>
        <a:bodyPr/>
        <a:lstStyle/>
        <a:p>
          <a:r>
            <a:rPr lang="en-US" b="1"/>
            <a:t>Email Subject Generation:</a:t>
          </a:r>
          <a:endParaRPr lang="en-US"/>
        </a:p>
      </dgm:t>
    </dgm:pt>
    <dgm:pt modelId="{5776CE10-5907-4EFC-87B8-CA48A4E02939}" type="parTrans" cxnId="{B2EA704C-8B6C-403F-8367-F3CDEC6B8439}">
      <dgm:prSet/>
      <dgm:spPr/>
      <dgm:t>
        <a:bodyPr/>
        <a:lstStyle/>
        <a:p>
          <a:endParaRPr lang="en-US"/>
        </a:p>
      </dgm:t>
    </dgm:pt>
    <dgm:pt modelId="{0589F248-9C26-4C9E-9DBB-8FC750C281EC}" type="sibTrans" cxnId="{B2EA704C-8B6C-403F-8367-F3CDEC6B8439}">
      <dgm:prSet/>
      <dgm:spPr/>
      <dgm:t>
        <a:bodyPr/>
        <a:lstStyle/>
        <a:p>
          <a:endParaRPr lang="en-US"/>
        </a:p>
      </dgm:t>
    </dgm:pt>
    <dgm:pt modelId="{145A79F3-9238-40CC-80C2-C764E96C2B24}">
      <dgm:prSet/>
      <dgm:spPr/>
      <dgm:t>
        <a:bodyPr/>
        <a:lstStyle/>
        <a:p>
          <a:r>
            <a:rPr lang="en-US"/>
            <a:t>Both Generative and Seq2Seq models generated contextually correct email subjects.</a:t>
          </a:r>
        </a:p>
      </dgm:t>
    </dgm:pt>
    <dgm:pt modelId="{EC375B20-B57D-4634-ACF5-2545AB0FBC8D}" type="parTrans" cxnId="{0A971C11-40A5-4127-AEC9-DF08A6CDEF2C}">
      <dgm:prSet/>
      <dgm:spPr/>
      <dgm:t>
        <a:bodyPr/>
        <a:lstStyle/>
        <a:p>
          <a:endParaRPr lang="en-US"/>
        </a:p>
      </dgm:t>
    </dgm:pt>
    <dgm:pt modelId="{7D11FE6B-1E6C-4511-87AD-E2707842DB37}" type="sibTrans" cxnId="{0A971C11-40A5-4127-AEC9-DF08A6CDEF2C}">
      <dgm:prSet/>
      <dgm:spPr/>
      <dgm:t>
        <a:bodyPr/>
        <a:lstStyle/>
        <a:p>
          <a:endParaRPr lang="en-US"/>
        </a:p>
      </dgm:t>
    </dgm:pt>
    <dgm:pt modelId="{BE9F098D-E283-4214-ACA9-6475403636B2}">
      <dgm:prSet/>
      <dgm:spPr/>
      <dgm:t>
        <a:bodyPr/>
        <a:lstStyle/>
        <a:p>
          <a:r>
            <a:rPr lang="en-US" b="1"/>
            <a:t>Model Performance and Comparison:</a:t>
          </a:r>
          <a:endParaRPr lang="en-US"/>
        </a:p>
      </dgm:t>
    </dgm:pt>
    <dgm:pt modelId="{0A4F5498-2CB1-4A0D-A34A-96A93BA1ECD8}" type="parTrans" cxnId="{45FFB74B-BAF0-4837-96CA-86123BA2B28B}">
      <dgm:prSet/>
      <dgm:spPr/>
      <dgm:t>
        <a:bodyPr/>
        <a:lstStyle/>
        <a:p>
          <a:endParaRPr lang="en-US"/>
        </a:p>
      </dgm:t>
    </dgm:pt>
    <dgm:pt modelId="{088C795F-DC56-454F-A170-7F71A6990B73}" type="sibTrans" cxnId="{45FFB74B-BAF0-4837-96CA-86123BA2B28B}">
      <dgm:prSet/>
      <dgm:spPr/>
      <dgm:t>
        <a:bodyPr/>
        <a:lstStyle/>
        <a:p>
          <a:endParaRPr lang="en-US"/>
        </a:p>
      </dgm:t>
    </dgm:pt>
    <dgm:pt modelId="{F5B754B4-1E89-43A5-91C5-6BE40DF25166}">
      <dgm:prSet/>
      <dgm:spPr/>
      <dgm:t>
        <a:bodyPr/>
        <a:lstStyle/>
        <a:p>
          <a:r>
            <a:rPr lang="en-US"/>
            <a:t>Mistral and Llama 3 models generated synonyms of words, resulting in low Rouge scores.</a:t>
          </a:r>
        </a:p>
      </dgm:t>
    </dgm:pt>
    <dgm:pt modelId="{8B2AF6BE-3C32-4143-8EBB-6EDEDED3DEAE}" type="parTrans" cxnId="{FABD6F45-CF57-4E44-A77F-FC124C1F32F3}">
      <dgm:prSet/>
      <dgm:spPr/>
      <dgm:t>
        <a:bodyPr/>
        <a:lstStyle/>
        <a:p>
          <a:endParaRPr lang="en-US"/>
        </a:p>
      </dgm:t>
    </dgm:pt>
    <dgm:pt modelId="{7BC8FF65-76C7-417F-ABE9-1199D7CD4CFB}" type="sibTrans" cxnId="{FABD6F45-CF57-4E44-A77F-FC124C1F32F3}">
      <dgm:prSet/>
      <dgm:spPr/>
      <dgm:t>
        <a:bodyPr/>
        <a:lstStyle/>
        <a:p>
          <a:endParaRPr lang="en-US"/>
        </a:p>
      </dgm:t>
    </dgm:pt>
    <dgm:pt modelId="{C8347434-7399-4FF7-95AC-11C2472A608F}">
      <dgm:prSet/>
      <dgm:spPr/>
      <dgm:t>
        <a:bodyPr/>
        <a:lstStyle/>
        <a:p>
          <a:r>
            <a:rPr lang="en-US"/>
            <a:t>Seq2Seq models picked up words directly from the email content, leading to high Rouge scores.</a:t>
          </a:r>
        </a:p>
      </dgm:t>
    </dgm:pt>
    <dgm:pt modelId="{57AD9BC3-E9CD-4C96-974E-D17CEC014E8D}" type="parTrans" cxnId="{D9DDB3D9-924E-4610-9632-4BE5A3ED2586}">
      <dgm:prSet/>
      <dgm:spPr/>
      <dgm:t>
        <a:bodyPr/>
        <a:lstStyle/>
        <a:p>
          <a:endParaRPr lang="en-US"/>
        </a:p>
      </dgm:t>
    </dgm:pt>
    <dgm:pt modelId="{8A2E58D7-B6E6-4FED-8A1B-B193D2DA0585}" type="sibTrans" cxnId="{D9DDB3D9-924E-4610-9632-4BE5A3ED2586}">
      <dgm:prSet/>
      <dgm:spPr/>
      <dgm:t>
        <a:bodyPr/>
        <a:lstStyle/>
        <a:p>
          <a:endParaRPr lang="en-US"/>
        </a:p>
      </dgm:t>
    </dgm:pt>
    <dgm:pt modelId="{7C8BA0A0-8DC5-4E2C-AB0C-D2B0DF8E5990}">
      <dgm:prSet/>
      <dgm:spPr/>
      <dgm:t>
        <a:bodyPr/>
        <a:lstStyle/>
        <a:p>
          <a:r>
            <a:rPr lang="en-US"/>
            <a:t>Bart and T5 models, both encoder-decoder types, outperformed Mistral and Llama 3 models.</a:t>
          </a:r>
        </a:p>
      </dgm:t>
    </dgm:pt>
    <dgm:pt modelId="{A8080038-CE78-40F1-ACFD-6033252B6EF1}" type="parTrans" cxnId="{23590D55-69D2-442C-B613-CC736B752B83}">
      <dgm:prSet/>
      <dgm:spPr/>
      <dgm:t>
        <a:bodyPr/>
        <a:lstStyle/>
        <a:p>
          <a:endParaRPr lang="en-US"/>
        </a:p>
      </dgm:t>
    </dgm:pt>
    <dgm:pt modelId="{7F90D325-EB37-4CA9-97CD-87FE2FAC7960}" type="sibTrans" cxnId="{23590D55-69D2-442C-B613-CC736B752B83}">
      <dgm:prSet/>
      <dgm:spPr/>
      <dgm:t>
        <a:bodyPr/>
        <a:lstStyle/>
        <a:p>
          <a:endParaRPr lang="en-US"/>
        </a:p>
      </dgm:t>
    </dgm:pt>
    <dgm:pt modelId="{05030B3B-0D14-48C2-9E08-1F0F1703BE83}" type="pres">
      <dgm:prSet presAssocID="{C9586F10-4945-4498-9A3A-D2CA4ADD5BFA}" presName="Name0" presStyleCnt="0">
        <dgm:presLayoutVars>
          <dgm:dir/>
          <dgm:animLvl val="lvl"/>
          <dgm:resizeHandles val="exact"/>
        </dgm:presLayoutVars>
      </dgm:prSet>
      <dgm:spPr/>
    </dgm:pt>
    <dgm:pt modelId="{FDDEC113-F044-42B5-9849-D335C5ED48F0}" type="pres">
      <dgm:prSet presAssocID="{01C31491-649E-426C-A3C5-6B0ECC979A99}" presName="composite" presStyleCnt="0"/>
      <dgm:spPr/>
    </dgm:pt>
    <dgm:pt modelId="{A1A2A9CA-955F-45C5-A9E1-E264B38E1970}" type="pres">
      <dgm:prSet presAssocID="{01C31491-649E-426C-A3C5-6B0ECC979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3350F7-EEC9-420B-9364-5517C5970A6D}" type="pres">
      <dgm:prSet presAssocID="{01C31491-649E-426C-A3C5-6B0ECC979A99}" presName="desTx" presStyleLbl="alignAccFollowNode1" presStyleIdx="0" presStyleCnt="3">
        <dgm:presLayoutVars>
          <dgm:bulletEnabled val="1"/>
        </dgm:presLayoutVars>
      </dgm:prSet>
      <dgm:spPr/>
    </dgm:pt>
    <dgm:pt modelId="{1ECDC74F-A5C5-4252-A6B2-E60A9E7F2F24}" type="pres">
      <dgm:prSet presAssocID="{24D2728E-E906-42BE-A2CD-F04C1027F719}" presName="space" presStyleCnt="0"/>
      <dgm:spPr/>
    </dgm:pt>
    <dgm:pt modelId="{5F641BD4-61EB-4A7B-BC2A-8736186DC3B9}" type="pres">
      <dgm:prSet presAssocID="{317CA0CB-294C-47BE-8FDD-F4A1362636F4}" presName="composite" presStyleCnt="0"/>
      <dgm:spPr/>
    </dgm:pt>
    <dgm:pt modelId="{A2DEE68A-2601-43B4-BC68-10A00986AE7C}" type="pres">
      <dgm:prSet presAssocID="{317CA0CB-294C-47BE-8FDD-F4A1362636F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7DDBCA-F69C-49AE-AD8E-CC49F770BC5D}" type="pres">
      <dgm:prSet presAssocID="{317CA0CB-294C-47BE-8FDD-F4A1362636F4}" presName="desTx" presStyleLbl="alignAccFollowNode1" presStyleIdx="1" presStyleCnt="3">
        <dgm:presLayoutVars>
          <dgm:bulletEnabled val="1"/>
        </dgm:presLayoutVars>
      </dgm:prSet>
      <dgm:spPr/>
    </dgm:pt>
    <dgm:pt modelId="{208C33E4-6AB8-43E5-9536-37F8527F78A1}" type="pres">
      <dgm:prSet presAssocID="{0589F248-9C26-4C9E-9DBB-8FC750C281EC}" presName="space" presStyleCnt="0"/>
      <dgm:spPr/>
    </dgm:pt>
    <dgm:pt modelId="{7CAF3A58-6697-4271-818A-7D4C13D0662E}" type="pres">
      <dgm:prSet presAssocID="{BE9F098D-E283-4214-ACA9-6475403636B2}" presName="composite" presStyleCnt="0"/>
      <dgm:spPr/>
    </dgm:pt>
    <dgm:pt modelId="{0273F34D-1841-45B1-8473-E8129AF167A9}" type="pres">
      <dgm:prSet presAssocID="{BE9F098D-E283-4214-ACA9-6475403636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FD5275C-4591-4ED1-9A4F-320383E1F620}" type="pres">
      <dgm:prSet presAssocID="{BE9F098D-E283-4214-ACA9-6475403636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3442104-2DF4-451A-B6EF-819C01297E81}" type="presOf" srcId="{F5B754B4-1E89-43A5-91C5-6BE40DF25166}" destId="{CFD5275C-4591-4ED1-9A4F-320383E1F620}" srcOrd="0" destOrd="0" presId="urn:microsoft.com/office/officeart/2005/8/layout/hList1"/>
    <dgm:cxn modelId="{D8E2CD0C-599B-4751-963D-45A8EE6FD980}" type="presOf" srcId="{BE9F098D-E283-4214-ACA9-6475403636B2}" destId="{0273F34D-1841-45B1-8473-E8129AF167A9}" srcOrd="0" destOrd="0" presId="urn:microsoft.com/office/officeart/2005/8/layout/hList1"/>
    <dgm:cxn modelId="{0A971C11-40A5-4127-AEC9-DF08A6CDEF2C}" srcId="{317CA0CB-294C-47BE-8FDD-F4A1362636F4}" destId="{145A79F3-9238-40CC-80C2-C764E96C2B24}" srcOrd="0" destOrd="0" parTransId="{EC375B20-B57D-4634-ACF5-2545AB0FBC8D}" sibTransId="{7D11FE6B-1E6C-4511-87AD-E2707842DB37}"/>
    <dgm:cxn modelId="{13E3A112-889A-4ACE-98E0-4F55B4D7773A}" type="presOf" srcId="{28D25766-9025-4AFE-840E-4CD3CB189957}" destId="{663350F7-EEC9-420B-9364-5517C5970A6D}" srcOrd="0" destOrd="1" presId="urn:microsoft.com/office/officeart/2005/8/layout/hList1"/>
    <dgm:cxn modelId="{60A3C540-A3D2-4EDB-B7B4-38025A9C01DB}" type="presOf" srcId="{01C31491-649E-426C-A3C5-6B0ECC979A99}" destId="{A1A2A9CA-955F-45C5-A9E1-E264B38E1970}" srcOrd="0" destOrd="0" presId="urn:microsoft.com/office/officeart/2005/8/layout/hList1"/>
    <dgm:cxn modelId="{3AB19E5B-63E1-4185-AD67-F597ACDCFF78}" type="presOf" srcId="{C9586F10-4945-4498-9A3A-D2CA4ADD5BFA}" destId="{05030B3B-0D14-48C2-9E08-1F0F1703BE83}" srcOrd="0" destOrd="0" presId="urn:microsoft.com/office/officeart/2005/8/layout/hList1"/>
    <dgm:cxn modelId="{A0505B5E-8120-463F-AC92-7545EE311A25}" srcId="{01C31491-649E-426C-A3C5-6B0ECC979A99}" destId="{C8A028C0-25C9-41DE-BB04-66619CDF298D}" srcOrd="0" destOrd="0" parTransId="{521EDA2E-BBFE-4497-88EA-E9CB0D035456}" sibTransId="{13439496-6F02-4F7A-B2EE-CC54880E3187}"/>
    <dgm:cxn modelId="{FABD6F45-CF57-4E44-A77F-FC124C1F32F3}" srcId="{BE9F098D-E283-4214-ACA9-6475403636B2}" destId="{F5B754B4-1E89-43A5-91C5-6BE40DF25166}" srcOrd="0" destOrd="0" parTransId="{8B2AF6BE-3C32-4143-8EBB-6EDEDED3DEAE}" sibTransId="{7BC8FF65-76C7-417F-ABE9-1199D7CD4CFB}"/>
    <dgm:cxn modelId="{DEB5AE46-EF9A-4BFB-B37C-BA7693F3CD0E}" type="presOf" srcId="{317CA0CB-294C-47BE-8FDD-F4A1362636F4}" destId="{A2DEE68A-2601-43B4-BC68-10A00986AE7C}" srcOrd="0" destOrd="0" presId="urn:microsoft.com/office/officeart/2005/8/layout/hList1"/>
    <dgm:cxn modelId="{45FFB74B-BAF0-4837-96CA-86123BA2B28B}" srcId="{C9586F10-4945-4498-9A3A-D2CA4ADD5BFA}" destId="{BE9F098D-E283-4214-ACA9-6475403636B2}" srcOrd="2" destOrd="0" parTransId="{0A4F5498-2CB1-4A0D-A34A-96A93BA1ECD8}" sibTransId="{088C795F-DC56-454F-A170-7F71A6990B73}"/>
    <dgm:cxn modelId="{B2EA704C-8B6C-403F-8367-F3CDEC6B8439}" srcId="{C9586F10-4945-4498-9A3A-D2CA4ADD5BFA}" destId="{317CA0CB-294C-47BE-8FDD-F4A1362636F4}" srcOrd="1" destOrd="0" parTransId="{5776CE10-5907-4EFC-87B8-CA48A4E02939}" sibTransId="{0589F248-9C26-4C9E-9DBB-8FC750C281EC}"/>
    <dgm:cxn modelId="{90D8066E-3161-434A-A1ED-76AB7D21C44E}" srcId="{C9586F10-4945-4498-9A3A-D2CA4ADD5BFA}" destId="{01C31491-649E-426C-A3C5-6B0ECC979A99}" srcOrd="0" destOrd="0" parTransId="{F58139ED-FA4D-4089-86CF-281C4DAB7035}" sibTransId="{24D2728E-E906-42BE-A2CD-F04C1027F719}"/>
    <dgm:cxn modelId="{24E15C72-8FDA-456B-8101-9C8BA9DDE3CA}" type="presOf" srcId="{C8347434-7399-4FF7-95AC-11C2472A608F}" destId="{CFD5275C-4591-4ED1-9A4F-320383E1F620}" srcOrd="0" destOrd="1" presId="urn:microsoft.com/office/officeart/2005/8/layout/hList1"/>
    <dgm:cxn modelId="{23590D55-69D2-442C-B613-CC736B752B83}" srcId="{BE9F098D-E283-4214-ACA9-6475403636B2}" destId="{7C8BA0A0-8DC5-4E2C-AB0C-D2B0DF8E5990}" srcOrd="2" destOrd="0" parTransId="{A8080038-CE78-40F1-ACFD-6033252B6EF1}" sibTransId="{7F90D325-EB37-4CA9-97CD-87FE2FAC7960}"/>
    <dgm:cxn modelId="{A1973276-D162-48AA-A386-97219A791E55}" type="presOf" srcId="{C8A028C0-25C9-41DE-BB04-66619CDF298D}" destId="{663350F7-EEC9-420B-9364-5517C5970A6D}" srcOrd="0" destOrd="0" presId="urn:microsoft.com/office/officeart/2005/8/layout/hList1"/>
    <dgm:cxn modelId="{5E0D969A-02A5-4D8B-B660-20B31A2084E3}" srcId="{01C31491-649E-426C-A3C5-6B0ECC979A99}" destId="{28D25766-9025-4AFE-840E-4CD3CB189957}" srcOrd="1" destOrd="0" parTransId="{9FC65F6D-75F9-4549-B946-E463913D0B0C}" sibTransId="{E62CD6AF-A889-4AD1-8C88-7B999BB114E7}"/>
    <dgm:cxn modelId="{02F00EB0-567E-47F9-AA69-E85099863BF2}" type="presOf" srcId="{145A79F3-9238-40CC-80C2-C764E96C2B24}" destId="{857DDBCA-F69C-49AE-AD8E-CC49F770BC5D}" srcOrd="0" destOrd="0" presId="urn:microsoft.com/office/officeart/2005/8/layout/hList1"/>
    <dgm:cxn modelId="{D9DDB3D9-924E-4610-9632-4BE5A3ED2586}" srcId="{BE9F098D-E283-4214-ACA9-6475403636B2}" destId="{C8347434-7399-4FF7-95AC-11C2472A608F}" srcOrd="1" destOrd="0" parTransId="{57AD9BC3-E9CD-4C96-974E-D17CEC014E8D}" sibTransId="{8A2E58D7-B6E6-4FED-8A1B-B193D2DA0585}"/>
    <dgm:cxn modelId="{9646E3E9-682D-4A74-9593-57850FF585BE}" type="presOf" srcId="{7C8BA0A0-8DC5-4E2C-AB0C-D2B0DF8E5990}" destId="{CFD5275C-4591-4ED1-9A4F-320383E1F620}" srcOrd="0" destOrd="2" presId="urn:microsoft.com/office/officeart/2005/8/layout/hList1"/>
    <dgm:cxn modelId="{0A6E8D0B-03F3-4D77-9B46-905438F94D83}" type="presParOf" srcId="{05030B3B-0D14-48C2-9E08-1F0F1703BE83}" destId="{FDDEC113-F044-42B5-9849-D335C5ED48F0}" srcOrd="0" destOrd="0" presId="urn:microsoft.com/office/officeart/2005/8/layout/hList1"/>
    <dgm:cxn modelId="{178EE835-94A3-41B0-A094-3AF2C6A7652D}" type="presParOf" srcId="{FDDEC113-F044-42B5-9849-D335C5ED48F0}" destId="{A1A2A9CA-955F-45C5-A9E1-E264B38E1970}" srcOrd="0" destOrd="0" presId="urn:microsoft.com/office/officeart/2005/8/layout/hList1"/>
    <dgm:cxn modelId="{0EAFF03D-5FD6-4767-8A40-CCE12D61A556}" type="presParOf" srcId="{FDDEC113-F044-42B5-9849-D335C5ED48F0}" destId="{663350F7-EEC9-420B-9364-5517C5970A6D}" srcOrd="1" destOrd="0" presId="urn:microsoft.com/office/officeart/2005/8/layout/hList1"/>
    <dgm:cxn modelId="{2278712A-E1CA-41BC-85C0-9995D7D85FF4}" type="presParOf" srcId="{05030B3B-0D14-48C2-9E08-1F0F1703BE83}" destId="{1ECDC74F-A5C5-4252-A6B2-E60A9E7F2F24}" srcOrd="1" destOrd="0" presId="urn:microsoft.com/office/officeart/2005/8/layout/hList1"/>
    <dgm:cxn modelId="{35340341-1846-4354-9BE4-7647EFD28515}" type="presParOf" srcId="{05030B3B-0D14-48C2-9E08-1F0F1703BE83}" destId="{5F641BD4-61EB-4A7B-BC2A-8736186DC3B9}" srcOrd="2" destOrd="0" presId="urn:microsoft.com/office/officeart/2005/8/layout/hList1"/>
    <dgm:cxn modelId="{AB48BEE3-1E21-469F-AC5B-626391AD0DEB}" type="presParOf" srcId="{5F641BD4-61EB-4A7B-BC2A-8736186DC3B9}" destId="{A2DEE68A-2601-43B4-BC68-10A00986AE7C}" srcOrd="0" destOrd="0" presId="urn:microsoft.com/office/officeart/2005/8/layout/hList1"/>
    <dgm:cxn modelId="{01548954-5125-4AE1-A8CA-5EFA03E85F06}" type="presParOf" srcId="{5F641BD4-61EB-4A7B-BC2A-8736186DC3B9}" destId="{857DDBCA-F69C-49AE-AD8E-CC49F770BC5D}" srcOrd="1" destOrd="0" presId="urn:microsoft.com/office/officeart/2005/8/layout/hList1"/>
    <dgm:cxn modelId="{155ED179-07C3-4C5E-983C-30EDD1352201}" type="presParOf" srcId="{05030B3B-0D14-48C2-9E08-1F0F1703BE83}" destId="{208C33E4-6AB8-43E5-9536-37F8527F78A1}" srcOrd="3" destOrd="0" presId="urn:microsoft.com/office/officeart/2005/8/layout/hList1"/>
    <dgm:cxn modelId="{2A10192D-CC9E-4E4F-ABC7-73A9FEBF11E3}" type="presParOf" srcId="{05030B3B-0D14-48C2-9E08-1F0F1703BE83}" destId="{7CAF3A58-6697-4271-818A-7D4C13D0662E}" srcOrd="4" destOrd="0" presId="urn:microsoft.com/office/officeart/2005/8/layout/hList1"/>
    <dgm:cxn modelId="{56BF000B-A3CB-440D-9D51-16DE1E8420A5}" type="presParOf" srcId="{7CAF3A58-6697-4271-818A-7D4C13D0662E}" destId="{0273F34D-1841-45B1-8473-E8129AF167A9}" srcOrd="0" destOrd="0" presId="urn:microsoft.com/office/officeart/2005/8/layout/hList1"/>
    <dgm:cxn modelId="{7D049BDC-30E0-4206-9E70-26293D015EFB}" type="presParOf" srcId="{7CAF3A58-6697-4271-818A-7D4C13D0662E}" destId="{CFD5275C-4591-4ED1-9A4F-320383E1F6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39ABE-C91A-4ED8-B39E-CE0D9D99F451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17FC3-B566-4C44-8431-3940D133D147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Generate a succinct subject line from the body of an email.</a:t>
          </a:r>
          <a:endParaRPr lang="en-US" sz="1500" kern="1200"/>
        </a:p>
      </dsp:txBody>
      <dsp:txXfrm>
        <a:off x="299702" y="1282093"/>
        <a:ext cx="2200851" cy="1366505"/>
      </dsp:txXfrm>
    </dsp:sp>
    <dsp:sp modelId="{F1D6E761-F589-4DF4-8271-54BE43F823C2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BAD7C-4F4E-4083-8547-01CEF19828BE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To explore the use of Generative AI Language Models (LLMs) for generating compelling email subject lines.</a:t>
          </a:r>
          <a:endParaRPr lang="en-US" sz="1500" kern="1200"/>
        </a:p>
      </dsp:txBody>
      <dsp:txXfrm>
        <a:off x="3093555" y="1282093"/>
        <a:ext cx="2200851" cy="1366505"/>
      </dsp:txXfrm>
    </dsp:sp>
    <dsp:sp modelId="{2F662262-5587-4A88-99C4-80758DF7576B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9B0A9-7213-49D0-8F3E-57B60A6B396D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To evaluate the effectiveness of different LLMs in creating subject lines that improve open rates.</a:t>
          </a:r>
          <a:endParaRPr lang="en-US" sz="1500" kern="1200"/>
        </a:p>
      </dsp:txBody>
      <dsp:txXfrm>
        <a:off x="5887408" y="1282093"/>
        <a:ext cx="2200851" cy="1366505"/>
      </dsp:txXfrm>
    </dsp:sp>
    <dsp:sp modelId="{1E73F197-2671-4E12-8AD6-944F200DE6E3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CDB5C-F5D6-4620-A35D-F057E66924C6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To discuss the deployment process and challenges faced during implementation.</a:t>
          </a:r>
          <a:endParaRPr lang="en-US" sz="1500" kern="1200"/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80C0-955B-4AB5-ADA3-6AD727B0A8C0}">
      <dsp:nvSpPr>
        <dsp:cNvPr id="0" name=""/>
        <dsp:cNvSpPr/>
      </dsp:nvSpPr>
      <dsp:spPr>
        <a:xfrm>
          <a:off x="0" y="3402"/>
          <a:ext cx="10927829" cy="577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4159C-6CAF-4E18-AEC0-85ECBBDE4F43}">
      <dsp:nvSpPr>
        <dsp:cNvPr id="0" name=""/>
        <dsp:cNvSpPr/>
      </dsp:nvSpPr>
      <dsp:spPr>
        <a:xfrm>
          <a:off x="174657" y="133312"/>
          <a:ext cx="317558" cy="317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0C05C-BA18-4593-81FB-D07C819F4EED}">
      <dsp:nvSpPr>
        <dsp:cNvPr id="0" name=""/>
        <dsp:cNvSpPr/>
      </dsp:nvSpPr>
      <dsp:spPr>
        <a:xfrm>
          <a:off x="666873" y="3402"/>
          <a:ext cx="4917523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Email Body</a:t>
          </a:r>
          <a:endParaRPr lang="en-US" sz="1900" kern="1200"/>
        </a:p>
      </dsp:txBody>
      <dsp:txXfrm>
        <a:off x="666873" y="3402"/>
        <a:ext cx="4917523" cy="577379"/>
      </dsp:txXfrm>
    </dsp:sp>
    <dsp:sp modelId="{64D8F942-94DB-41C5-80CA-1FF14CE5AB12}">
      <dsp:nvSpPr>
        <dsp:cNvPr id="0" name=""/>
        <dsp:cNvSpPr/>
      </dsp:nvSpPr>
      <dsp:spPr>
        <a:xfrm>
          <a:off x="5584396" y="3402"/>
          <a:ext cx="5342780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﻿Please help summarize the provided email body and generate email subject The following reports have been waiting for your approval for more than 4 days. Please review. Owner: James W Reitmeyer Report Name: JReitmeyer 10/24/01 Days In Mgr. Queue: 5</a:t>
          </a:r>
          <a:endParaRPr lang="en-US" sz="1100" kern="1200"/>
        </a:p>
      </dsp:txBody>
      <dsp:txXfrm>
        <a:off x="5584396" y="3402"/>
        <a:ext cx="5342780" cy="577379"/>
      </dsp:txXfrm>
    </dsp:sp>
    <dsp:sp modelId="{A4EB0891-9005-4733-9F9B-D91029734FE2}">
      <dsp:nvSpPr>
        <dsp:cNvPr id="0" name=""/>
        <dsp:cNvSpPr/>
      </dsp:nvSpPr>
      <dsp:spPr>
        <a:xfrm>
          <a:off x="0" y="725126"/>
          <a:ext cx="10927829" cy="577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339E2-2EF7-4EDD-B5B0-509CA7D83A63}">
      <dsp:nvSpPr>
        <dsp:cNvPr id="0" name=""/>
        <dsp:cNvSpPr/>
      </dsp:nvSpPr>
      <dsp:spPr>
        <a:xfrm>
          <a:off x="174657" y="855036"/>
          <a:ext cx="317558" cy="317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1BD43-CBE1-454E-956F-ABCC0A98976E}">
      <dsp:nvSpPr>
        <dsp:cNvPr id="0" name=""/>
        <dsp:cNvSpPr/>
      </dsp:nvSpPr>
      <dsp:spPr>
        <a:xfrm>
          <a:off x="666873" y="725126"/>
          <a:ext cx="4917523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Reference Ouptut:</a:t>
          </a:r>
          <a:endParaRPr lang="en-US" sz="1900" kern="1200"/>
        </a:p>
      </dsp:txBody>
      <dsp:txXfrm>
        <a:off x="666873" y="725126"/>
        <a:ext cx="4917523" cy="577379"/>
      </dsp:txXfrm>
    </dsp:sp>
    <dsp:sp modelId="{97F31271-0E31-425A-A9FC-656F5F57439C}">
      <dsp:nvSpPr>
        <dsp:cNvPr id="0" name=""/>
        <dsp:cNvSpPr/>
      </dsp:nvSpPr>
      <dsp:spPr>
        <a:xfrm>
          <a:off x="5584396" y="725126"/>
          <a:ext cx="5342780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Reports Awaiting Approval</a:t>
          </a:r>
          <a:endParaRPr lang="en-US" sz="1100" kern="1200" dirty="0"/>
        </a:p>
      </dsp:txBody>
      <dsp:txXfrm>
        <a:off x="5584396" y="725126"/>
        <a:ext cx="5342780" cy="577379"/>
      </dsp:txXfrm>
    </dsp:sp>
    <dsp:sp modelId="{AFF30E1D-5A39-45EF-A752-271D06DF2E07}">
      <dsp:nvSpPr>
        <dsp:cNvPr id="0" name=""/>
        <dsp:cNvSpPr/>
      </dsp:nvSpPr>
      <dsp:spPr>
        <a:xfrm>
          <a:off x="0" y="1446850"/>
          <a:ext cx="10927829" cy="577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F2040-DC65-46E2-89BF-79029D4FBB6B}">
      <dsp:nvSpPr>
        <dsp:cNvPr id="0" name=""/>
        <dsp:cNvSpPr/>
      </dsp:nvSpPr>
      <dsp:spPr>
        <a:xfrm>
          <a:off x="174657" y="1576761"/>
          <a:ext cx="317558" cy="317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A1570-3B0F-4D7B-AB48-31F26BF8AE8E}">
      <dsp:nvSpPr>
        <dsp:cNvPr id="0" name=""/>
        <dsp:cNvSpPr/>
      </dsp:nvSpPr>
      <dsp:spPr>
        <a:xfrm>
          <a:off x="666873" y="1446850"/>
          <a:ext cx="4917523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Llama3 Model Output:</a:t>
          </a:r>
          <a:endParaRPr lang="en-US" sz="1900" kern="1200"/>
        </a:p>
      </dsp:txBody>
      <dsp:txXfrm>
        <a:off x="666873" y="1446850"/>
        <a:ext cx="4917523" cy="577379"/>
      </dsp:txXfrm>
    </dsp:sp>
    <dsp:sp modelId="{7F0F3DB4-CC28-4BE9-A43A-0EEC132C4484}">
      <dsp:nvSpPr>
        <dsp:cNvPr id="0" name=""/>
        <dsp:cNvSpPr/>
      </dsp:nvSpPr>
      <dsp:spPr>
        <a:xfrm>
          <a:off x="5584396" y="1446850"/>
          <a:ext cx="5342780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﻿Reports Waiting For Approval</a:t>
          </a:r>
          <a:endParaRPr lang="en-US" sz="1100" kern="1200"/>
        </a:p>
      </dsp:txBody>
      <dsp:txXfrm>
        <a:off x="5584396" y="1446850"/>
        <a:ext cx="5342780" cy="577379"/>
      </dsp:txXfrm>
    </dsp:sp>
    <dsp:sp modelId="{DD648BC1-7947-488A-A0F3-F7FF03D8DEF7}">
      <dsp:nvSpPr>
        <dsp:cNvPr id="0" name=""/>
        <dsp:cNvSpPr/>
      </dsp:nvSpPr>
      <dsp:spPr>
        <a:xfrm>
          <a:off x="0" y="2168574"/>
          <a:ext cx="10927829" cy="577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691FE-C243-4487-8469-92FBCB7E93F4}">
      <dsp:nvSpPr>
        <dsp:cNvPr id="0" name=""/>
        <dsp:cNvSpPr/>
      </dsp:nvSpPr>
      <dsp:spPr>
        <a:xfrm>
          <a:off x="174657" y="2298485"/>
          <a:ext cx="317558" cy="317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77004-B743-40D1-8787-4BF6B2277FF3}">
      <dsp:nvSpPr>
        <dsp:cNvPr id="0" name=""/>
        <dsp:cNvSpPr/>
      </dsp:nvSpPr>
      <dsp:spPr>
        <a:xfrm>
          <a:off x="666873" y="2168574"/>
          <a:ext cx="4917523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Mistral Model Output:</a:t>
          </a:r>
          <a:endParaRPr lang="en-US" sz="1900" kern="1200"/>
        </a:p>
      </dsp:txBody>
      <dsp:txXfrm>
        <a:off x="666873" y="2168574"/>
        <a:ext cx="4917523" cy="577379"/>
      </dsp:txXfrm>
    </dsp:sp>
    <dsp:sp modelId="{8CF1A138-34FF-444F-9D83-EA4C2C540A6E}">
      <dsp:nvSpPr>
        <dsp:cNvPr id="0" name=""/>
        <dsp:cNvSpPr/>
      </dsp:nvSpPr>
      <dsp:spPr>
        <a:xfrm>
          <a:off x="5584396" y="2168574"/>
          <a:ext cx="5342780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﻿Approval Needed - Reports Waiting More Than Four Days</a:t>
          </a:r>
          <a:endParaRPr lang="en-US" sz="1100" kern="1200"/>
        </a:p>
      </dsp:txBody>
      <dsp:txXfrm>
        <a:off x="5584396" y="2168574"/>
        <a:ext cx="5342780" cy="577379"/>
      </dsp:txXfrm>
    </dsp:sp>
    <dsp:sp modelId="{231C403A-22C9-467D-A679-5797C6F830E6}">
      <dsp:nvSpPr>
        <dsp:cNvPr id="0" name=""/>
        <dsp:cNvSpPr/>
      </dsp:nvSpPr>
      <dsp:spPr>
        <a:xfrm>
          <a:off x="0" y="2890299"/>
          <a:ext cx="10927829" cy="577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C849A-F3C1-4421-B200-497A500AA0C5}">
      <dsp:nvSpPr>
        <dsp:cNvPr id="0" name=""/>
        <dsp:cNvSpPr/>
      </dsp:nvSpPr>
      <dsp:spPr>
        <a:xfrm>
          <a:off x="174657" y="3020209"/>
          <a:ext cx="317558" cy="3175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9A65E-DA9D-4F8D-9DD3-1705167BA530}">
      <dsp:nvSpPr>
        <dsp:cNvPr id="0" name=""/>
        <dsp:cNvSpPr/>
      </dsp:nvSpPr>
      <dsp:spPr>
        <a:xfrm>
          <a:off x="666873" y="2890299"/>
          <a:ext cx="4917523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T5 Model Output:</a:t>
          </a:r>
          <a:endParaRPr lang="en-US" sz="1900" kern="1200"/>
        </a:p>
      </dsp:txBody>
      <dsp:txXfrm>
        <a:off x="666873" y="2890299"/>
        <a:ext cx="4917523" cy="577379"/>
      </dsp:txXfrm>
    </dsp:sp>
    <dsp:sp modelId="{35E037CE-090B-4F5C-8D8F-17AE64446EE1}">
      <dsp:nvSpPr>
        <dsp:cNvPr id="0" name=""/>
        <dsp:cNvSpPr/>
      </dsp:nvSpPr>
      <dsp:spPr>
        <a:xfrm>
          <a:off x="5584396" y="2890299"/>
          <a:ext cx="5342780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Reports Waiting For Your Approval</a:t>
          </a:r>
          <a:endParaRPr lang="en-US" sz="1100" kern="1200"/>
        </a:p>
      </dsp:txBody>
      <dsp:txXfrm>
        <a:off x="5584396" y="2890299"/>
        <a:ext cx="5342780" cy="577379"/>
      </dsp:txXfrm>
    </dsp:sp>
    <dsp:sp modelId="{1B60FE99-AC2A-4CB2-8435-39B4EC2AA22A}">
      <dsp:nvSpPr>
        <dsp:cNvPr id="0" name=""/>
        <dsp:cNvSpPr/>
      </dsp:nvSpPr>
      <dsp:spPr>
        <a:xfrm>
          <a:off x="0" y="3612023"/>
          <a:ext cx="10927829" cy="577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88144-19EF-4906-86BC-F8B5CB6F67EE}">
      <dsp:nvSpPr>
        <dsp:cNvPr id="0" name=""/>
        <dsp:cNvSpPr/>
      </dsp:nvSpPr>
      <dsp:spPr>
        <a:xfrm>
          <a:off x="174657" y="3741933"/>
          <a:ext cx="317558" cy="3175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54638-8348-4C9A-9682-C679126CA49F}">
      <dsp:nvSpPr>
        <dsp:cNvPr id="0" name=""/>
        <dsp:cNvSpPr/>
      </dsp:nvSpPr>
      <dsp:spPr>
        <a:xfrm>
          <a:off x="666873" y="3612023"/>
          <a:ext cx="4917523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Bart Model Output:</a:t>
          </a:r>
          <a:endParaRPr lang="en-US" sz="1900" kern="1200"/>
        </a:p>
      </dsp:txBody>
      <dsp:txXfrm>
        <a:off x="666873" y="3612023"/>
        <a:ext cx="4917523" cy="577379"/>
      </dsp:txXfrm>
    </dsp:sp>
    <dsp:sp modelId="{944A427D-4091-4421-95D3-4359D4A82357}">
      <dsp:nvSpPr>
        <dsp:cNvPr id="0" name=""/>
        <dsp:cNvSpPr/>
      </dsp:nvSpPr>
      <dsp:spPr>
        <a:xfrm>
          <a:off x="5584396" y="3612023"/>
          <a:ext cx="5342780" cy="57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06" tIns="61106" rIns="61106" bIns="6110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Expense Reports Awaiting Your Approval</a:t>
          </a:r>
          <a:endParaRPr lang="en-US" sz="1100" kern="1200"/>
        </a:p>
      </dsp:txBody>
      <dsp:txXfrm>
        <a:off x="5584396" y="3612023"/>
        <a:ext cx="5342780" cy="577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2A9CA-955F-45C5-A9E1-E264B38E1970}">
      <dsp:nvSpPr>
        <dsp:cNvPr id="0" name=""/>
        <dsp:cNvSpPr/>
      </dsp:nvSpPr>
      <dsp:spPr>
        <a:xfrm>
          <a:off x="3414" y="55526"/>
          <a:ext cx="3329572" cy="670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Training:</a:t>
          </a:r>
          <a:endParaRPr lang="en-US" sz="1800" kern="1200"/>
        </a:p>
      </dsp:txBody>
      <dsp:txXfrm>
        <a:off x="3414" y="55526"/>
        <a:ext cx="3329572" cy="670917"/>
      </dsp:txXfrm>
    </dsp:sp>
    <dsp:sp modelId="{663350F7-EEC9-420B-9364-5517C5970A6D}">
      <dsp:nvSpPr>
        <dsp:cNvPr id="0" name=""/>
        <dsp:cNvSpPr/>
      </dsp:nvSpPr>
      <dsp:spPr>
        <a:xfrm>
          <a:off x="3414" y="726444"/>
          <a:ext cx="3329572" cy="34108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 train on available limited hardware, used PEFT technique (LORA) on quantized versions of Llama 3 and Mistral models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Used Transformer framework to train the base versions of T5 and Bart models.</a:t>
          </a:r>
        </a:p>
      </dsp:txBody>
      <dsp:txXfrm>
        <a:off x="3414" y="726444"/>
        <a:ext cx="3329572" cy="3410834"/>
      </dsp:txXfrm>
    </dsp:sp>
    <dsp:sp modelId="{A2DEE68A-2601-43B4-BC68-10A00986AE7C}">
      <dsp:nvSpPr>
        <dsp:cNvPr id="0" name=""/>
        <dsp:cNvSpPr/>
      </dsp:nvSpPr>
      <dsp:spPr>
        <a:xfrm>
          <a:off x="3799128" y="55526"/>
          <a:ext cx="3329572" cy="6709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Email Subject Generation:</a:t>
          </a:r>
          <a:endParaRPr lang="en-US" sz="1800" kern="1200"/>
        </a:p>
      </dsp:txBody>
      <dsp:txXfrm>
        <a:off x="3799128" y="55526"/>
        <a:ext cx="3329572" cy="670917"/>
      </dsp:txXfrm>
    </dsp:sp>
    <dsp:sp modelId="{857DDBCA-F69C-49AE-AD8E-CC49F770BC5D}">
      <dsp:nvSpPr>
        <dsp:cNvPr id="0" name=""/>
        <dsp:cNvSpPr/>
      </dsp:nvSpPr>
      <dsp:spPr>
        <a:xfrm>
          <a:off x="3799128" y="726444"/>
          <a:ext cx="3329572" cy="34108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Both Generative and Seq2Seq models generated contextually correct email subjects.</a:t>
          </a:r>
        </a:p>
      </dsp:txBody>
      <dsp:txXfrm>
        <a:off x="3799128" y="726444"/>
        <a:ext cx="3329572" cy="3410834"/>
      </dsp:txXfrm>
    </dsp:sp>
    <dsp:sp modelId="{0273F34D-1841-45B1-8473-E8129AF167A9}">
      <dsp:nvSpPr>
        <dsp:cNvPr id="0" name=""/>
        <dsp:cNvSpPr/>
      </dsp:nvSpPr>
      <dsp:spPr>
        <a:xfrm>
          <a:off x="7594841" y="55526"/>
          <a:ext cx="3329572" cy="670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Performance and Comparison:</a:t>
          </a:r>
          <a:endParaRPr lang="en-US" sz="1800" kern="1200"/>
        </a:p>
      </dsp:txBody>
      <dsp:txXfrm>
        <a:off x="7594841" y="55526"/>
        <a:ext cx="3329572" cy="670917"/>
      </dsp:txXfrm>
    </dsp:sp>
    <dsp:sp modelId="{CFD5275C-4591-4ED1-9A4F-320383E1F620}">
      <dsp:nvSpPr>
        <dsp:cNvPr id="0" name=""/>
        <dsp:cNvSpPr/>
      </dsp:nvSpPr>
      <dsp:spPr>
        <a:xfrm>
          <a:off x="7594841" y="726444"/>
          <a:ext cx="3329572" cy="34108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Mistral and Llama 3 models generated synonyms of words, resulting in low Rouge scores.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Seq2Seq models picked up words directly from the email content, leading to high Rouge scores.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Bart and T5 models, both encoder-decoder types, outperformed Mistral and Llama 3 models.</a:t>
          </a:r>
        </a:p>
      </dsp:txBody>
      <dsp:txXfrm>
        <a:off x="7594841" y="726444"/>
        <a:ext cx="3329572" cy="3410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2294-2A57-45B9-B59C-F57788AE0FA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FF953-0983-4C23-8294-C4107C0DD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FF953-0983-4C23-8294-C4107C0DDA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0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0F72-2328-15E0-797E-6DBDA40EA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7011-38F5-382E-7361-3061B0C1C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BC3E-DE01-F5BA-FCFE-AB8CF914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F541-2C25-0530-EB47-247F403B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D06C-1862-B095-A5F4-D01EF354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5D2D-8EC8-6B00-250B-9B963982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DD9E7-BAFF-68BF-C965-4E994BD38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8C5A-1FB3-98E3-433F-A09D30AD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5B2A-0514-0B49-552F-8BEBFD0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EC5A-CDD3-F13D-8638-C052EA95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F9211-1C81-9E9D-DE91-967A2A841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7D0A7-B72D-6A0A-1725-6AC99D87E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A14D-72E5-8179-0119-5BAF646E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7667-6E29-8E3F-9CDE-11C5E003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C323-2873-3EEE-6D95-3677EE36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E8D2-1DA2-6184-A364-CD3DD390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9C54-B23E-E3C6-4515-160ED09B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5CD4-156F-3D36-D8E4-9045BD04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FA9B-FC35-47C1-CDF9-D5B2B315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AE9-9473-758E-613F-F3C9C3B4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DAFE-E127-215A-1ECB-7EE83AFA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62D1-7A4F-FA56-3F1E-54A7387A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317D-A542-4042-A56C-0286BE5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66D3-DA85-7213-7AD7-58587734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2211-AEBA-C506-7D96-D8A8EDE0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4E75-379E-7CA4-B6F4-86462361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6F61-CB0E-8017-36AB-7F065943A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33880-FD7E-40C6-4878-16A2FACF3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8B44-3350-EE5A-EABC-E1757B72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C1ED3-22D3-A649-1F99-954E1433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4430D-B4FC-EE9C-FB6F-62D12D44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FA32-3EF8-DDBB-E5E7-439061F4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1388E-7A1B-CDC2-0FAD-2925E652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EDB-C249-2CBA-9318-8357EFDA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7027C-18B8-B4EF-F4E5-2EAB11869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0B5C1-93AC-E679-DEA1-2C9E46607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59901-D933-FFA2-6842-D4423A69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ADE51-FA4C-884D-C088-0606C95D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70683-FBFD-C78F-CC13-36E6F1FB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0213-396E-D322-10B4-E18DD69D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6D2E1-94FA-AC02-6503-2A8A56FD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50DC4-BA5D-28FF-77AE-DFD029ED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2036-EBE8-D1E0-77BF-E477D195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4F856-EE3B-44A4-19F8-32C88BDB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550A0-0B58-546E-1F0D-DB57E1A8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6D3A5-6647-35B5-8FDA-A3684DE3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D86E-2A1B-1A2F-FDFB-3EDDAE62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9307-6C86-08B9-4328-F4C91ECE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B7DED-22E9-0355-A805-853A3CE9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C991-2E0A-C5A0-5DC6-63D66CD5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57BED-4D85-B1CB-43AC-33E7C34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1996-2EE2-3666-9CAF-411767FB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4264-F872-A38F-80E1-ECC56FD6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6D15D-BFEB-B5E4-D408-B738F9A71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D237B-18FD-325A-5D15-1A1B6FD7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12843-4EC3-816F-8B07-0D62E991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AD85-AF22-A146-BAF7-7EF9A6A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5B7BB-DFD2-1F57-A56C-21D14907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9787A-95F8-2010-5346-43394A7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EFD2-7E4A-C9BB-9E1F-7978EB5A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FC33-8F96-4447-E9D4-0712EB7F8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23A6C-EE5B-4855-B346-9F61A571997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4CAD-880A-B2B4-66B3-AFD4332BA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1F5F-0B09-9C0F-5152-B654699E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F417F-B126-4B8E-A656-721CE5F0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ukvma-emailsubjectapi.hf.space/" TargetMode="External"/><Relationship Id="rId2" Type="http://schemas.openxmlformats.org/officeDocument/2006/relationships/hyperlink" Target="https://huggingface.co/spaces/GSridhar1982/EmailSubjectGeneration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32E5928D-80FC-48B1-3333-5733D15B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91093-5010-3024-DCE0-9F5A5A1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18 Email Subject Generation</a:t>
            </a:r>
          </a:p>
        </p:txBody>
      </p:sp>
      <p:grpSp>
        <p:nvGrpSpPr>
          <p:cNvPr id="3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68849C6-4BB3-A65B-66EC-38464F6D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Anupreksha Jain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Prashant Kataria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Rohini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Sridhar</a:t>
            </a:r>
          </a:p>
        </p:txBody>
      </p:sp>
    </p:spTree>
    <p:extLst>
      <p:ext uri="{BB962C8B-B14F-4D97-AF65-F5344CB8AC3E}">
        <p14:creationId xmlns:p14="http://schemas.microsoft.com/office/powerpoint/2010/main" val="83351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9DCB1-3A34-1E7F-4C80-DE47623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72E460D-11E0-AE68-CADE-44EF9DA19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59647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94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C9981-4742-0ABD-3575-D9A6776F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Evaluated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775B11BB-D694-2960-0E6B-5F42A0872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86224"/>
              </p:ext>
            </p:extLst>
          </p:nvPr>
        </p:nvGraphicFramePr>
        <p:xfrm>
          <a:off x="644056" y="2189089"/>
          <a:ext cx="10927832" cy="40397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9094">
                  <a:extLst>
                    <a:ext uri="{9D8B030D-6E8A-4147-A177-3AD203B41FA5}">
                      <a16:colId xmlns:a16="http://schemas.microsoft.com/office/drawing/2014/main" val="2987142443"/>
                    </a:ext>
                  </a:extLst>
                </a:gridCol>
                <a:gridCol w="2714970">
                  <a:extLst>
                    <a:ext uri="{9D8B030D-6E8A-4147-A177-3AD203B41FA5}">
                      <a16:colId xmlns:a16="http://schemas.microsoft.com/office/drawing/2014/main" val="1812677811"/>
                    </a:ext>
                  </a:extLst>
                </a:gridCol>
                <a:gridCol w="1979275">
                  <a:extLst>
                    <a:ext uri="{9D8B030D-6E8A-4147-A177-3AD203B41FA5}">
                      <a16:colId xmlns:a16="http://schemas.microsoft.com/office/drawing/2014/main" val="1094437995"/>
                    </a:ext>
                  </a:extLst>
                </a:gridCol>
                <a:gridCol w="2149650">
                  <a:extLst>
                    <a:ext uri="{9D8B030D-6E8A-4147-A177-3AD203B41FA5}">
                      <a16:colId xmlns:a16="http://schemas.microsoft.com/office/drawing/2014/main" val="265877203"/>
                    </a:ext>
                  </a:extLst>
                </a:gridCol>
                <a:gridCol w="2604843">
                  <a:extLst>
                    <a:ext uri="{9D8B030D-6E8A-4147-A177-3AD203B41FA5}">
                      <a16:colId xmlns:a16="http://schemas.microsoft.com/office/drawing/2014/main" val="1193374291"/>
                    </a:ext>
                  </a:extLst>
                </a:gridCol>
              </a:tblGrid>
              <a:tr h="1181079"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LLM</a:t>
                      </a: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Framework</a:t>
                      </a: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Model Type</a:t>
                      </a: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Training Steps</a:t>
                      </a: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effectLst/>
                        </a:rPr>
                        <a:t>Evaluation Method</a:t>
                      </a:r>
                    </a:p>
                  </a:txBody>
                  <a:tcPr marL="151954" marR="151954" marT="70133" marB="70133" anchor="ctr"/>
                </a:tc>
                <a:extLst>
                  <a:ext uri="{0D108BD9-81ED-4DB2-BD59-A6C34878D82A}">
                    <a16:rowId xmlns:a16="http://schemas.microsoft.com/office/drawing/2014/main" val="190195190"/>
                  </a:ext>
                </a:extLst>
              </a:tr>
              <a:tr h="886509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Mistral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unsloth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4 bit quantized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60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ROUGE Score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extLst>
                  <a:ext uri="{0D108BD9-81ED-4DB2-BD59-A6C34878D82A}">
                    <a16:rowId xmlns:a16="http://schemas.microsoft.com/office/drawing/2014/main" val="2600864008"/>
                  </a:ext>
                </a:extLst>
              </a:tr>
              <a:tr h="886509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Llama3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unsloth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4 bit quantized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60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ROUGE Score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extLst>
                  <a:ext uri="{0D108BD9-81ED-4DB2-BD59-A6C34878D82A}">
                    <a16:rowId xmlns:a16="http://schemas.microsoft.com/office/drawing/2014/main" val="168330678"/>
                  </a:ext>
                </a:extLst>
              </a:tr>
              <a:tr h="542845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T5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Transformer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Base model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200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ROUGE Score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extLst>
                  <a:ext uri="{0D108BD9-81ED-4DB2-BD59-A6C34878D82A}">
                    <a16:rowId xmlns:a16="http://schemas.microsoft.com/office/drawing/2014/main" val="3798223547"/>
                  </a:ext>
                </a:extLst>
              </a:tr>
              <a:tr h="542845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Bart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Transformer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Base model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200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ROUGE Score</a:t>
                      </a:r>
                      <a:endParaRPr lang="en-US" sz="23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51954" marR="151954" marT="70133" marB="70133" anchor="ctr"/>
                </a:tc>
                <a:extLst>
                  <a:ext uri="{0D108BD9-81ED-4DB2-BD59-A6C34878D82A}">
                    <a16:rowId xmlns:a16="http://schemas.microsoft.com/office/drawing/2014/main" val="70458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DD71-7FCF-2B93-CD36-5095FB21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Inference Results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249CA1B-03FC-B788-1B83-3279BC9C7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124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78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05DBE-4EE7-03C2-279C-BAE60304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B12175-B4D8-9345-2EA0-BEB83793C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836985"/>
              </p:ext>
            </p:extLst>
          </p:nvPr>
        </p:nvGraphicFramePr>
        <p:xfrm>
          <a:off x="959041" y="2112579"/>
          <a:ext cx="10297861" cy="419280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{10A1B5D5-9B99-4C35-A422-299274C87663}</a:tableStyleId>
              </a:tblPr>
              <a:tblGrid>
                <a:gridCol w="1846956">
                  <a:extLst>
                    <a:ext uri="{9D8B030D-6E8A-4147-A177-3AD203B41FA5}">
                      <a16:colId xmlns:a16="http://schemas.microsoft.com/office/drawing/2014/main" val="1377141013"/>
                    </a:ext>
                  </a:extLst>
                </a:gridCol>
                <a:gridCol w="1935873">
                  <a:extLst>
                    <a:ext uri="{9D8B030D-6E8A-4147-A177-3AD203B41FA5}">
                      <a16:colId xmlns:a16="http://schemas.microsoft.com/office/drawing/2014/main" val="2762341390"/>
                    </a:ext>
                  </a:extLst>
                </a:gridCol>
                <a:gridCol w="1935873">
                  <a:extLst>
                    <a:ext uri="{9D8B030D-6E8A-4147-A177-3AD203B41FA5}">
                      <a16:colId xmlns:a16="http://schemas.microsoft.com/office/drawing/2014/main" val="2477087550"/>
                    </a:ext>
                  </a:extLst>
                </a:gridCol>
                <a:gridCol w="1935873">
                  <a:extLst>
                    <a:ext uri="{9D8B030D-6E8A-4147-A177-3AD203B41FA5}">
                      <a16:colId xmlns:a16="http://schemas.microsoft.com/office/drawing/2014/main" val="65542255"/>
                    </a:ext>
                  </a:extLst>
                </a:gridCol>
                <a:gridCol w="2643286">
                  <a:extLst>
                    <a:ext uri="{9D8B030D-6E8A-4147-A177-3AD203B41FA5}">
                      <a16:colId xmlns:a16="http://schemas.microsoft.com/office/drawing/2014/main" val="586809788"/>
                    </a:ext>
                  </a:extLst>
                </a:gridCol>
              </a:tblGrid>
              <a:tr h="838561">
                <a:tc>
                  <a:txBody>
                    <a:bodyPr/>
                    <a:lstStyle/>
                    <a:p>
                      <a:r>
                        <a:rPr lang="en-US" sz="2700" b="0" cap="none" spc="0">
                          <a:solidFill>
                            <a:schemeClr val="bg1"/>
                          </a:solidFill>
                          <a:effectLst/>
                        </a:rPr>
                        <a:t>LLM</a:t>
                      </a:r>
                    </a:p>
                  </a:txBody>
                  <a:tcPr marL="230309" marR="274744" marT="177161" marB="17716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>
                          <a:solidFill>
                            <a:schemeClr val="bg1"/>
                          </a:solidFill>
                          <a:effectLst/>
                        </a:rPr>
                        <a:t>Rogue1</a:t>
                      </a:r>
                    </a:p>
                  </a:txBody>
                  <a:tcPr marL="230309" marR="274744" marT="177161" marB="1771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>
                          <a:solidFill>
                            <a:schemeClr val="bg1"/>
                          </a:solidFill>
                          <a:effectLst/>
                        </a:rPr>
                        <a:t>Rogue2</a:t>
                      </a:r>
                    </a:p>
                  </a:txBody>
                  <a:tcPr marL="230309" marR="274744" marT="177161" marB="1771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>
                          <a:solidFill>
                            <a:schemeClr val="bg1"/>
                          </a:solidFill>
                          <a:effectLst/>
                        </a:rPr>
                        <a:t>RougeL</a:t>
                      </a:r>
                    </a:p>
                  </a:txBody>
                  <a:tcPr marL="230309" marR="274744" marT="177161" marB="1771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 err="1">
                          <a:solidFill>
                            <a:schemeClr val="bg1"/>
                          </a:solidFill>
                          <a:effectLst/>
                        </a:rPr>
                        <a:t>RogueLSum</a:t>
                      </a:r>
                      <a:endParaRPr lang="en-US" sz="2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0309" marR="274744" marT="177161" marB="1771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57699"/>
                  </a:ext>
                </a:extLst>
              </a:tr>
              <a:tr h="838561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Mistral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22701"/>
                  </a:ext>
                </a:extLst>
              </a:tr>
              <a:tr h="838561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Llama3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25520"/>
                  </a:ext>
                </a:extLst>
              </a:tr>
              <a:tr h="838561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T5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0.07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0893"/>
                  </a:ext>
                </a:extLst>
              </a:tr>
              <a:tr h="838561"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Bart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0.27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en-US" sz="2700" cap="none" spc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230309" marR="238113" marT="177161" marB="177161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5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2B3E-4032-EACA-7812-F15E40DA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Observations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FFFE1B0-7EF8-AEB5-1B28-09D48CAB6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8552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80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0616C-93A1-433F-2610-79BFE146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D79A5A2-E136-54A4-8AD3-49F2FC32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r>
              <a:rPr lang="en-US" sz="2000" b="1">
                <a:latin typeface="Verdana" panose="020B0604030504040204" pitchFamily="34" charset="0"/>
                <a:ea typeface="Verdana" panose="020B0604030504040204" pitchFamily="34" charset="0"/>
              </a:rPr>
              <a:t>Gradio App: </a:t>
            </a:r>
          </a:p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https://huggingface.co/spaces/GSridhar1982/EmailSubjectGenerationDemo</a:t>
            </a:r>
            <a:endParaRPr lang="en-US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1">
                <a:latin typeface="Verdana" panose="020B0604030504040204" pitchFamily="34" charset="0"/>
                <a:ea typeface="Verdana" panose="020B0604030504040204" pitchFamily="34" charset="0"/>
              </a:rPr>
              <a:t>FAST API: </a:t>
            </a:r>
          </a:p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https://anukvma-emailsubjectapi.hf.space/</a:t>
            </a:r>
            <a:endParaRPr lang="en-US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EBC39-0D53-E974-DCA0-5DFEFE2BC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502" y="2675627"/>
            <a:ext cx="3615776" cy="15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1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370</Words>
  <Application>Microsoft Office PowerPoint</Application>
  <PresentationFormat>Widescreen</PresentationFormat>
  <Paragraphs>93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Verdana</vt:lpstr>
      <vt:lpstr>Office Theme</vt:lpstr>
      <vt:lpstr>Group 18 Email Subject Generation</vt:lpstr>
      <vt:lpstr>Objective</vt:lpstr>
      <vt:lpstr>Model Evaluated</vt:lpstr>
      <vt:lpstr>Inference Results</vt:lpstr>
      <vt:lpstr>Metrics</vt:lpstr>
      <vt:lpstr>Observations</vt:lpstr>
      <vt:lpstr>Demo</vt:lpstr>
    </vt:vector>
  </TitlesOfParts>
  <Company>AMD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Gudimella, Sridhar</dc:creator>
  <cp:lastModifiedBy>Gudimella, Sridhar</cp:lastModifiedBy>
  <cp:revision>3</cp:revision>
  <dcterms:created xsi:type="dcterms:W3CDTF">2024-08-03T09:13:36Z</dcterms:created>
  <dcterms:modified xsi:type="dcterms:W3CDTF">2024-08-31T04:55:33Z</dcterms:modified>
</cp:coreProperties>
</file>