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3" r:id="rId4"/>
    <p:sldId id="260" r:id="rId5"/>
    <p:sldId id="270" r:id="rId6"/>
    <p:sldId id="267" r:id="rId7"/>
    <p:sldId id="272" r:id="rId8"/>
    <p:sldId id="271" r:id="rId9"/>
    <p:sldId id="265" r:id="rId10"/>
    <p:sldId id="264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EFB0AA1-B59C-48AF-91E0-DD15ADF2E1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D9AE2-D5DC-4C75-811F-261D9A8624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35CD-99A4-4FB6-ABDD-6265C14FDDDF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5/15/2023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51523-8F87-4492-A49A-C5C36B59A1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5C950-0588-42D2-8C27-940D25AF4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31D08-081F-435C-AFC2-65D0CED2ACA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805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4E7A-5D48-4442-8357-33C8E5322195}" type="datetimeFigureOut">
              <a:rPr lang="en-US" altLang="ko-KR" noProof="0" smtClean="0"/>
              <a:t>5/15/2023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7C68-3197-403C-9F9A-2BD66B20F68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96137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10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74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89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99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20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7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60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12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7C68-3197-403C-9F9A-2BD66B20F68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3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직사각형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자유형(F)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자유형(F)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직사각형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자유형(F)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자유형(F)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자유형(F)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자유형(F)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자유형(F)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자유형(F)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자유형(F)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자유형(F)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자유형(F)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자유형(F)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자유형(F)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자유형(F)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자유형(F)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자유형(F)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자유형(F)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자유형(F)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자유형(F)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자유형(F)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자유형(F)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자유형(F)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자유형(F)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자유형(F)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자유형(F)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자유형(F)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직사각형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자유형(F)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자유형(F)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자유형(F)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자유형(F)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자유형(F)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자유형(F)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자유형(F)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자유형(F)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자유형(F)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자유형(F)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자유형(F)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직사각형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자유형(F)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자유형(F)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자유형(F)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자유형(F)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자유형(F)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자유형(F)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자유형(F)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자유형(F)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자유형(F)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자유형(F)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자유형(F)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자유형(F)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자유형(F)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E09678B-4552-400C-8691-94C8FE46EEA5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C0E504-8C4C-4CA6-9A34-6EAA29B0C245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274C1-BDE9-4078-B2F0-64ADC5A7CC33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748CDE5-443B-4B84-8D9D-5029F0218CA5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60" name="텍스트 상자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baseline="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61" name="텍스트 상자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baseline="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5F7C0-52B2-4D56-92C2-BA7804919F27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11AA5-EDB6-4256-BA11-5A98E6767748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58494-D24A-4175-81FB-61739E7019FF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F7E96-7C66-46B6-AC3C-A262073E6C8F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F0F599-1CE3-4A11-B688-B22D47AD04BD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B5138-7D1D-4A2F-8218-FBDCE17896A9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F06A4D-A061-4CC7-8661-04748EFA016F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D8DD3-7F17-4E06-A7B4-429A0C50CDD8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C82D0E-F015-43E1-B284-F7AF58E18F87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16880-BA53-4BB8-B178-D523CCD51AB9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A3ECA-8A36-4B5F-893E-511EA8A13F17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C9146-2B5D-4248-86C5-8AF6A9523096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FA4F4-8EFD-4EA3-9739-F9A243D4FB9B}" type="datetime1">
              <a:rPr lang="ko-KR" altLang="en-US" noProof="0" smtClean="0"/>
              <a:t>2023-05-15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그룹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직사각형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자유형(F)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자유형(F)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자유형(F)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자유형(F)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자유형(F)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자유형(F)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자유형(F)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자유형(F)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자유형(F)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자유형(F)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선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자유형(F)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자유형(F)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자유형(F)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자유형(F)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직사각형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자유형(F)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자유형(F)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자유형(F)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자유형(F)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자유형(F)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자유형(F)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자유형(F)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자유형(F)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자유형(F)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자유형(F)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그룹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자유형(F)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자유형(F)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자유형(F)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자유형(F)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자유형(F)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자유형(F)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자유형(F)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자유형(F)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자유형(F)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직사각형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3C44BD2-3323-4AA6-9D7A-DA82541841C4}" type="datetime1">
              <a:rPr lang="ko-KR" altLang="en-US" smtClean="0"/>
              <a:t>2023-05-15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2636" y="1857469"/>
            <a:ext cx="8791575" cy="23876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/>
              <a:t>컴퓨터 그래픽스 얼굴 인식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  </a:t>
            </a:r>
            <a:r>
              <a:rPr lang="ko-KR" altLang="en-US" dirty="0"/>
              <a:t>시스템 제작 과제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/>
              <a:t>		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김형진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유승인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이석윤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오인석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5060" y="2644170"/>
            <a:ext cx="8321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9600" dirty="0" smtClean="0">
                <a:solidFill>
                  <a:schemeClr val="bg1"/>
                </a:solidFill>
              </a:rPr>
              <a:t>!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340988" y="181597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3FC30E8E-18E8-CB33-6CCD-16A2159A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7" y="1315007"/>
            <a:ext cx="3782545" cy="3874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C25B0A-8CC4-A27A-79C9-DC1540C6FFA2}"/>
              </a:ext>
            </a:extLst>
          </p:cNvPr>
          <p:cNvSpPr txBox="1"/>
          <p:nvPr/>
        </p:nvSpPr>
        <p:spPr>
          <a:xfrm>
            <a:off x="6660859" y="464420"/>
            <a:ext cx="5184396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Python</a:t>
            </a:r>
            <a:r>
              <a:rPr lang="ko-KR" altLang="en-US" sz="4000" dirty="0" smtClean="0">
                <a:solidFill>
                  <a:schemeClr val="bg1"/>
                </a:solidFill>
              </a:rPr>
              <a:t>을 선택한 이유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endParaRPr lang="en-US" altLang="ko-KR" sz="4000" dirty="0" smtClean="0">
              <a:solidFill>
                <a:schemeClr val="bg1"/>
              </a:solidFill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</a:rPr>
              <a:t>개발하기 쉬움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</a:rPr>
              <a:t>인공지능 오픈소스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</a:rPr>
              <a:t>팀원들 모두 사용함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CBD6FAC-2442-9ACB-6C01-BD4F9C27EAF6}"/>
              </a:ext>
            </a:extLst>
          </p:cNvPr>
          <p:cNvSpPr/>
          <p:nvPr/>
        </p:nvSpPr>
        <p:spPr>
          <a:xfrm flipH="1">
            <a:off x="5199400" y="2759278"/>
            <a:ext cx="1255058" cy="762000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_x183616744">
            <a:extLst>
              <a:ext uri="{FF2B5EF4-FFF2-40B4-BE49-F238E27FC236}">
                <a16:creationId xmlns:a16="http://schemas.microsoft.com/office/drawing/2014/main" id="{5011D9EC-1EFC-7163-AE59-18B56E43E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3" y="783666"/>
            <a:ext cx="3263153" cy="49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CDF453-FE92-113C-135F-FCE998650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846" y="783666"/>
            <a:ext cx="7342097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2EB814-D91F-D0DA-3918-F6AFCC68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6" y="672408"/>
            <a:ext cx="7506350" cy="3818909"/>
          </a:xfrm>
          <a:prstGeom prst="rect">
            <a:avLst/>
          </a:prstGeom>
        </p:spPr>
      </p:pic>
      <p:pic>
        <p:nvPicPr>
          <p:cNvPr id="5" name="_x183616744">
            <a:extLst>
              <a:ext uri="{FF2B5EF4-FFF2-40B4-BE49-F238E27FC236}">
                <a16:creationId xmlns:a16="http://schemas.microsoft.com/office/drawing/2014/main" id="{F4B9F7C7-82A5-CD5D-E524-6AD5C4B7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 t="5346" r="7465" b="80017"/>
          <a:stretch/>
        </p:blipFill>
        <p:spPr bwMode="auto">
          <a:xfrm>
            <a:off x="8462681" y="564240"/>
            <a:ext cx="2707342" cy="72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835EF-D97B-570D-52F4-E804E9650F97}"/>
              </a:ext>
            </a:extLst>
          </p:cNvPr>
          <p:cNvSpPr txBox="1"/>
          <p:nvPr/>
        </p:nvSpPr>
        <p:spPr>
          <a:xfrm>
            <a:off x="8462681" y="1619985"/>
            <a:ext cx="242047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사진 촬영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얼굴을 인식하고 인식 </a:t>
            </a:r>
            <a:r>
              <a:rPr lang="ko-KR" altLang="en-US" dirty="0" err="1">
                <a:solidFill>
                  <a:schemeClr val="bg1"/>
                </a:solidFill>
              </a:rPr>
              <a:t>할때만</a:t>
            </a:r>
            <a:r>
              <a:rPr lang="ko-KR" altLang="en-US" dirty="0">
                <a:solidFill>
                  <a:schemeClr val="bg1"/>
                </a:solidFill>
              </a:rPr>
              <a:t> 얼굴 사진을 추출합니다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92B542-092A-8015-4B1F-5EF3F05A4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91" y="4921165"/>
            <a:ext cx="7506350" cy="928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7637E-BDA3-4516-EB55-046C3B816BEC}"/>
              </a:ext>
            </a:extLst>
          </p:cNvPr>
          <p:cNvSpPr txBox="1"/>
          <p:nvPr/>
        </p:nvSpPr>
        <p:spPr>
          <a:xfrm>
            <a:off x="9771529" y="3597282"/>
            <a:ext cx="20529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face_download.py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1A991-3208-D86C-19E2-681864AF2C42}"/>
              </a:ext>
            </a:extLst>
          </p:cNvPr>
          <p:cNvSpPr txBox="1"/>
          <p:nvPr/>
        </p:nvSpPr>
        <p:spPr>
          <a:xfrm>
            <a:off x="9914964" y="5053349"/>
            <a:ext cx="12550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start.py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33E1B1F-A482-5E61-6FA0-AF33EFCECDF4}"/>
              </a:ext>
            </a:extLst>
          </p:cNvPr>
          <p:cNvSpPr/>
          <p:nvPr/>
        </p:nvSpPr>
        <p:spPr>
          <a:xfrm flipH="1">
            <a:off x="8255753" y="5053349"/>
            <a:ext cx="1286398" cy="476985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0452FC2-B409-AC65-FB6C-DA957247047D}"/>
              </a:ext>
            </a:extLst>
          </p:cNvPr>
          <p:cNvSpPr/>
          <p:nvPr/>
        </p:nvSpPr>
        <p:spPr>
          <a:xfrm flipH="1">
            <a:off x="8240083" y="3541059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5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_x183616744">
            <a:extLst>
              <a:ext uri="{FF2B5EF4-FFF2-40B4-BE49-F238E27FC236}">
                <a16:creationId xmlns:a16="http://schemas.microsoft.com/office/drawing/2014/main" id="{FC1622BA-A063-CEE2-C182-4C4F82E17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21067" r="10508" b="64839"/>
          <a:stretch/>
        </p:blipFill>
        <p:spPr bwMode="auto">
          <a:xfrm>
            <a:off x="1988811" y="641363"/>
            <a:ext cx="3374155" cy="16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인간의 얼굴, 사람, 인물사진, 눈썹이(가) 표시된 사진&#10;&#10;자동 생성된 설명">
            <a:extLst>
              <a:ext uri="{FF2B5EF4-FFF2-40B4-BE49-F238E27FC236}">
                <a16:creationId xmlns:a16="http://schemas.microsoft.com/office/drawing/2014/main" id="{4FB266E8-4238-0E2C-F96D-B0AA35F5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859" y="2729004"/>
            <a:ext cx="2389118" cy="2293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DD92CD-173F-F78D-AD2E-4A2249DAB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61" y="5300471"/>
            <a:ext cx="5558439" cy="1016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D266B-C13F-140A-0151-941DEF553A1F}"/>
              </a:ext>
            </a:extLst>
          </p:cNvPr>
          <p:cNvSpPr txBox="1"/>
          <p:nvPr/>
        </p:nvSpPr>
        <p:spPr>
          <a:xfrm>
            <a:off x="8023071" y="2036916"/>
            <a:ext cx="353435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이름 설정을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클릭하면 </a:t>
            </a:r>
            <a:r>
              <a:rPr lang="en-US" altLang="ko-KR" sz="2400" dirty="0">
                <a:solidFill>
                  <a:schemeClr val="bg1"/>
                </a:solidFill>
              </a:rPr>
              <a:t>‘Faces’</a:t>
            </a:r>
            <a:r>
              <a:rPr lang="ko-KR" altLang="en-US" sz="2400" dirty="0">
                <a:solidFill>
                  <a:schemeClr val="bg1"/>
                </a:solidFill>
              </a:rPr>
              <a:t>라는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폴더를 열도록 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D0125-F552-E956-2DDE-9A6082F71796}"/>
              </a:ext>
            </a:extLst>
          </p:cNvPr>
          <p:cNvSpPr txBox="1"/>
          <p:nvPr/>
        </p:nvSpPr>
        <p:spPr>
          <a:xfrm>
            <a:off x="8023071" y="3730746"/>
            <a:ext cx="35343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‘Faces’ </a:t>
            </a:r>
            <a:r>
              <a:rPr lang="ko-KR" altLang="en-US" sz="2400" dirty="0" smtClean="0">
                <a:solidFill>
                  <a:schemeClr val="bg1"/>
                </a:solidFill>
              </a:rPr>
              <a:t>폴더에 </a:t>
            </a: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en-US" altLang="ko-KR" sz="2400" dirty="0">
                <a:solidFill>
                  <a:schemeClr val="bg1"/>
                </a:solidFill>
              </a:rPr>
              <a:t>Stark</a:t>
            </a:r>
            <a:r>
              <a:rPr lang="en-US" altLang="ko-KR" sz="2400" dirty="0" smtClean="0">
                <a:solidFill>
                  <a:schemeClr val="bg1"/>
                </a:solidFill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</a:rPr>
              <a:t>라고 수정해야 합니다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07C64-726F-3E84-C630-96DC1A06A4EA}"/>
              </a:ext>
            </a:extLst>
          </p:cNvPr>
          <p:cNvSpPr txBox="1"/>
          <p:nvPr/>
        </p:nvSpPr>
        <p:spPr>
          <a:xfrm>
            <a:off x="8023071" y="4817465"/>
            <a:ext cx="353435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이름 설정을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클릭하면 </a:t>
            </a:r>
            <a:r>
              <a:rPr lang="en-US" altLang="ko-KR" sz="2400" dirty="0">
                <a:solidFill>
                  <a:schemeClr val="bg1"/>
                </a:solidFill>
              </a:rPr>
              <a:t>‘Faces’</a:t>
            </a:r>
            <a:r>
              <a:rPr lang="ko-KR" altLang="en-US" sz="2400" dirty="0">
                <a:solidFill>
                  <a:schemeClr val="bg1"/>
                </a:solidFill>
              </a:rPr>
              <a:t>라는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폴더를 열도록 합니다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(start.py)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8ACEF-846A-6DAC-5130-EB2F6871BBD4}"/>
              </a:ext>
            </a:extLst>
          </p:cNvPr>
          <p:cNvSpPr txBox="1"/>
          <p:nvPr/>
        </p:nvSpPr>
        <p:spPr>
          <a:xfrm>
            <a:off x="8023071" y="484709"/>
            <a:ext cx="3534354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사람 이름은 사람만 알고 있기 때문에 얼굴에 대한 이름을 영어로 파일을 만들어 해당 이름에 얼굴을 넣어야 합니다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03DCCE-9DAE-341D-F527-FA23E62C2D80}"/>
              </a:ext>
            </a:extLst>
          </p:cNvPr>
          <p:cNvSpPr/>
          <p:nvPr/>
        </p:nvSpPr>
        <p:spPr>
          <a:xfrm flipH="1">
            <a:off x="6432154" y="5432612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F1751F-E704-330A-74B0-79A64C3390BE}"/>
              </a:ext>
            </a:extLst>
          </p:cNvPr>
          <p:cNvSpPr/>
          <p:nvPr/>
        </p:nvSpPr>
        <p:spPr>
          <a:xfrm flipH="1">
            <a:off x="6432154" y="3731995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_x591018080">
            <a:extLst>
              <a:ext uri="{FF2B5EF4-FFF2-40B4-BE49-F238E27FC236}">
                <a16:creationId xmlns:a16="http://schemas.microsoft.com/office/drawing/2014/main" id="{DE707BCD-DA45-0C72-5FE0-2666A09A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1" y="984442"/>
            <a:ext cx="2849562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33CFAB-81B6-8558-590C-4FB0636A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20" y="4516257"/>
            <a:ext cx="6443645" cy="9671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7711BF3-D475-9006-0426-2C99D409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183616744">
            <a:extLst>
              <a:ext uri="{FF2B5EF4-FFF2-40B4-BE49-F238E27FC236}">
                <a16:creationId xmlns:a16="http://schemas.microsoft.com/office/drawing/2014/main" id="{DD8C53C2-AF65-B148-F648-9BD4E6936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35779" r="12674" b="49765"/>
          <a:stretch/>
        </p:blipFill>
        <p:spPr bwMode="auto">
          <a:xfrm>
            <a:off x="7993251" y="562867"/>
            <a:ext cx="3548200" cy="10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62BDD-CA19-7A27-5B2D-83CFB57994FB}"/>
              </a:ext>
            </a:extLst>
          </p:cNvPr>
          <p:cNvSpPr txBox="1"/>
          <p:nvPr/>
        </p:nvSpPr>
        <p:spPr>
          <a:xfrm>
            <a:off x="8596145" y="4682075"/>
            <a:ext cx="25011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Start.py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F922-A792-17A4-15A3-4ADD96DED472}"/>
              </a:ext>
            </a:extLst>
          </p:cNvPr>
          <p:cNvSpPr txBox="1"/>
          <p:nvPr/>
        </p:nvSpPr>
        <p:spPr>
          <a:xfrm>
            <a:off x="7993251" y="1982640"/>
            <a:ext cx="353435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얼굴학습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얼굴을 인식하기 위해서 </a:t>
            </a:r>
            <a:r>
              <a:rPr lang="en-US" altLang="ko-KR" sz="2400" dirty="0">
                <a:solidFill>
                  <a:schemeClr val="bg1"/>
                </a:solidFill>
              </a:rPr>
              <a:t>AI</a:t>
            </a:r>
            <a:r>
              <a:rPr lang="ko-KR" altLang="en-US" sz="2400" dirty="0">
                <a:solidFill>
                  <a:schemeClr val="bg1"/>
                </a:solidFill>
              </a:rPr>
              <a:t>가 학습을 하도록 했습니다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30C48B-7896-5ECE-5496-73F2854B0B1A}"/>
              </a:ext>
            </a:extLst>
          </p:cNvPr>
          <p:cNvSpPr/>
          <p:nvPr/>
        </p:nvSpPr>
        <p:spPr>
          <a:xfrm flipH="1">
            <a:off x="7125934" y="4630074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C119679-36A8-3192-A6AE-0EDAEB8D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89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0ADD592-51B3-317D-5815-BBE49703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183616744">
            <a:extLst>
              <a:ext uri="{FF2B5EF4-FFF2-40B4-BE49-F238E27FC236}">
                <a16:creationId xmlns:a16="http://schemas.microsoft.com/office/drawing/2014/main" id="{A88CE6D9-6312-4B0D-B302-FE96FD6A9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t="51502" r="11538" b="35438"/>
          <a:stretch/>
        </p:blipFill>
        <p:spPr bwMode="auto">
          <a:xfrm>
            <a:off x="7208266" y="476160"/>
            <a:ext cx="3692818" cy="10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331165-0690-AA10-44A3-5364DB59C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2" y="381000"/>
            <a:ext cx="6231112" cy="5257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CDFA05-1DA0-3549-EE91-87BC882DB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13" y="5638422"/>
            <a:ext cx="6231111" cy="556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579710-9CFC-EB9D-CB97-1C62DE39F92A}"/>
              </a:ext>
            </a:extLst>
          </p:cNvPr>
          <p:cNvSpPr txBox="1"/>
          <p:nvPr/>
        </p:nvSpPr>
        <p:spPr>
          <a:xfrm>
            <a:off x="7208266" y="1672431"/>
            <a:ext cx="36928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사람들의 얼굴을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인식하면 이름이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뜨게 됩니다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12DD1-A63F-082F-641B-3D8877520E51}"/>
              </a:ext>
            </a:extLst>
          </p:cNvPr>
          <p:cNvSpPr txBox="1"/>
          <p:nvPr/>
        </p:nvSpPr>
        <p:spPr>
          <a:xfrm>
            <a:off x="8785412" y="3253870"/>
            <a:ext cx="27611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datect.py </a:t>
            </a:r>
            <a:r>
              <a:rPr lang="ko-KR" altLang="en-US" sz="2400" dirty="0">
                <a:solidFill>
                  <a:schemeClr val="bg1"/>
                </a:solidFill>
              </a:rPr>
              <a:t>일부분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7EE7B00-4D71-9F77-B270-807DF280C59E}"/>
              </a:ext>
            </a:extLst>
          </p:cNvPr>
          <p:cNvSpPr/>
          <p:nvPr/>
        </p:nvSpPr>
        <p:spPr>
          <a:xfrm flipH="1">
            <a:off x="7010721" y="3193313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_x591010376">
            <a:extLst>
              <a:ext uri="{FF2B5EF4-FFF2-40B4-BE49-F238E27FC236}">
                <a16:creationId xmlns:a16="http://schemas.microsoft.com/office/drawing/2014/main" id="{0E283143-4CA0-DC00-8A3D-6DA475A5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11" y="4010649"/>
            <a:ext cx="2940423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_x335464704">
            <a:extLst>
              <a:ext uri="{FF2B5EF4-FFF2-40B4-BE49-F238E27FC236}">
                <a16:creationId xmlns:a16="http://schemas.microsoft.com/office/drawing/2014/main" id="{69DD0F9F-CF6D-9844-1AE1-5D9A94300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4" y="3176979"/>
            <a:ext cx="5400675" cy="10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448249-65CD-DB92-5FBB-4A54788D9BB1}"/>
              </a:ext>
            </a:extLst>
          </p:cNvPr>
          <p:cNvSpPr txBox="1"/>
          <p:nvPr/>
        </p:nvSpPr>
        <p:spPr>
          <a:xfrm>
            <a:off x="7963801" y="3176979"/>
            <a:ext cx="35343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예외처리 부분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(detect.py)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_x590996048">
            <a:extLst>
              <a:ext uri="{FF2B5EF4-FFF2-40B4-BE49-F238E27FC236}">
                <a16:creationId xmlns:a16="http://schemas.microsoft.com/office/drawing/2014/main" id="{9EF66311-EAE7-D2B7-6C44-AC370EF3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87" y="389709"/>
            <a:ext cx="3271413" cy="26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2FED90C-5771-FC56-A3BE-6102E8F8CD2C}"/>
              </a:ext>
            </a:extLst>
          </p:cNvPr>
          <p:cNvSpPr/>
          <p:nvPr/>
        </p:nvSpPr>
        <p:spPr>
          <a:xfrm flipH="1">
            <a:off x="6368415" y="3309644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4F0D-D554-8EB9-B513-3CB065E1C702}"/>
              </a:ext>
            </a:extLst>
          </p:cNvPr>
          <p:cNvSpPr txBox="1"/>
          <p:nvPr/>
        </p:nvSpPr>
        <p:spPr>
          <a:xfrm>
            <a:off x="7963801" y="663191"/>
            <a:ext cx="35343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이름이 없는 경우 발생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예외 처리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_x335495304">
            <a:extLst>
              <a:ext uri="{FF2B5EF4-FFF2-40B4-BE49-F238E27FC236}">
                <a16:creationId xmlns:a16="http://schemas.microsoft.com/office/drawing/2014/main" id="{EDD0AA03-F268-F0F5-568D-0C9FA8C4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" r="1549" b="1341"/>
          <a:stretch>
            <a:fillRect/>
          </a:stretch>
        </p:blipFill>
        <p:spPr bwMode="auto">
          <a:xfrm>
            <a:off x="2004562" y="4606613"/>
            <a:ext cx="2545977" cy="1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0D1DE0-28BC-C492-F7F0-4510FB3113A0}"/>
              </a:ext>
            </a:extLst>
          </p:cNvPr>
          <p:cNvSpPr txBox="1"/>
          <p:nvPr/>
        </p:nvSpPr>
        <p:spPr>
          <a:xfrm>
            <a:off x="7963801" y="5086631"/>
            <a:ext cx="353435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이럴 경우 다시 학습해야 하기 때문에 계속해서 할 것인지 의사를 물어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봅니다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7E4F90F-A2B7-1BC3-4743-9182FA1F6862}"/>
              </a:ext>
            </a:extLst>
          </p:cNvPr>
          <p:cNvSpPr/>
          <p:nvPr/>
        </p:nvSpPr>
        <p:spPr>
          <a:xfrm flipH="1">
            <a:off x="6339948" y="5161273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FC8394-405C-5A10-E1D0-DF7F6BAF5051}"/>
              </a:ext>
            </a:extLst>
          </p:cNvPr>
          <p:cNvSpPr/>
          <p:nvPr/>
        </p:nvSpPr>
        <p:spPr>
          <a:xfrm>
            <a:off x="215153" y="215153"/>
            <a:ext cx="11761694" cy="6427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566FA2-BFC9-9974-D98B-6786A709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" y="-98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35493288">
            <a:extLst>
              <a:ext uri="{FF2B5EF4-FFF2-40B4-BE49-F238E27FC236}">
                <a16:creationId xmlns:a16="http://schemas.microsoft.com/office/drawing/2014/main" id="{8C3B6986-4CDD-D568-7A18-EF1301A3D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" b="-3038"/>
          <a:stretch/>
        </p:blipFill>
        <p:spPr bwMode="auto">
          <a:xfrm>
            <a:off x="609599" y="409458"/>
            <a:ext cx="5486401" cy="4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F282E-8B8C-73F3-D298-0B93D236C525}"/>
              </a:ext>
            </a:extLst>
          </p:cNvPr>
          <p:cNvSpPr txBox="1"/>
          <p:nvPr/>
        </p:nvSpPr>
        <p:spPr>
          <a:xfrm>
            <a:off x="7659000" y="1756885"/>
            <a:ext cx="35343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엑셀에 출석체크가 잘 되어 있는지 확인합니다</a:t>
            </a:r>
          </a:p>
        </p:txBody>
      </p:sp>
      <p:pic>
        <p:nvPicPr>
          <p:cNvPr id="5" name="_x183616744">
            <a:extLst>
              <a:ext uri="{FF2B5EF4-FFF2-40B4-BE49-F238E27FC236}">
                <a16:creationId xmlns:a16="http://schemas.microsoft.com/office/drawing/2014/main" id="{62B4EE18-D58C-83EF-1884-128D685F2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65158" r="12636" b="19663"/>
          <a:stretch/>
        </p:blipFill>
        <p:spPr bwMode="auto">
          <a:xfrm>
            <a:off x="7659000" y="470449"/>
            <a:ext cx="3534354" cy="108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C94D466-BDAD-F87E-FD80-833DF3E1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E828C19-FD2E-AC32-B440-245350907A17}"/>
              </a:ext>
            </a:extLst>
          </p:cNvPr>
          <p:cNvSpPr/>
          <p:nvPr/>
        </p:nvSpPr>
        <p:spPr>
          <a:xfrm flipH="1">
            <a:off x="6188789" y="3302592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788F308-4539-FB70-18C4-013757BC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00" y="4464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3" name="_x590994104">
            <a:extLst>
              <a:ext uri="{FF2B5EF4-FFF2-40B4-BE49-F238E27FC236}">
                <a16:creationId xmlns:a16="http://schemas.microsoft.com/office/drawing/2014/main" id="{FCBEA9D0-0098-EA21-1E8A-616FDF95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52" y="4817175"/>
            <a:ext cx="2992454" cy="14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52211-4FA9-4E46-956A-DB353138A42F}"/>
              </a:ext>
            </a:extLst>
          </p:cNvPr>
          <p:cNvSpPr txBox="1"/>
          <p:nvPr/>
        </p:nvSpPr>
        <p:spPr>
          <a:xfrm>
            <a:off x="7659000" y="3169927"/>
            <a:ext cx="35343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엑셀 출력 코드 일부분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(detect.py)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7EB78-1600-9106-45E9-F9E8BEA5FBF0}"/>
              </a:ext>
            </a:extLst>
          </p:cNvPr>
          <p:cNvSpPr txBox="1"/>
          <p:nvPr/>
        </p:nvSpPr>
        <p:spPr>
          <a:xfrm>
            <a:off x="7739682" y="5056726"/>
            <a:ext cx="35343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엑셀로 결과물 출력합니다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83EC887-6257-9AD5-21F0-CB12C9CDED22}"/>
              </a:ext>
            </a:extLst>
          </p:cNvPr>
          <p:cNvSpPr/>
          <p:nvPr/>
        </p:nvSpPr>
        <p:spPr>
          <a:xfrm flipH="1">
            <a:off x="6187405" y="5189391"/>
            <a:ext cx="1255058" cy="565666"/>
          </a:xfrm>
          <a:prstGeom prst="rightArrow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96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123</TotalTime>
  <Words>151</Words>
  <Application>Microsoft Office PowerPoint</Application>
  <PresentationFormat>와이드스크린</PresentationFormat>
  <Paragraphs>46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한양신명조</vt:lpstr>
      <vt:lpstr>Arial</vt:lpstr>
      <vt:lpstr>Trebuchet MS</vt:lpstr>
      <vt:lpstr>Tw Cen MT</vt:lpstr>
      <vt:lpstr>회로</vt:lpstr>
      <vt:lpstr>  컴퓨터 그래픽스 얼굴 인식     시스템 제작 과제      (김형진,유승인,이석윤,오인석)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컴퓨터 그래픽스 얼굴 인식     시스템 제작 과제      (OOO,OOO,oOO,OOO)</dc:title>
  <dc:creator>오 인석</dc:creator>
  <cp:lastModifiedBy>김형진</cp:lastModifiedBy>
  <cp:revision>3</cp:revision>
  <dcterms:created xsi:type="dcterms:W3CDTF">2023-05-14T21:01:00Z</dcterms:created>
  <dcterms:modified xsi:type="dcterms:W3CDTF">2023-05-15T10:51:41Z</dcterms:modified>
</cp:coreProperties>
</file>