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C9D32-A600-462E-9786-FA6B3F58F123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96D49E-84A4-4B92-B8DC-939EDE7E60A3}">
      <dgm:prSet/>
      <dgm:spPr/>
      <dgm:t>
        <a:bodyPr/>
        <a:lstStyle/>
        <a:p>
          <a:r>
            <a:rPr lang="en-US"/>
            <a:t>Pros</a:t>
          </a:r>
        </a:p>
      </dgm:t>
    </dgm:pt>
    <dgm:pt modelId="{156B470B-8089-4B7F-B94E-0C659948E735}" type="parTrans" cxnId="{5334EB78-D69E-4B35-B85C-686506DE711F}">
      <dgm:prSet/>
      <dgm:spPr/>
      <dgm:t>
        <a:bodyPr/>
        <a:lstStyle/>
        <a:p>
          <a:endParaRPr lang="en-US"/>
        </a:p>
      </dgm:t>
    </dgm:pt>
    <dgm:pt modelId="{A2789626-81F5-4CFE-B9E3-ABE5A57E0AF1}" type="sibTrans" cxnId="{5334EB78-D69E-4B35-B85C-686506DE711F}">
      <dgm:prSet/>
      <dgm:spPr/>
      <dgm:t>
        <a:bodyPr/>
        <a:lstStyle/>
        <a:p>
          <a:endParaRPr lang="en-US"/>
        </a:p>
      </dgm:t>
    </dgm:pt>
    <dgm:pt modelId="{40799C6A-DF83-4D4D-A47B-E64C67F53458}">
      <dgm:prSet/>
      <dgm:spPr/>
      <dgm:t>
        <a:bodyPr/>
        <a:lstStyle/>
        <a:p>
          <a:r>
            <a:rPr lang="en-US" dirty="0"/>
            <a:t>You’re letting browser do the math. Picking the right image for the right screen size.</a:t>
          </a:r>
        </a:p>
      </dgm:t>
    </dgm:pt>
    <dgm:pt modelId="{24C43E71-0079-44B1-8309-B668E9F416A5}" type="parTrans" cxnId="{9E61B89C-DBD7-4E1C-A9C3-55CD6BAC61C8}">
      <dgm:prSet/>
      <dgm:spPr/>
      <dgm:t>
        <a:bodyPr/>
        <a:lstStyle/>
        <a:p>
          <a:endParaRPr lang="en-US"/>
        </a:p>
      </dgm:t>
    </dgm:pt>
    <dgm:pt modelId="{6EB4DDE8-058C-4F0F-A588-ACC4D4385CDF}" type="sibTrans" cxnId="{9E61B89C-DBD7-4E1C-A9C3-55CD6BAC61C8}">
      <dgm:prSet/>
      <dgm:spPr/>
      <dgm:t>
        <a:bodyPr/>
        <a:lstStyle/>
        <a:p>
          <a:endParaRPr lang="en-US"/>
        </a:p>
      </dgm:t>
    </dgm:pt>
    <dgm:pt modelId="{8F4097D3-83F1-4C15-B9D3-B9B5057175D2}">
      <dgm:prSet/>
      <dgm:spPr/>
      <dgm:t>
        <a:bodyPr/>
        <a:lstStyle/>
        <a:p>
          <a:r>
            <a:rPr lang="en-US" dirty="0"/>
            <a:t>You are saving bandwidth, this means lower hosting costs for you, and lower data costs for mobile users.</a:t>
          </a:r>
        </a:p>
      </dgm:t>
    </dgm:pt>
    <dgm:pt modelId="{0C5018E9-D3CC-4A81-96F0-8D76BC17A0B6}" type="parTrans" cxnId="{D1A0D902-E333-4692-B22A-C0FC8295FDF7}">
      <dgm:prSet/>
      <dgm:spPr/>
      <dgm:t>
        <a:bodyPr/>
        <a:lstStyle/>
        <a:p>
          <a:endParaRPr lang="en-US"/>
        </a:p>
      </dgm:t>
    </dgm:pt>
    <dgm:pt modelId="{BC998D02-46C4-4EC5-9238-83B953B302F9}" type="sibTrans" cxnId="{D1A0D902-E333-4692-B22A-C0FC8295FDF7}">
      <dgm:prSet/>
      <dgm:spPr/>
      <dgm:t>
        <a:bodyPr/>
        <a:lstStyle/>
        <a:p>
          <a:endParaRPr lang="en-US"/>
        </a:p>
      </dgm:t>
    </dgm:pt>
    <dgm:pt modelId="{B59F4A29-E218-4F35-B8A2-4F4094425715}">
      <dgm:prSet/>
      <dgm:spPr/>
      <dgm:t>
        <a:bodyPr/>
        <a:lstStyle/>
        <a:p>
          <a:r>
            <a:rPr lang="en-US" dirty="0"/>
            <a:t>Partial browser support. In fact, this is the second-best-supported option on the list.</a:t>
          </a:r>
        </a:p>
      </dgm:t>
    </dgm:pt>
    <dgm:pt modelId="{51D7AE11-60EB-4C5A-963C-0E534049D35A}" type="parTrans" cxnId="{1C1680D0-B86F-4361-AB63-81D5F05BD9E7}">
      <dgm:prSet/>
      <dgm:spPr/>
      <dgm:t>
        <a:bodyPr/>
        <a:lstStyle/>
        <a:p>
          <a:endParaRPr lang="en-US"/>
        </a:p>
      </dgm:t>
    </dgm:pt>
    <dgm:pt modelId="{E5B5FA1B-E019-469B-BDDF-9C5B7A053EC0}" type="sibTrans" cxnId="{1C1680D0-B86F-4361-AB63-81D5F05BD9E7}">
      <dgm:prSet/>
      <dgm:spPr/>
      <dgm:t>
        <a:bodyPr/>
        <a:lstStyle/>
        <a:p>
          <a:endParaRPr lang="en-US"/>
        </a:p>
      </dgm:t>
    </dgm:pt>
    <dgm:pt modelId="{0A604912-617C-499F-8895-D8D2428F4199}">
      <dgm:prSet/>
      <dgm:spPr/>
      <dgm:t>
        <a:bodyPr/>
        <a:lstStyle/>
        <a:p>
          <a:r>
            <a:rPr lang="en-US"/>
            <a:t>Cons</a:t>
          </a:r>
        </a:p>
      </dgm:t>
    </dgm:pt>
    <dgm:pt modelId="{1B97F12F-39C6-4496-99B3-BA15F717554B}" type="parTrans" cxnId="{20E550FD-AA43-40C7-932D-DE747BBAA776}">
      <dgm:prSet/>
      <dgm:spPr/>
      <dgm:t>
        <a:bodyPr/>
        <a:lstStyle/>
        <a:p>
          <a:endParaRPr lang="en-US"/>
        </a:p>
      </dgm:t>
    </dgm:pt>
    <dgm:pt modelId="{C7535DA7-4388-4B72-B909-1701DD899A02}" type="sibTrans" cxnId="{20E550FD-AA43-40C7-932D-DE747BBAA776}">
      <dgm:prSet/>
      <dgm:spPr/>
      <dgm:t>
        <a:bodyPr/>
        <a:lstStyle/>
        <a:p>
          <a:endParaRPr lang="en-US"/>
        </a:p>
      </dgm:t>
    </dgm:pt>
    <dgm:pt modelId="{BC898E51-D815-48A9-BFD4-C0DCC6B34C76}">
      <dgm:prSet/>
      <dgm:spPr/>
      <dgm:t>
        <a:bodyPr/>
        <a:lstStyle/>
        <a:p>
          <a:r>
            <a:rPr lang="en-US"/>
            <a:t>It is only partial browser support. To make it work in older browsers including some mobile browsers. You will need to use a bit of JavaScript. </a:t>
          </a:r>
        </a:p>
      </dgm:t>
    </dgm:pt>
    <dgm:pt modelId="{028DBABB-C72B-4E78-ABC2-958E364D57BF}" type="parTrans" cxnId="{9A4C9909-4799-4FFA-B97D-007845037640}">
      <dgm:prSet/>
      <dgm:spPr/>
      <dgm:t>
        <a:bodyPr/>
        <a:lstStyle/>
        <a:p>
          <a:endParaRPr lang="en-US"/>
        </a:p>
      </dgm:t>
    </dgm:pt>
    <dgm:pt modelId="{DA09723B-C23D-4EFC-896C-697AB500B93C}" type="sibTrans" cxnId="{9A4C9909-4799-4FFA-B97D-007845037640}">
      <dgm:prSet/>
      <dgm:spPr/>
      <dgm:t>
        <a:bodyPr/>
        <a:lstStyle/>
        <a:p>
          <a:endParaRPr lang="en-US"/>
        </a:p>
      </dgm:t>
    </dgm:pt>
    <dgm:pt modelId="{F9B4F8CF-4B8D-4EC4-8050-FC19B9FE83D3}" type="pres">
      <dgm:prSet presAssocID="{98EC9D32-A600-462E-9786-FA6B3F58F123}" presName="root" presStyleCnt="0">
        <dgm:presLayoutVars>
          <dgm:dir/>
          <dgm:resizeHandles val="exact"/>
        </dgm:presLayoutVars>
      </dgm:prSet>
      <dgm:spPr/>
    </dgm:pt>
    <dgm:pt modelId="{D8F302E8-4D72-4546-B513-F2C6D6E81E83}" type="pres">
      <dgm:prSet presAssocID="{F796D49E-84A4-4B92-B8DC-939EDE7E60A3}" presName="compNode" presStyleCnt="0"/>
      <dgm:spPr/>
    </dgm:pt>
    <dgm:pt modelId="{0F736C10-BCCD-4365-804B-69FA352743B7}" type="pres">
      <dgm:prSet presAssocID="{F796D49E-84A4-4B92-B8DC-939EDE7E60A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7107AC8F-9159-4297-9504-2CC89F91A10E}" type="pres">
      <dgm:prSet presAssocID="{F796D49E-84A4-4B92-B8DC-939EDE7E60A3}" presName="spaceRect" presStyleCnt="0"/>
      <dgm:spPr/>
    </dgm:pt>
    <dgm:pt modelId="{18AA8009-1E30-43D0-A7F0-1891D020CE69}" type="pres">
      <dgm:prSet presAssocID="{F796D49E-84A4-4B92-B8DC-939EDE7E60A3}" presName="textRect" presStyleLbl="revTx" presStyleIdx="0" presStyleCnt="6">
        <dgm:presLayoutVars>
          <dgm:chMax val="1"/>
          <dgm:chPref val="1"/>
        </dgm:presLayoutVars>
      </dgm:prSet>
      <dgm:spPr/>
    </dgm:pt>
    <dgm:pt modelId="{3E73009A-08A5-4AAA-80FC-48C9857DEABE}" type="pres">
      <dgm:prSet presAssocID="{A2789626-81F5-4CFE-B9E3-ABE5A57E0AF1}" presName="sibTrans" presStyleCnt="0"/>
      <dgm:spPr/>
    </dgm:pt>
    <dgm:pt modelId="{10967141-DE06-42B8-9180-49C41DEE6321}" type="pres">
      <dgm:prSet presAssocID="{40799C6A-DF83-4D4D-A47B-E64C67F53458}" presName="compNode" presStyleCnt="0"/>
      <dgm:spPr/>
    </dgm:pt>
    <dgm:pt modelId="{F98090DA-3015-437D-9DE4-B4CDD2546AAA}" type="pres">
      <dgm:prSet presAssocID="{40799C6A-DF83-4D4D-A47B-E64C67F5345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9499F8-823C-4AAB-9EEB-C8E86109C422}" type="pres">
      <dgm:prSet presAssocID="{40799C6A-DF83-4D4D-A47B-E64C67F53458}" presName="spaceRect" presStyleCnt="0"/>
      <dgm:spPr/>
    </dgm:pt>
    <dgm:pt modelId="{0BE746CE-F7F7-4E74-9472-44FDC98FB545}" type="pres">
      <dgm:prSet presAssocID="{40799C6A-DF83-4D4D-A47B-E64C67F53458}" presName="textRect" presStyleLbl="revTx" presStyleIdx="1" presStyleCnt="6">
        <dgm:presLayoutVars>
          <dgm:chMax val="1"/>
          <dgm:chPref val="1"/>
        </dgm:presLayoutVars>
      </dgm:prSet>
      <dgm:spPr/>
    </dgm:pt>
    <dgm:pt modelId="{E9EB44A1-0463-4B31-995C-C99414259177}" type="pres">
      <dgm:prSet presAssocID="{6EB4DDE8-058C-4F0F-A588-ACC4D4385CDF}" presName="sibTrans" presStyleCnt="0"/>
      <dgm:spPr/>
    </dgm:pt>
    <dgm:pt modelId="{F59F00D1-2A1F-4060-8E85-3B9FB43A3FE6}" type="pres">
      <dgm:prSet presAssocID="{8F4097D3-83F1-4C15-B9D3-B9B5057175D2}" presName="compNode" presStyleCnt="0"/>
      <dgm:spPr/>
    </dgm:pt>
    <dgm:pt modelId="{E21484CF-05C5-4108-AD83-1A6A8274D294}" type="pres">
      <dgm:prSet presAssocID="{8F4097D3-83F1-4C15-B9D3-B9B5057175D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31CA055-B92E-4BE0-8BBF-FA8DC69DC6FD}" type="pres">
      <dgm:prSet presAssocID="{8F4097D3-83F1-4C15-B9D3-B9B5057175D2}" presName="spaceRect" presStyleCnt="0"/>
      <dgm:spPr/>
    </dgm:pt>
    <dgm:pt modelId="{2A033894-37E8-400F-B616-068C92760F8D}" type="pres">
      <dgm:prSet presAssocID="{8F4097D3-83F1-4C15-B9D3-B9B5057175D2}" presName="textRect" presStyleLbl="revTx" presStyleIdx="2" presStyleCnt="6">
        <dgm:presLayoutVars>
          <dgm:chMax val="1"/>
          <dgm:chPref val="1"/>
        </dgm:presLayoutVars>
      </dgm:prSet>
      <dgm:spPr/>
    </dgm:pt>
    <dgm:pt modelId="{F86E1422-7B03-42A9-ACEC-AF3DE5D2D64E}" type="pres">
      <dgm:prSet presAssocID="{BC998D02-46C4-4EC5-9238-83B953B302F9}" presName="sibTrans" presStyleCnt="0"/>
      <dgm:spPr/>
    </dgm:pt>
    <dgm:pt modelId="{324EB393-EDFE-46FC-B144-F18FDD6E3ADE}" type="pres">
      <dgm:prSet presAssocID="{B59F4A29-E218-4F35-B8A2-4F4094425715}" presName="compNode" presStyleCnt="0"/>
      <dgm:spPr/>
    </dgm:pt>
    <dgm:pt modelId="{593D6D12-DD42-41EF-ACCD-44017CF7676C}" type="pres">
      <dgm:prSet presAssocID="{B59F4A29-E218-4F35-B8A2-4F409442571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BBD24482-224B-433E-B3D2-B193D712E76B}" type="pres">
      <dgm:prSet presAssocID="{B59F4A29-E218-4F35-B8A2-4F4094425715}" presName="spaceRect" presStyleCnt="0"/>
      <dgm:spPr/>
    </dgm:pt>
    <dgm:pt modelId="{64EDB561-8ACD-4F26-9507-894624E73402}" type="pres">
      <dgm:prSet presAssocID="{B59F4A29-E218-4F35-B8A2-4F4094425715}" presName="textRect" presStyleLbl="revTx" presStyleIdx="3" presStyleCnt="6">
        <dgm:presLayoutVars>
          <dgm:chMax val="1"/>
          <dgm:chPref val="1"/>
        </dgm:presLayoutVars>
      </dgm:prSet>
      <dgm:spPr/>
    </dgm:pt>
    <dgm:pt modelId="{C3679CE5-F3B5-4B71-8B51-EEDAE66BA66F}" type="pres">
      <dgm:prSet presAssocID="{E5B5FA1B-E019-469B-BDDF-9C5B7A053EC0}" presName="sibTrans" presStyleCnt="0"/>
      <dgm:spPr/>
    </dgm:pt>
    <dgm:pt modelId="{5D25234F-41C8-4BD9-AA0F-1A0EFA583966}" type="pres">
      <dgm:prSet presAssocID="{0A604912-617C-499F-8895-D8D2428F4199}" presName="compNode" presStyleCnt="0"/>
      <dgm:spPr/>
    </dgm:pt>
    <dgm:pt modelId="{8BB603EC-F478-4D21-846B-827B28F8EA0E}" type="pres">
      <dgm:prSet presAssocID="{0A604912-617C-499F-8895-D8D2428F419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Solid Fill"/>
        </a:ext>
      </dgm:extLst>
    </dgm:pt>
    <dgm:pt modelId="{F7FA8D30-D18E-42F7-BCF1-A961A18051CA}" type="pres">
      <dgm:prSet presAssocID="{0A604912-617C-499F-8895-D8D2428F4199}" presName="spaceRect" presStyleCnt="0"/>
      <dgm:spPr/>
    </dgm:pt>
    <dgm:pt modelId="{4951AF9F-8963-4AD3-854C-07A483D2698A}" type="pres">
      <dgm:prSet presAssocID="{0A604912-617C-499F-8895-D8D2428F4199}" presName="textRect" presStyleLbl="revTx" presStyleIdx="4" presStyleCnt="6">
        <dgm:presLayoutVars>
          <dgm:chMax val="1"/>
          <dgm:chPref val="1"/>
        </dgm:presLayoutVars>
      </dgm:prSet>
      <dgm:spPr/>
    </dgm:pt>
    <dgm:pt modelId="{19605758-372B-41C2-8BAB-D96F5DD46C12}" type="pres">
      <dgm:prSet presAssocID="{C7535DA7-4388-4B72-B909-1701DD899A02}" presName="sibTrans" presStyleCnt="0"/>
      <dgm:spPr/>
    </dgm:pt>
    <dgm:pt modelId="{2727D5BF-EE49-452A-826A-EA43E62A39D6}" type="pres">
      <dgm:prSet presAssocID="{BC898E51-D815-48A9-BFD4-C0DCC6B34C76}" presName="compNode" presStyleCnt="0"/>
      <dgm:spPr/>
    </dgm:pt>
    <dgm:pt modelId="{6C45EC30-4ABE-48DC-B237-1C6F47DCD652}" type="pres">
      <dgm:prSet presAssocID="{BC898E51-D815-48A9-BFD4-C0DCC6B34C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04694CE-3F45-4DF6-B994-0804A306C966}" type="pres">
      <dgm:prSet presAssocID="{BC898E51-D815-48A9-BFD4-C0DCC6B34C76}" presName="spaceRect" presStyleCnt="0"/>
      <dgm:spPr/>
    </dgm:pt>
    <dgm:pt modelId="{C5A35C62-ADFC-4BD6-85D2-3E92A5BAD551}" type="pres">
      <dgm:prSet presAssocID="{BC898E51-D815-48A9-BFD4-C0DCC6B34C7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1A0D902-E333-4692-B22A-C0FC8295FDF7}" srcId="{98EC9D32-A600-462E-9786-FA6B3F58F123}" destId="{8F4097D3-83F1-4C15-B9D3-B9B5057175D2}" srcOrd="2" destOrd="0" parTransId="{0C5018E9-D3CC-4A81-96F0-8D76BC17A0B6}" sibTransId="{BC998D02-46C4-4EC5-9238-83B953B302F9}"/>
    <dgm:cxn modelId="{9A4C9909-4799-4FFA-B97D-007845037640}" srcId="{98EC9D32-A600-462E-9786-FA6B3F58F123}" destId="{BC898E51-D815-48A9-BFD4-C0DCC6B34C76}" srcOrd="5" destOrd="0" parTransId="{028DBABB-C72B-4E78-ABC2-958E364D57BF}" sibTransId="{DA09723B-C23D-4EFC-896C-697AB500B93C}"/>
    <dgm:cxn modelId="{C7BFE20B-B3C6-4BD6-9423-B0710EFC6D6B}" type="presOf" srcId="{40799C6A-DF83-4D4D-A47B-E64C67F53458}" destId="{0BE746CE-F7F7-4E74-9472-44FDC98FB545}" srcOrd="0" destOrd="0" presId="urn:microsoft.com/office/officeart/2018/2/layout/IconLabelList"/>
    <dgm:cxn modelId="{F8C47054-5354-4D76-845A-5FE6DCBDCCCC}" type="presOf" srcId="{8F4097D3-83F1-4C15-B9D3-B9B5057175D2}" destId="{2A033894-37E8-400F-B616-068C92760F8D}" srcOrd="0" destOrd="0" presId="urn:microsoft.com/office/officeart/2018/2/layout/IconLabelList"/>
    <dgm:cxn modelId="{5334EB78-D69E-4B35-B85C-686506DE711F}" srcId="{98EC9D32-A600-462E-9786-FA6B3F58F123}" destId="{F796D49E-84A4-4B92-B8DC-939EDE7E60A3}" srcOrd="0" destOrd="0" parTransId="{156B470B-8089-4B7F-B94E-0C659948E735}" sibTransId="{A2789626-81F5-4CFE-B9E3-ABE5A57E0AF1}"/>
    <dgm:cxn modelId="{9E61B89C-DBD7-4E1C-A9C3-55CD6BAC61C8}" srcId="{98EC9D32-A600-462E-9786-FA6B3F58F123}" destId="{40799C6A-DF83-4D4D-A47B-E64C67F53458}" srcOrd="1" destOrd="0" parTransId="{24C43E71-0079-44B1-8309-B668E9F416A5}" sibTransId="{6EB4DDE8-058C-4F0F-A588-ACC4D4385CDF}"/>
    <dgm:cxn modelId="{7ACF4EAA-CF41-4511-91E6-2F1F8788334B}" type="presOf" srcId="{F796D49E-84A4-4B92-B8DC-939EDE7E60A3}" destId="{18AA8009-1E30-43D0-A7F0-1891D020CE69}" srcOrd="0" destOrd="0" presId="urn:microsoft.com/office/officeart/2018/2/layout/IconLabelList"/>
    <dgm:cxn modelId="{1C1680D0-B86F-4361-AB63-81D5F05BD9E7}" srcId="{98EC9D32-A600-462E-9786-FA6B3F58F123}" destId="{B59F4A29-E218-4F35-B8A2-4F4094425715}" srcOrd="3" destOrd="0" parTransId="{51D7AE11-60EB-4C5A-963C-0E534049D35A}" sibTransId="{E5B5FA1B-E019-469B-BDDF-9C5B7A053EC0}"/>
    <dgm:cxn modelId="{8A5560DC-1A82-4709-99B9-72B6C5A9F617}" type="presOf" srcId="{B59F4A29-E218-4F35-B8A2-4F4094425715}" destId="{64EDB561-8ACD-4F26-9507-894624E73402}" srcOrd="0" destOrd="0" presId="urn:microsoft.com/office/officeart/2018/2/layout/IconLabelList"/>
    <dgm:cxn modelId="{7C34DAE0-1522-4A90-8E88-95EA5AA590A2}" type="presOf" srcId="{98EC9D32-A600-462E-9786-FA6B3F58F123}" destId="{F9B4F8CF-4B8D-4EC4-8050-FC19B9FE83D3}" srcOrd="0" destOrd="0" presId="urn:microsoft.com/office/officeart/2018/2/layout/IconLabelList"/>
    <dgm:cxn modelId="{4CE63DEE-3593-4B66-AAE1-D28D6D61DBCC}" type="presOf" srcId="{0A604912-617C-499F-8895-D8D2428F4199}" destId="{4951AF9F-8963-4AD3-854C-07A483D2698A}" srcOrd="0" destOrd="0" presId="urn:microsoft.com/office/officeart/2018/2/layout/IconLabelList"/>
    <dgm:cxn modelId="{D57DE6FB-01C2-47F1-8609-9D495872F0ED}" type="presOf" srcId="{BC898E51-D815-48A9-BFD4-C0DCC6B34C76}" destId="{C5A35C62-ADFC-4BD6-85D2-3E92A5BAD551}" srcOrd="0" destOrd="0" presId="urn:microsoft.com/office/officeart/2018/2/layout/IconLabelList"/>
    <dgm:cxn modelId="{20E550FD-AA43-40C7-932D-DE747BBAA776}" srcId="{98EC9D32-A600-462E-9786-FA6B3F58F123}" destId="{0A604912-617C-499F-8895-D8D2428F4199}" srcOrd="4" destOrd="0" parTransId="{1B97F12F-39C6-4496-99B3-BA15F717554B}" sibTransId="{C7535DA7-4388-4B72-B909-1701DD899A02}"/>
    <dgm:cxn modelId="{B35DEE53-42F9-4E4D-A40A-B6664B46011E}" type="presParOf" srcId="{F9B4F8CF-4B8D-4EC4-8050-FC19B9FE83D3}" destId="{D8F302E8-4D72-4546-B513-F2C6D6E81E83}" srcOrd="0" destOrd="0" presId="urn:microsoft.com/office/officeart/2018/2/layout/IconLabelList"/>
    <dgm:cxn modelId="{76782D72-CDC5-462D-817A-2C3552430842}" type="presParOf" srcId="{D8F302E8-4D72-4546-B513-F2C6D6E81E83}" destId="{0F736C10-BCCD-4365-804B-69FA352743B7}" srcOrd="0" destOrd="0" presId="urn:microsoft.com/office/officeart/2018/2/layout/IconLabelList"/>
    <dgm:cxn modelId="{D39F2FD6-3AF0-4A96-BC06-7873D60FF21E}" type="presParOf" srcId="{D8F302E8-4D72-4546-B513-F2C6D6E81E83}" destId="{7107AC8F-9159-4297-9504-2CC89F91A10E}" srcOrd="1" destOrd="0" presId="urn:microsoft.com/office/officeart/2018/2/layout/IconLabelList"/>
    <dgm:cxn modelId="{A08BD82F-03C0-49DD-B473-6A0D42A74BFF}" type="presParOf" srcId="{D8F302E8-4D72-4546-B513-F2C6D6E81E83}" destId="{18AA8009-1E30-43D0-A7F0-1891D020CE69}" srcOrd="2" destOrd="0" presId="urn:microsoft.com/office/officeart/2018/2/layout/IconLabelList"/>
    <dgm:cxn modelId="{389017E5-8634-4712-B01D-DE589482EC8A}" type="presParOf" srcId="{F9B4F8CF-4B8D-4EC4-8050-FC19B9FE83D3}" destId="{3E73009A-08A5-4AAA-80FC-48C9857DEABE}" srcOrd="1" destOrd="0" presId="urn:microsoft.com/office/officeart/2018/2/layout/IconLabelList"/>
    <dgm:cxn modelId="{071D571C-AC50-4A4D-A694-F7C7BA11EF0C}" type="presParOf" srcId="{F9B4F8CF-4B8D-4EC4-8050-FC19B9FE83D3}" destId="{10967141-DE06-42B8-9180-49C41DEE6321}" srcOrd="2" destOrd="0" presId="urn:microsoft.com/office/officeart/2018/2/layout/IconLabelList"/>
    <dgm:cxn modelId="{A64282D1-6D42-4BAA-819C-FE823B50469B}" type="presParOf" srcId="{10967141-DE06-42B8-9180-49C41DEE6321}" destId="{F98090DA-3015-437D-9DE4-B4CDD2546AAA}" srcOrd="0" destOrd="0" presId="urn:microsoft.com/office/officeart/2018/2/layout/IconLabelList"/>
    <dgm:cxn modelId="{E627536A-7F45-434C-B839-157A503D6460}" type="presParOf" srcId="{10967141-DE06-42B8-9180-49C41DEE6321}" destId="{6A9499F8-823C-4AAB-9EEB-C8E86109C422}" srcOrd="1" destOrd="0" presId="urn:microsoft.com/office/officeart/2018/2/layout/IconLabelList"/>
    <dgm:cxn modelId="{A6792B6D-9D9C-44E1-B4B0-A73BB3250C17}" type="presParOf" srcId="{10967141-DE06-42B8-9180-49C41DEE6321}" destId="{0BE746CE-F7F7-4E74-9472-44FDC98FB545}" srcOrd="2" destOrd="0" presId="urn:microsoft.com/office/officeart/2018/2/layout/IconLabelList"/>
    <dgm:cxn modelId="{B32D04DD-5D30-4D13-9953-8E8235016042}" type="presParOf" srcId="{F9B4F8CF-4B8D-4EC4-8050-FC19B9FE83D3}" destId="{E9EB44A1-0463-4B31-995C-C99414259177}" srcOrd="3" destOrd="0" presId="urn:microsoft.com/office/officeart/2018/2/layout/IconLabelList"/>
    <dgm:cxn modelId="{63707FA2-DD7F-42B4-BE68-C516550E4796}" type="presParOf" srcId="{F9B4F8CF-4B8D-4EC4-8050-FC19B9FE83D3}" destId="{F59F00D1-2A1F-4060-8E85-3B9FB43A3FE6}" srcOrd="4" destOrd="0" presId="urn:microsoft.com/office/officeart/2018/2/layout/IconLabelList"/>
    <dgm:cxn modelId="{47525DB2-0709-48B2-BDAF-32F3EDF13F97}" type="presParOf" srcId="{F59F00D1-2A1F-4060-8E85-3B9FB43A3FE6}" destId="{E21484CF-05C5-4108-AD83-1A6A8274D294}" srcOrd="0" destOrd="0" presId="urn:microsoft.com/office/officeart/2018/2/layout/IconLabelList"/>
    <dgm:cxn modelId="{F235C680-15B1-4AB9-BFC7-2644EF221F40}" type="presParOf" srcId="{F59F00D1-2A1F-4060-8E85-3B9FB43A3FE6}" destId="{731CA055-B92E-4BE0-8BBF-FA8DC69DC6FD}" srcOrd="1" destOrd="0" presId="urn:microsoft.com/office/officeart/2018/2/layout/IconLabelList"/>
    <dgm:cxn modelId="{7F5E5618-E6FC-4D75-A178-2D5353D142FE}" type="presParOf" srcId="{F59F00D1-2A1F-4060-8E85-3B9FB43A3FE6}" destId="{2A033894-37E8-400F-B616-068C92760F8D}" srcOrd="2" destOrd="0" presId="urn:microsoft.com/office/officeart/2018/2/layout/IconLabelList"/>
    <dgm:cxn modelId="{3082ACA8-D303-49B1-BED1-0E9DF127CEBA}" type="presParOf" srcId="{F9B4F8CF-4B8D-4EC4-8050-FC19B9FE83D3}" destId="{F86E1422-7B03-42A9-ACEC-AF3DE5D2D64E}" srcOrd="5" destOrd="0" presId="urn:microsoft.com/office/officeart/2018/2/layout/IconLabelList"/>
    <dgm:cxn modelId="{2ED30A76-DE44-4192-B6E9-677139D66276}" type="presParOf" srcId="{F9B4F8CF-4B8D-4EC4-8050-FC19B9FE83D3}" destId="{324EB393-EDFE-46FC-B144-F18FDD6E3ADE}" srcOrd="6" destOrd="0" presId="urn:microsoft.com/office/officeart/2018/2/layout/IconLabelList"/>
    <dgm:cxn modelId="{CD1B3E52-8978-4C51-B6AE-7B5E29B20B5B}" type="presParOf" srcId="{324EB393-EDFE-46FC-B144-F18FDD6E3ADE}" destId="{593D6D12-DD42-41EF-ACCD-44017CF7676C}" srcOrd="0" destOrd="0" presId="urn:microsoft.com/office/officeart/2018/2/layout/IconLabelList"/>
    <dgm:cxn modelId="{8E106781-6423-42EB-90D6-DB8DB132986B}" type="presParOf" srcId="{324EB393-EDFE-46FC-B144-F18FDD6E3ADE}" destId="{BBD24482-224B-433E-B3D2-B193D712E76B}" srcOrd="1" destOrd="0" presId="urn:microsoft.com/office/officeart/2018/2/layout/IconLabelList"/>
    <dgm:cxn modelId="{89B3FCE6-9E29-4322-83D6-A4A24C3DBC8C}" type="presParOf" srcId="{324EB393-EDFE-46FC-B144-F18FDD6E3ADE}" destId="{64EDB561-8ACD-4F26-9507-894624E73402}" srcOrd="2" destOrd="0" presId="urn:microsoft.com/office/officeart/2018/2/layout/IconLabelList"/>
    <dgm:cxn modelId="{8CEE0465-1E9C-41FB-AA64-AE77B31223C2}" type="presParOf" srcId="{F9B4F8CF-4B8D-4EC4-8050-FC19B9FE83D3}" destId="{C3679CE5-F3B5-4B71-8B51-EEDAE66BA66F}" srcOrd="7" destOrd="0" presId="urn:microsoft.com/office/officeart/2018/2/layout/IconLabelList"/>
    <dgm:cxn modelId="{0AFB77A2-CEBA-452E-AEE1-E65105D6C6D5}" type="presParOf" srcId="{F9B4F8CF-4B8D-4EC4-8050-FC19B9FE83D3}" destId="{5D25234F-41C8-4BD9-AA0F-1A0EFA583966}" srcOrd="8" destOrd="0" presId="urn:microsoft.com/office/officeart/2018/2/layout/IconLabelList"/>
    <dgm:cxn modelId="{7B3216C1-58CC-4CCE-BE11-7E3515B431DD}" type="presParOf" srcId="{5D25234F-41C8-4BD9-AA0F-1A0EFA583966}" destId="{8BB603EC-F478-4D21-846B-827B28F8EA0E}" srcOrd="0" destOrd="0" presId="urn:microsoft.com/office/officeart/2018/2/layout/IconLabelList"/>
    <dgm:cxn modelId="{8828616F-AFC5-49C0-8C1E-E6EA74931FC2}" type="presParOf" srcId="{5D25234F-41C8-4BD9-AA0F-1A0EFA583966}" destId="{F7FA8D30-D18E-42F7-BCF1-A961A18051CA}" srcOrd="1" destOrd="0" presId="urn:microsoft.com/office/officeart/2018/2/layout/IconLabelList"/>
    <dgm:cxn modelId="{22759F95-6358-4D6B-9841-1B4B047BAF7A}" type="presParOf" srcId="{5D25234F-41C8-4BD9-AA0F-1A0EFA583966}" destId="{4951AF9F-8963-4AD3-854C-07A483D2698A}" srcOrd="2" destOrd="0" presId="urn:microsoft.com/office/officeart/2018/2/layout/IconLabelList"/>
    <dgm:cxn modelId="{04FA3B77-3D17-4BFB-8E06-54D20F94BDCB}" type="presParOf" srcId="{F9B4F8CF-4B8D-4EC4-8050-FC19B9FE83D3}" destId="{19605758-372B-41C2-8BAB-D96F5DD46C12}" srcOrd="9" destOrd="0" presId="urn:microsoft.com/office/officeart/2018/2/layout/IconLabelList"/>
    <dgm:cxn modelId="{35F45278-2FFF-4957-939F-3C669624E614}" type="presParOf" srcId="{F9B4F8CF-4B8D-4EC4-8050-FC19B9FE83D3}" destId="{2727D5BF-EE49-452A-826A-EA43E62A39D6}" srcOrd="10" destOrd="0" presId="urn:microsoft.com/office/officeart/2018/2/layout/IconLabelList"/>
    <dgm:cxn modelId="{97271D90-C0D9-47EB-9A63-8E02BD48B20E}" type="presParOf" srcId="{2727D5BF-EE49-452A-826A-EA43E62A39D6}" destId="{6C45EC30-4ABE-48DC-B237-1C6F47DCD652}" srcOrd="0" destOrd="0" presId="urn:microsoft.com/office/officeart/2018/2/layout/IconLabelList"/>
    <dgm:cxn modelId="{80559A3E-4EC4-4418-8405-D05AB6D4251A}" type="presParOf" srcId="{2727D5BF-EE49-452A-826A-EA43E62A39D6}" destId="{904694CE-3F45-4DF6-B994-0804A306C966}" srcOrd="1" destOrd="0" presId="urn:microsoft.com/office/officeart/2018/2/layout/IconLabelList"/>
    <dgm:cxn modelId="{DA6B8650-E197-47B8-B4DC-7F082922E5AE}" type="presParOf" srcId="{2727D5BF-EE49-452A-826A-EA43E62A39D6}" destId="{C5A35C62-ADFC-4BD6-85D2-3E92A5BAD5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36C10-BCCD-4365-804B-69FA352743B7}">
      <dsp:nvSpPr>
        <dsp:cNvPr id="0" name=""/>
        <dsp:cNvSpPr/>
      </dsp:nvSpPr>
      <dsp:spPr>
        <a:xfrm>
          <a:off x="408777" y="1046099"/>
          <a:ext cx="666035" cy="6660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AA8009-1E30-43D0-A7F0-1891D020CE69}">
      <dsp:nvSpPr>
        <dsp:cNvPr id="0" name=""/>
        <dsp:cNvSpPr/>
      </dsp:nvSpPr>
      <dsp:spPr>
        <a:xfrm>
          <a:off x="1756" y="1937468"/>
          <a:ext cx="1480078" cy="61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Pros</a:t>
          </a:r>
        </a:p>
      </dsp:txBody>
      <dsp:txXfrm>
        <a:off x="1756" y="1937468"/>
        <a:ext cx="1480078" cy="610532"/>
      </dsp:txXfrm>
    </dsp:sp>
    <dsp:sp modelId="{F98090DA-3015-437D-9DE4-B4CDD2546AAA}">
      <dsp:nvSpPr>
        <dsp:cNvPr id="0" name=""/>
        <dsp:cNvSpPr/>
      </dsp:nvSpPr>
      <dsp:spPr>
        <a:xfrm>
          <a:off x="2147869" y="1046099"/>
          <a:ext cx="666035" cy="666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E746CE-F7F7-4E74-9472-44FDC98FB545}">
      <dsp:nvSpPr>
        <dsp:cNvPr id="0" name=""/>
        <dsp:cNvSpPr/>
      </dsp:nvSpPr>
      <dsp:spPr>
        <a:xfrm>
          <a:off x="1740848" y="1937468"/>
          <a:ext cx="1480078" cy="61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You’re letting browser do the math. Picking the right image for the right screen size.</a:t>
          </a:r>
        </a:p>
      </dsp:txBody>
      <dsp:txXfrm>
        <a:off x="1740848" y="1937468"/>
        <a:ext cx="1480078" cy="610532"/>
      </dsp:txXfrm>
    </dsp:sp>
    <dsp:sp modelId="{E21484CF-05C5-4108-AD83-1A6A8274D294}">
      <dsp:nvSpPr>
        <dsp:cNvPr id="0" name=""/>
        <dsp:cNvSpPr/>
      </dsp:nvSpPr>
      <dsp:spPr>
        <a:xfrm>
          <a:off x="3886961" y="1046099"/>
          <a:ext cx="666035" cy="666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033894-37E8-400F-B616-068C92760F8D}">
      <dsp:nvSpPr>
        <dsp:cNvPr id="0" name=""/>
        <dsp:cNvSpPr/>
      </dsp:nvSpPr>
      <dsp:spPr>
        <a:xfrm>
          <a:off x="3479940" y="1937468"/>
          <a:ext cx="1480078" cy="61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You are saving bandwidth, this means lower hosting costs for you, and lower data costs for mobile users.</a:t>
          </a:r>
        </a:p>
      </dsp:txBody>
      <dsp:txXfrm>
        <a:off x="3479940" y="1937468"/>
        <a:ext cx="1480078" cy="610532"/>
      </dsp:txXfrm>
    </dsp:sp>
    <dsp:sp modelId="{593D6D12-DD42-41EF-ACCD-44017CF7676C}">
      <dsp:nvSpPr>
        <dsp:cNvPr id="0" name=""/>
        <dsp:cNvSpPr/>
      </dsp:nvSpPr>
      <dsp:spPr>
        <a:xfrm>
          <a:off x="5626053" y="1046099"/>
          <a:ext cx="666035" cy="6660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DB561-8ACD-4F26-9507-894624E73402}">
      <dsp:nvSpPr>
        <dsp:cNvPr id="0" name=""/>
        <dsp:cNvSpPr/>
      </dsp:nvSpPr>
      <dsp:spPr>
        <a:xfrm>
          <a:off x="5219031" y="1937468"/>
          <a:ext cx="1480078" cy="61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Partial browser support. In fact, this is the second-best-supported option on the list.</a:t>
          </a:r>
        </a:p>
      </dsp:txBody>
      <dsp:txXfrm>
        <a:off x="5219031" y="1937468"/>
        <a:ext cx="1480078" cy="610532"/>
      </dsp:txXfrm>
    </dsp:sp>
    <dsp:sp modelId="{8BB603EC-F478-4D21-846B-827B28F8EA0E}">
      <dsp:nvSpPr>
        <dsp:cNvPr id="0" name=""/>
        <dsp:cNvSpPr/>
      </dsp:nvSpPr>
      <dsp:spPr>
        <a:xfrm>
          <a:off x="7365145" y="1046099"/>
          <a:ext cx="666035" cy="6660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51AF9F-8963-4AD3-854C-07A483D2698A}">
      <dsp:nvSpPr>
        <dsp:cNvPr id="0" name=""/>
        <dsp:cNvSpPr/>
      </dsp:nvSpPr>
      <dsp:spPr>
        <a:xfrm>
          <a:off x="6958123" y="1937468"/>
          <a:ext cx="1480078" cy="61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Cons</a:t>
          </a:r>
        </a:p>
      </dsp:txBody>
      <dsp:txXfrm>
        <a:off x="6958123" y="1937468"/>
        <a:ext cx="1480078" cy="610532"/>
      </dsp:txXfrm>
    </dsp:sp>
    <dsp:sp modelId="{6C45EC30-4ABE-48DC-B237-1C6F47DCD652}">
      <dsp:nvSpPr>
        <dsp:cNvPr id="0" name=""/>
        <dsp:cNvSpPr/>
      </dsp:nvSpPr>
      <dsp:spPr>
        <a:xfrm>
          <a:off x="9104236" y="1046099"/>
          <a:ext cx="666035" cy="6660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A35C62-ADFC-4BD6-85D2-3E92A5BAD551}">
      <dsp:nvSpPr>
        <dsp:cNvPr id="0" name=""/>
        <dsp:cNvSpPr/>
      </dsp:nvSpPr>
      <dsp:spPr>
        <a:xfrm>
          <a:off x="8697215" y="1937468"/>
          <a:ext cx="1480078" cy="61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is only partial browser support. To make it work in older browsers including some mobile browsers. You will need to use a bit of JavaScript. </a:t>
          </a:r>
        </a:p>
      </dsp:txBody>
      <dsp:txXfrm>
        <a:off x="8697215" y="1937468"/>
        <a:ext cx="1480078" cy="610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search=srcset" TargetMode="External"/><Relationship Id="rId2" Type="http://schemas.openxmlformats.org/officeDocument/2006/relationships/hyperlink" Target="https://bitsofco.de/the-srcset-and-sizes-attribu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6BAC-E0F9-4B77-B7E1-F49904E96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SRCSet</a:t>
            </a:r>
            <a:r>
              <a:rPr lang="en-US" dirty="0"/>
              <a:t> attributes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C9721-7F3E-46CB-9B44-78F5EA855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CIT230</a:t>
            </a:r>
          </a:p>
        </p:txBody>
      </p:sp>
    </p:spTree>
    <p:extLst>
      <p:ext uri="{BB962C8B-B14F-4D97-AF65-F5344CB8AC3E}">
        <p14:creationId xmlns:p14="http://schemas.microsoft.com/office/powerpoint/2010/main" val="363439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7E273-AA19-48BE-8678-9DECAABE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What is SRCset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55AEF-4A66-46C1-8523-E1ABB69C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7" y="1353139"/>
            <a:ext cx="5978273" cy="38410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9D60-9044-4697-9B2F-D9B2B882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dirty="0" err="1">
                <a:solidFill>
                  <a:schemeClr val="bg1"/>
                </a:solidFill>
              </a:rPr>
              <a:t>srcset</a:t>
            </a:r>
            <a:r>
              <a:rPr lang="en-US" sz="1600" dirty="0">
                <a:solidFill>
                  <a:schemeClr val="bg1"/>
                </a:solidFill>
              </a:rPr>
              <a:t> attribute allows us to provide a set of image that can be potentially served by the browser. </a:t>
            </a:r>
          </a:p>
        </p:txBody>
      </p:sp>
    </p:spTree>
    <p:extLst>
      <p:ext uri="{BB962C8B-B14F-4D97-AF65-F5344CB8AC3E}">
        <p14:creationId xmlns:p14="http://schemas.microsoft.com/office/powerpoint/2010/main" val="331022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B6AB-F579-4CD3-9185-64F9772E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 dirty="0"/>
              <a:t>Why </a:t>
            </a:r>
            <a:r>
              <a:rPr lang="en-US" sz="4400" dirty="0" err="1"/>
              <a:t>srcset</a:t>
            </a:r>
            <a:r>
              <a:rPr lang="en-US" sz="4400" dirty="0"/>
              <a:t>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D79F-4D9B-4939-B7CD-A2E27E74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The srcset attribute has made responsive image sizing much simpler.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Images are important to the user experience on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To get rid from slow loading problems in users devices.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F9465-AA03-4428-8F5F-3FCB0FCE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93" y="2245007"/>
            <a:ext cx="5176744" cy="23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9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A944-B395-4F16-B13A-751CBD00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804335"/>
            <a:ext cx="5651500" cy="1681709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4" name="Freeform: Shape 34">
            <a:extLst>
              <a:ext uri="{FF2B5EF4-FFF2-40B4-BE49-F238E27FC236}">
                <a16:creationId xmlns:a16="http://schemas.microsoft.com/office/drawing/2014/main" id="{41FDC264-1201-436C-919B-101837D6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72465" cy="6858000"/>
          </a:xfrm>
          <a:custGeom>
            <a:avLst/>
            <a:gdLst>
              <a:gd name="connsiteX0" fmla="*/ 0 w 672465"/>
              <a:gd name="connsiteY0" fmla="*/ 0 h 6858000"/>
              <a:gd name="connsiteX1" fmla="*/ 496253 w 672465"/>
              <a:gd name="connsiteY1" fmla="*/ 0 h 6858000"/>
              <a:gd name="connsiteX2" fmla="*/ 497840 w 672465"/>
              <a:gd name="connsiteY2" fmla="*/ 68263 h 6858000"/>
              <a:gd name="connsiteX3" fmla="*/ 505778 w 672465"/>
              <a:gd name="connsiteY3" fmla="*/ 128588 h 6858000"/>
              <a:gd name="connsiteX4" fmla="*/ 516890 w 672465"/>
              <a:gd name="connsiteY4" fmla="*/ 180975 h 6858000"/>
              <a:gd name="connsiteX5" fmla="*/ 531178 w 672465"/>
              <a:gd name="connsiteY5" fmla="*/ 227013 h 6858000"/>
              <a:gd name="connsiteX6" fmla="*/ 547053 w 672465"/>
              <a:gd name="connsiteY6" fmla="*/ 268288 h 6858000"/>
              <a:gd name="connsiteX7" fmla="*/ 566103 w 672465"/>
              <a:gd name="connsiteY7" fmla="*/ 304800 h 6858000"/>
              <a:gd name="connsiteX8" fmla="*/ 585153 w 672465"/>
              <a:gd name="connsiteY8" fmla="*/ 342900 h 6858000"/>
              <a:gd name="connsiteX9" fmla="*/ 604203 w 672465"/>
              <a:gd name="connsiteY9" fmla="*/ 381000 h 6858000"/>
              <a:gd name="connsiteX10" fmla="*/ 620078 w 672465"/>
              <a:gd name="connsiteY10" fmla="*/ 417513 h 6858000"/>
              <a:gd name="connsiteX11" fmla="*/ 635953 w 672465"/>
              <a:gd name="connsiteY11" fmla="*/ 458788 h 6858000"/>
              <a:gd name="connsiteX12" fmla="*/ 651828 w 672465"/>
              <a:gd name="connsiteY12" fmla="*/ 504825 h 6858000"/>
              <a:gd name="connsiteX13" fmla="*/ 662940 w 672465"/>
              <a:gd name="connsiteY13" fmla="*/ 557213 h 6858000"/>
              <a:gd name="connsiteX14" fmla="*/ 669290 w 672465"/>
              <a:gd name="connsiteY14" fmla="*/ 617538 h 6858000"/>
              <a:gd name="connsiteX15" fmla="*/ 672465 w 672465"/>
              <a:gd name="connsiteY15" fmla="*/ 685800 h 6858000"/>
              <a:gd name="connsiteX16" fmla="*/ 669290 w 672465"/>
              <a:gd name="connsiteY16" fmla="*/ 754063 h 6858000"/>
              <a:gd name="connsiteX17" fmla="*/ 662940 w 672465"/>
              <a:gd name="connsiteY17" fmla="*/ 814388 h 6858000"/>
              <a:gd name="connsiteX18" fmla="*/ 651828 w 672465"/>
              <a:gd name="connsiteY18" fmla="*/ 866775 h 6858000"/>
              <a:gd name="connsiteX19" fmla="*/ 635953 w 672465"/>
              <a:gd name="connsiteY19" fmla="*/ 912813 h 6858000"/>
              <a:gd name="connsiteX20" fmla="*/ 620078 w 672465"/>
              <a:gd name="connsiteY20" fmla="*/ 954088 h 6858000"/>
              <a:gd name="connsiteX21" fmla="*/ 604203 w 672465"/>
              <a:gd name="connsiteY21" fmla="*/ 990600 h 6858000"/>
              <a:gd name="connsiteX22" fmla="*/ 585153 w 672465"/>
              <a:gd name="connsiteY22" fmla="*/ 1028700 h 6858000"/>
              <a:gd name="connsiteX23" fmla="*/ 566103 w 672465"/>
              <a:gd name="connsiteY23" fmla="*/ 1066800 h 6858000"/>
              <a:gd name="connsiteX24" fmla="*/ 547053 w 672465"/>
              <a:gd name="connsiteY24" fmla="*/ 1103313 h 6858000"/>
              <a:gd name="connsiteX25" fmla="*/ 531178 w 672465"/>
              <a:gd name="connsiteY25" fmla="*/ 1144588 h 6858000"/>
              <a:gd name="connsiteX26" fmla="*/ 516890 w 672465"/>
              <a:gd name="connsiteY26" fmla="*/ 1190625 h 6858000"/>
              <a:gd name="connsiteX27" fmla="*/ 505778 w 672465"/>
              <a:gd name="connsiteY27" fmla="*/ 1243013 h 6858000"/>
              <a:gd name="connsiteX28" fmla="*/ 497840 w 672465"/>
              <a:gd name="connsiteY28" fmla="*/ 1303338 h 6858000"/>
              <a:gd name="connsiteX29" fmla="*/ 496253 w 672465"/>
              <a:gd name="connsiteY29" fmla="*/ 1371600 h 6858000"/>
              <a:gd name="connsiteX30" fmla="*/ 497840 w 672465"/>
              <a:gd name="connsiteY30" fmla="*/ 1439863 h 6858000"/>
              <a:gd name="connsiteX31" fmla="*/ 505778 w 672465"/>
              <a:gd name="connsiteY31" fmla="*/ 1500188 h 6858000"/>
              <a:gd name="connsiteX32" fmla="*/ 516890 w 672465"/>
              <a:gd name="connsiteY32" fmla="*/ 1552575 h 6858000"/>
              <a:gd name="connsiteX33" fmla="*/ 531178 w 672465"/>
              <a:gd name="connsiteY33" fmla="*/ 1598613 h 6858000"/>
              <a:gd name="connsiteX34" fmla="*/ 547053 w 672465"/>
              <a:gd name="connsiteY34" fmla="*/ 1639888 h 6858000"/>
              <a:gd name="connsiteX35" fmla="*/ 566103 w 672465"/>
              <a:gd name="connsiteY35" fmla="*/ 1676400 h 6858000"/>
              <a:gd name="connsiteX36" fmla="*/ 585153 w 672465"/>
              <a:gd name="connsiteY36" fmla="*/ 1714500 h 6858000"/>
              <a:gd name="connsiteX37" fmla="*/ 604203 w 672465"/>
              <a:gd name="connsiteY37" fmla="*/ 1752600 h 6858000"/>
              <a:gd name="connsiteX38" fmla="*/ 620078 w 672465"/>
              <a:gd name="connsiteY38" fmla="*/ 1789113 h 6858000"/>
              <a:gd name="connsiteX39" fmla="*/ 635953 w 672465"/>
              <a:gd name="connsiteY39" fmla="*/ 1830388 h 6858000"/>
              <a:gd name="connsiteX40" fmla="*/ 651828 w 672465"/>
              <a:gd name="connsiteY40" fmla="*/ 1876425 h 6858000"/>
              <a:gd name="connsiteX41" fmla="*/ 662940 w 672465"/>
              <a:gd name="connsiteY41" fmla="*/ 1928813 h 6858000"/>
              <a:gd name="connsiteX42" fmla="*/ 669290 w 672465"/>
              <a:gd name="connsiteY42" fmla="*/ 1989138 h 6858000"/>
              <a:gd name="connsiteX43" fmla="*/ 672465 w 672465"/>
              <a:gd name="connsiteY43" fmla="*/ 2057400 h 6858000"/>
              <a:gd name="connsiteX44" fmla="*/ 669290 w 672465"/>
              <a:gd name="connsiteY44" fmla="*/ 2125663 h 6858000"/>
              <a:gd name="connsiteX45" fmla="*/ 662940 w 672465"/>
              <a:gd name="connsiteY45" fmla="*/ 2185988 h 6858000"/>
              <a:gd name="connsiteX46" fmla="*/ 651828 w 672465"/>
              <a:gd name="connsiteY46" fmla="*/ 2238375 h 6858000"/>
              <a:gd name="connsiteX47" fmla="*/ 635953 w 672465"/>
              <a:gd name="connsiteY47" fmla="*/ 2284413 h 6858000"/>
              <a:gd name="connsiteX48" fmla="*/ 620078 w 672465"/>
              <a:gd name="connsiteY48" fmla="*/ 2325688 h 6858000"/>
              <a:gd name="connsiteX49" fmla="*/ 604203 w 672465"/>
              <a:gd name="connsiteY49" fmla="*/ 2362200 h 6858000"/>
              <a:gd name="connsiteX50" fmla="*/ 585153 w 672465"/>
              <a:gd name="connsiteY50" fmla="*/ 2400300 h 6858000"/>
              <a:gd name="connsiteX51" fmla="*/ 566103 w 672465"/>
              <a:gd name="connsiteY51" fmla="*/ 2438400 h 6858000"/>
              <a:gd name="connsiteX52" fmla="*/ 547053 w 672465"/>
              <a:gd name="connsiteY52" fmla="*/ 2474913 h 6858000"/>
              <a:gd name="connsiteX53" fmla="*/ 531178 w 672465"/>
              <a:gd name="connsiteY53" fmla="*/ 2516188 h 6858000"/>
              <a:gd name="connsiteX54" fmla="*/ 516890 w 672465"/>
              <a:gd name="connsiteY54" fmla="*/ 2562225 h 6858000"/>
              <a:gd name="connsiteX55" fmla="*/ 505778 w 672465"/>
              <a:gd name="connsiteY55" fmla="*/ 2614613 h 6858000"/>
              <a:gd name="connsiteX56" fmla="*/ 497840 w 672465"/>
              <a:gd name="connsiteY56" fmla="*/ 2674938 h 6858000"/>
              <a:gd name="connsiteX57" fmla="*/ 496253 w 672465"/>
              <a:gd name="connsiteY57" fmla="*/ 2743200 h 6858000"/>
              <a:gd name="connsiteX58" fmla="*/ 497840 w 672465"/>
              <a:gd name="connsiteY58" fmla="*/ 2811463 h 6858000"/>
              <a:gd name="connsiteX59" fmla="*/ 505778 w 672465"/>
              <a:gd name="connsiteY59" fmla="*/ 2871788 h 6858000"/>
              <a:gd name="connsiteX60" fmla="*/ 516890 w 672465"/>
              <a:gd name="connsiteY60" fmla="*/ 2924175 h 6858000"/>
              <a:gd name="connsiteX61" fmla="*/ 531178 w 672465"/>
              <a:gd name="connsiteY61" fmla="*/ 2970213 h 6858000"/>
              <a:gd name="connsiteX62" fmla="*/ 547053 w 672465"/>
              <a:gd name="connsiteY62" fmla="*/ 3011488 h 6858000"/>
              <a:gd name="connsiteX63" fmla="*/ 566103 w 672465"/>
              <a:gd name="connsiteY63" fmla="*/ 3048000 h 6858000"/>
              <a:gd name="connsiteX64" fmla="*/ 585153 w 672465"/>
              <a:gd name="connsiteY64" fmla="*/ 3086100 h 6858000"/>
              <a:gd name="connsiteX65" fmla="*/ 604203 w 672465"/>
              <a:gd name="connsiteY65" fmla="*/ 3124200 h 6858000"/>
              <a:gd name="connsiteX66" fmla="*/ 620078 w 672465"/>
              <a:gd name="connsiteY66" fmla="*/ 3160713 h 6858000"/>
              <a:gd name="connsiteX67" fmla="*/ 635953 w 672465"/>
              <a:gd name="connsiteY67" fmla="*/ 3201988 h 6858000"/>
              <a:gd name="connsiteX68" fmla="*/ 651828 w 672465"/>
              <a:gd name="connsiteY68" fmla="*/ 3248025 h 6858000"/>
              <a:gd name="connsiteX69" fmla="*/ 662940 w 672465"/>
              <a:gd name="connsiteY69" fmla="*/ 3300413 h 6858000"/>
              <a:gd name="connsiteX70" fmla="*/ 669290 w 672465"/>
              <a:gd name="connsiteY70" fmla="*/ 3360738 h 6858000"/>
              <a:gd name="connsiteX71" fmla="*/ 672465 w 672465"/>
              <a:gd name="connsiteY71" fmla="*/ 3427413 h 6858000"/>
              <a:gd name="connsiteX72" fmla="*/ 669290 w 672465"/>
              <a:gd name="connsiteY72" fmla="*/ 3497263 h 6858000"/>
              <a:gd name="connsiteX73" fmla="*/ 662940 w 672465"/>
              <a:gd name="connsiteY73" fmla="*/ 3557588 h 6858000"/>
              <a:gd name="connsiteX74" fmla="*/ 651828 w 672465"/>
              <a:gd name="connsiteY74" fmla="*/ 3609975 h 6858000"/>
              <a:gd name="connsiteX75" fmla="*/ 635953 w 672465"/>
              <a:gd name="connsiteY75" fmla="*/ 3656013 h 6858000"/>
              <a:gd name="connsiteX76" fmla="*/ 620078 w 672465"/>
              <a:gd name="connsiteY76" fmla="*/ 3697288 h 6858000"/>
              <a:gd name="connsiteX77" fmla="*/ 604203 w 672465"/>
              <a:gd name="connsiteY77" fmla="*/ 3733800 h 6858000"/>
              <a:gd name="connsiteX78" fmla="*/ 585153 w 672465"/>
              <a:gd name="connsiteY78" fmla="*/ 3771900 h 6858000"/>
              <a:gd name="connsiteX79" fmla="*/ 566103 w 672465"/>
              <a:gd name="connsiteY79" fmla="*/ 3810000 h 6858000"/>
              <a:gd name="connsiteX80" fmla="*/ 547053 w 672465"/>
              <a:gd name="connsiteY80" fmla="*/ 3846513 h 6858000"/>
              <a:gd name="connsiteX81" fmla="*/ 531178 w 672465"/>
              <a:gd name="connsiteY81" fmla="*/ 3887788 h 6858000"/>
              <a:gd name="connsiteX82" fmla="*/ 516890 w 672465"/>
              <a:gd name="connsiteY82" fmla="*/ 3933825 h 6858000"/>
              <a:gd name="connsiteX83" fmla="*/ 505778 w 672465"/>
              <a:gd name="connsiteY83" fmla="*/ 3986213 h 6858000"/>
              <a:gd name="connsiteX84" fmla="*/ 497840 w 672465"/>
              <a:gd name="connsiteY84" fmla="*/ 4046538 h 6858000"/>
              <a:gd name="connsiteX85" fmla="*/ 496253 w 672465"/>
              <a:gd name="connsiteY85" fmla="*/ 4114800 h 6858000"/>
              <a:gd name="connsiteX86" fmla="*/ 497840 w 672465"/>
              <a:gd name="connsiteY86" fmla="*/ 4183063 h 6858000"/>
              <a:gd name="connsiteX87" fmla="*/ 505778 w 672465"/>
              <a:gd name="connsiteY87" fmla="*/ 4243388 h 6858000"/>
              <a:gd name="connsiteX88" fmla="*/ 516890 w 672465"/>
              <a:gd name="connsiteY88" fmla="*/ 4295775 h 6858000"/>
              <a:gd name="connsiteX89" fmla="*/ 531178 w 672465"/>
              <a:gd name="connsiteY89" fmla="*/ 4341813 h 6858000"/>
              <a:gd name="connsiteX90" fmla="*/ 547053 w 672465"/>
              <a:gd name="connsiteY90" fmla="*/ 4383088 h 6858000"/>
              <a:gd name="connsiteX91" fmla="*/ 566103 w 672465"/>
              <a:gd name="connsiteY91" fmla="*/ 4419600 h 6858000"/>
              <a:gd name="connsiteX92" fmla="*/ 604203 w 672465"/>
              <a:gd name="connsiteY92" fmla="*/ 4495800 h 6858000"/>
              <a:gd name="connsiteX93" fmla="*/ 620078 w 672465"/>
              <a:gd name="connsiteY93" fmla="*/ 4532313 h 6858000"/>
              <a:gd name="connsiteX94" fmla="*/ 635953 w 672465"/>
              <a:gd name="connsiteY94" fmla="*/ 4573588 h 6858000"/>
              <a:gd name="connsiteX95" fmla="*/ 651828 w 672465"/>
              <a:gd name="connsiteY95" fmla="*/ 4619625 h 6858000"/>
              <a:gd name="connsiteX96" fmla="*/ 662940 w 672465"/>
              <a:gd name="connsiteY96" fmla="*/ 4672013 h 6858000"/>
              <a:gd name="connsiteX97" fmla="*/ 669290 w 672465"/>
              <a:gd name="connsiteY97" fmla="*/ 4732338 h 6858000"/>
              <a:gd name="connsiteX98" fmla="*/ 672465 w 672465"/>
              <a:gd name="connsiteY98" fmla="*/ 4800600 h 6858000"/>
              <a:gd name="connsiteX99" fmla="*/ 669290 w 672465"/>
              <a:gd name="connsiteY99" fmla="*/ 4868863 h 6858000"/>
              <a:gd name="connsiteX100" fmla="*/ 662940 w 672465"/>
              <a:gd name="connsiteY100" fmla="*/ 4929188 h 6858000"/>
              <a:gd name="connsiteX101" fmla="*/ 651828 w 672465"/>
              <a:gd name="connsiteY101" fmla="*/ 4981575 h 6858000"/>
              <a:gd name="connsiteX102" fmla="*/ 635953 w 672465"/>
              <a:gd name="connsiteY102" fmla="*/ 5027613 h 6858000"/>
              <a:gd name="connsiteX103" fmla="*/ 620078 w 672465"/>
              <a:gd name="connsiteY103" fmla="*/ 5068888 h 6858000"/>
              <a:gd name="connsiteX104" fmla="*/ 604203 w 672465"/>
              <a:gd name="connsiteY104" fmla="*/ 5105400 h 6858000"/>
              <a:gd name="connsiteX105" fmla="*/ 585153 w 672465"/>
              <a:gd name="connsiteY105" fmla="*/ 5143500 h 6858000"/>
              <a:gd name="connsiteX106" fmla="*/ 566103 w 672465"/>
              <a:gd name="connsiteY106" fmla="*/ 5181600 h 6858000"/>
              <a:gd name="connsiteX107" fmla="*/ 547053 w 672465"/>
              <a:gd name="connsiteY107" fmla="*/ 5218113 h 6858000"/>
              <a:gd name="connsiteX108" fmla="*/ 531178 w 672465"/>
              <a:gd name="connsiteY108" fmla="*/ 5259388 h 6858000"/>
              <a:gd name="connsiteX109" fmla="*/ 516890 w 672465"/>
              <a:gd name="connsiteY109" fmla="*/ 5305425 h 6858000"/>
              <a:gd name="connsiteX110" fmla="*/ 505778 w 672465"/>
              <a:gd name="connsiteY110" fmla="*/ 5357813 h 6858000"/>
              <a:gd name="connsiteX111" fmla="*/ 497840 w 672465"/>
              <a:gd name="connsiteY111" fmla="*/ 5418138 h 6858000"/>
              <a:gd name="connsiteX112" fmla="*/ 496253 w 672465"/>
              <a:gd name="connsiteY112" fmla="*/ 5486400 h 6858000"/>
              <a:gd name="connsiteX113" fmla="*/ 497840 w 672465"/>
              <a:gd name="connsiteY113" fmla="*/ 5554663 h 6858000"/>
              <a:gd name="connsiteX114" fmla="*/ 505778 w 672465"/>
              <a:gd name="connsiteY114" fmla="*/ 5614988 h 6858000"/>
              <a:gd name="connsiteX115" fmla="*/ 516890 w 672465"/>
              <a:gd name="connsiteY115" fmla="*/ 5667375 h 6858000"/>
              <a:gd name="connsiteX116" fmla="*/ 531178 w 672465"/>
              <a:gd name="connsiteY116" fmla="*/ 5713413 h 6858000"/>
              <a:gd name="connsiteX117" fmla="*/ 547053 w 672465"/>
              <a:gd name="connsiteY117" fmla="*/ 5754688 h 6858000"/>
              <a:gd name="connsiteX118" fmla="*/ 566103 w 672465"/>
              <a:gd name="connsiteY118" fmla="*/ 5791200 h 6858000"/>
              <a:gd name="connsiteX119" fmla="*/ 585153 w 672465"/>
              <a:gd name="connsiteY119" fmla="*/ 5829300 h 6858000"/>
              <a:gd name="connsiteX120" fmla="*/ 604203 w 672465"/>
              <a:gd name="connsiteY120" fmla="*/ 5867400 h 6858000"/>
              <a:gd name="connsiteX121" fmla="*/ 620078 w 672465"/>
              <a:gd name="connsiteY121" fmla="*/ 5903913 h 6858000"/>
              <a:gd name="connsiteX122" fmla="*/ 635953 w 672465"/>
              <a:gd name="connsiteY122" fmla="*/ 5945188 h 6858000"/>
              <a:gd name="connsiteX123" fmla="*/ 651828 w 672465"/>
              <a:gd name="connsiteY123" fmla="*/ 5991225 h 6858000"/>
              <a:gd name="connsiteX124" fmla="*/ 662940 w 672465"/>
              <a:gd name="connsiteY124" fmla="*/ 6043613 h 6858000"/>
              <a:gd name="connsiteX125" fmla="*/ 669290 w 672465"/>
              <a:gd name="connsiteY125" fmla="*/ 6103938 h 6858000"/>
              <a:gd name="connsiteX126" fmla="*/ 672465 w 672465"/>
              <a:gd name="connsiteY126" fmla="*/ 6172200 h 6858000"/>
              <a:gd name="connsiteX127" fmla="*/ 669290 w 672465"/>
              <a:gd name="connsiteY127" fmla="*/ 6240463 h 6858000"/>
              <a:gd name="connsiteX128" fmla="*/ 662940 w 672465"/>
              <a:gd name="connsiteY128" fmla="*/ 6300788 h 6858000"/>
              <a:gd name="connsiteX129" fmla="*/ 651828 w 672465"/>
              <a:gd name="connsiteY129" fmla="*/ 6353175 h 6858000"/>
              <a:gd name="connsiteX130" fmla="*/ 635953 w 672465"/>
              <a:gd name="connsiteY130" fmla="*/ 6399213 h 6858000"/>
              <a:gd name="connsiteX131" fmla="*/ 620078 w 672465"/>
              <a:gd name="connsiteY131" fmla="*/ 6440488 h 6858000"/>
              <a:gd name="connsiteX132" fmla="*/ 604203 w 672465"/>
              <a:gd name="connsiteY132" fmla="*/ 6477000 h 6858000"/>
              <a:gd name="connsiteX133" fmla="*/ 585153 w 672465"/>
              <a:gd name="connsiteY133" fmla="*/ 6515100 h 6858000"/>
              <a:gd name="connsiteX134" fmla="*/ 566103 w 672465"/>
              <a:gd name="connsiteY134" fmla="*/ 6553200 h 6858000"/>
              <a:gd name="connsiteX135" fmla="*/ 547053 w 672465"/>
              <a:gd name="connsiteY135" fmla="*/ 6589713 h 6858000"/>
              <a:gd name="connsiteX136" fmla="*/ 531178 w 672465"/>
              <a:gd name="connsiteY136" fmla="*/ 6630988 h 6858000"/>
              <a:gd name="connsiteX137" fmla="*/ 516890 w 672465"/>
              <a:gd name="connsiteY137" fmla="*/ 6677025 h 6858000"/>
              <a:gd name="connsiteX138" fmla="*/ 505778 w 672465"/>
              <a:gd name="connsiteY138" fmla="*/ 6729413 h 6858000"/>
              <a:gd name="connsiteX139" fmla="*/ 497840 w 672465"/>
              <a:gd name="connsiteY139" fmla="*/ 6789738 h 6858000"/>
              <a:gd name="connsiteX140" fmla="*/ 496253 w 672465"/>
              <a:gd name="connsiteY140" fmla="*/ 6858000 h 6858000"/>
              <a:gd name="connsiteX141" fmla="*/ 0 w 672465"/>
              <a:gd name="connsiteY1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2465" h="6858000">
                <a:moveTo>
                  <a:pt x="0" y="0"/>
                </a:moveTo>
                <a:lnTo>
                  <a:pt x="496253" y="0"/>
                </a:lnTo>
                <a:lnTo>
                  <a:pt x="497840" y="68263"/>
                </a:lnTo>
                <a:lnTo>
                  <a:pt x="505778" y="128588"/>
                </a:lnTo>
                <a:lnTo>
                  <a:pt x="516890" y="180975"/>
                </a:lnTo>
                <a:lnTo>
                  <a:pt x="531178" y="227013"/>
                </a:lnTo>
                <a:lnTo>
                  <a:pt x="547053" y="268288"/>
                </a:lnTo>
                <a:lnTo>
                  <a:pt x="566103" y="304800"/>
                </a:lnTo>
                <a:lnTo>
                  <a:pt x="585153" y="342900"/>
                </a:lnTo>
                <a:lnTo>
                  <a:pt x="604203" y="381000"/>
                </a:lnTo>
                <a:lnTo>
                  <a:pt x="620078" y="417513"/>
                </a:lnTo>
                <a:lnTo>
                  <a:pt x="635953" y="458788"/>
                </a:lnTo>
                <a:lnTo>
                  <a:pt x="651828" y="504825"/>
                </a:lnTo>
                <a:lnTo>
                  <a:pt x="662940" y="557213"/>
                </a:lnTo>
                <a:lnTo>
                  <a:pt x="669290" y="617538"/>
                </a:lnTo>
                <a:lnTo>
                  <a:pt x="672465" y="685800"/>
                </a:lnTo>
                <a:lnTo>
                  <a:pt x="669290" y="754063"/>
                </a:lnTo>
                <a:lnTo>
                  <a:pt x="662940" y="814388"/>
                </a:lnTo>
                <a:lnTo>
                  <a:pt x="651828" y="866775"/>
                </a:lnTo>
                <a:lnTo>
                  <a:pt x="635953" y="912813"/>
                </a:lnTo>
                <a:lnTo>
                  <a:pt x="620078" y="954088"/>
                </a:lnTo>
                <a:lnTo>
                  <a:pt x="604203" y="990600"/>
                </a:lnTo>
                <a:lnTo>
                  <a:pt x="585153" y="1028700"/>
                </a:lnTo>
                <a:lnTo>
                  <a:pt x="566103" y="1066800"/>
                </a:lnTo>
                <a:lnTo>
                  <a:pt x="547053" y="1103313"/>
                </a:lnTo>
                <a:lnTo>
                  <a:pt x="531178" y="1144588"/>
                </a:lnTo>
                <a:lnTo>
                  <a:pt x="516890" y="1190625"/>
                </a:lnTo>
                <a:lnTo>
                  <a:pt x="505778" y="1243013"/>
                </a:lnTo>
                <a:lnTo>
                  <a:pt x="497840" y="1303338"/>
                </a:lnTo>
                <a:lnTo>
                  <a:pt x="496253" y="1371600"/>
                </a:lnTo>
                <a:lnTo>
                  <a:pt x="497840" y="1439863"/>
                </a:lnTo>
                <a:lnTo>
                  <a:pt x="505778" y="1500188"/>
                </a:lnTo>
                <a:lnTo>
                  <a:pt x="516890" y="1552575"/>
                </a:lnTo>
                <a:lnTo>
                  <a:pt x="531178" y="1598613"/>
                </a:lnTo>
                <a:lnTo>
                  <a:pt x="547053" y="1639888"/>
                </a:lnTo>
                <a:lnTo>
                  <a:pt x="566103" y="1676400"/>
                </a:lnTo>
                <a:lnTo>
                  <a:pt x="585153" y="1714500"/>
                </a:lnTo>
                <a:lnTo>
                  <a:pt x="604203" y="1752600"/>
                </a:lnTo>
                <a:lnTo>
                  <a:pt x="620078" y="1789113"/>
                </a:lnTo>
                <a:lnTo>
                  <a:pt x="635953" y="1830388"/>
                </a:lnTo>
                <a:lnTo>
                  <a:pt x="651828" y="1876425"/>
                </a:lnTo>
                <a:lnTo>
                  <a:pt x="662940" y="1928813"/>
                </a:lnTo>
                <a:lnTo>
                  <a:pt x="669290" y="1989138"/>
                </a:lnTo>
                <a:lnTo>
                  <a:pt x="672465" y="2057400"/>
                </a:lnTo>
                <a:lnTo>
                  <a:pt x="669290" y="2125663"/>
                </a:lnTo>
                <a:lnTo>
                  <a:pt x="662940" y="2185988"/>
                </a:lnTo>
                <a:lnTo>
                  <a:pt x="651828" y="2238375"/>
                </a:lnTo>
                <a:lnTo>
                  <a:pt x="635953" y="2284413"/>
                </a:lnTo>
                <a:lnTo>
                  <a:pt x="620078" y="2325688"/>
                </a:lnTo>
                <a:lnTo>
                  <a:pt x="604203" y="2362200"/>
                </a:lnTo>
                <a:lnTo>
                  <a:pt x="585153" y="2400300"/>
                </a:lnTo>
                <a:lnTo>
                  <a:pt x="566103" y="2438400"/>
                </a:lnTo>
                <a:lnTo>
                  <a:pt x="547053" y="2474913"/>
                </a:lnTo>
                <a:lnTo>
                  <a:pt x="531178" y="2516188"/>
                </a:lnTo>
                <a:lnTo>
                  <a:pt x="516890" y="2562225"/>
                </a:lnTo>
                <a:lnTo>
                  <a:pt x="505778" y="2614613"/>
                </a:lnTo>
                <a:lnTo>
                  <a:pt x="497840" y="2674938"/>
                </a:lnTo>
                <a:lnTo>
                  <a:pt x="496253" y="2743200"/>
                </a:lnTo>
                <a:lnTo>
                  <a:pt x="497840" y="2811463"/>
                </a:lnTo>
                <a:lnTo>
                  <a:pt x="505778" y="2871788"/>
                </a:lnTo>
                <a:lnTo>
                  <a:pt x="516890" y="2924175"/>
                </a:lnTo>
                <a:lnTo>
                  <a:pt x="531178" y="2970213"/>
                </a:lnTo>
                <a:lnTo>
                  <a:pt x="547053" y="3011488"/>
                </a:lnTo>
                <a:lnTo>
                  <a:pt x="566103" y="3048000"/>
                </a:lnTo>
                <a:lnTo>
                  <a:pt x="585153" y="3086100"/>
                </a:lnTo>
                <a:lnTo>
                  <a:pt x="604203" y="3124200"/>
                </a:lnTo>
                <a:lnTo>
                  <a:pt x="620078" y="3160713"/>
                </a:lnTo>
                <a:lnTo>
                  <a:pt x="635953" y="3201988"/>
                </a:lnTo>
                <a:lnTo>
                  <a:pt x="651828" y="3248025"/>
                </a:lnTo>
                <a:lnTo>
                  <a:pt x="662940" y="3300413"/>
                </a:lnTo>
                <a:lnTo>
                  <a:pt x="669290" y="3360738"/>
                </a:lnTo>
                <a:lnTo>
                  <a:pt x="672465" y="3427413"/>
                </a:lnTo>
                <a:lnTo>
                  <a:pt x="669290" y="3497263"/>
                </a:lnTo>
                <a:lnTo>
                  <a:pt x="662940" y="3557588"/>
                </a:lnTo>
                <a:lnTo>
                  <a:pt x="651828" y="3609975"/>
                </a:lnTo>
                <a:lnTo>
                  <a:pt x="635953" y="3656013"/>
                </a:lnTo>
                <a:lnTo>
                  <a:pt x="620078" y="3697288"/>
                </a:lnTo>
                <a:lnTo>
                  <a:pt x="604203" y="3733800"/>
                </a:lnTo>
                <a:lnTo>
                  <a:pt x="585153" y="3771900"/>
                </a:lnTo>
                <a:lnTo>
                  <a:pt x="566103" y="3810000"/>
                </a:lnTo>
                <a:lnTo>
                  <a:pt x="547053" y="3846513"/>
                </a:lnTo>
                <a:lnTo>
                  <a:pt x="531178" y="3887788"/>
                </a:lnTo>
                <a:lnTo>
                  <a:pt x="516890" y="3933825"/>
                </a:lnTo>
                <a:lnTo>
                  <a:pt x="505778" y="3986213"/>
                </a:lnTo>
                <a:lnTo>
                  <a:pt x="497840" y="4046538"/>
                </a:lnTo>
                <a:lnTo>
                  <a:pt x="496253" y="4114800"/>
                </a:lnTo>
                <a:lnTo>
                  <a:pt x="497840" y="4183063"/>
                </a:lnTo>
                <a:lnTo>
                  <a:pt x="505778" y="4243388"/>
                </a:lnTo>
                <a:lnTo>
                  <a:pt x="516890" y="4295775"/>
                </a:lnTo>
                <a:lnTo>
                  <a:pt x="531178" y="4341813"/>
                </a:lnTo>
                <a:lnTo>
                  <a:pt x="547053" y="4383088"/>
                </a:lnTo>
                <a:lnTo>
                  <a:pt x="566103" y="4419600"/>
                </a:lnTo>
                <a:lnTo>
                  <a:pt x="604203" y="4495800"/>
                </a:lnTo>
                <a:lnTo>
                  <a:pt x="620078" y="4532313"/>
                </a:lnTo>
                <a:lnTo>
                  <a:pt x="635953" y="4573588"/>
                </a:lnTo>
                <a:lnTo>
                  <a:pt x="651828" y="4619625"/>
                </a:lnTo>
                <a:lnTo>
                  <a:pt x="662940" y="4672013"/>
                </a:lnTo>
                <a:lnTo>
                  <a:pt x="669290" y="4732338"/>
                </a:lnTo>
                <a:lnTo>
                  <a:pt x="672465" y="4800600"/>
                </a:lnTo>
                <a:lnTo>
                  <a:pt x="669290" y="4868863"/>
                </a:lnTo>
                <a:lnTo>
                  <a:pt x="662940" y="4929188"/>
                </a:lnTo>
                <a:lnTo>
                  <a:pt x="651828" y="4981575"/>
                </a:lnTo>
                <a:lnTo>
                  <a:pt x="635953" y="5027613"/>
                </a:lnTo>
                <a:lnTo>
                  <a:pt x="620078" y="5068888"/>
                </a:lnTo>
                <a:lnTo>
                  <a:pt x="604203" y="5105400"/>
                </a:lnTo>
                <a:lnTo>
                  <a:pt x="585153" y="5143500"/>
                </a:lnTo>
                <a:lnTo>
                  <a:pt x="566103" y="5181600"/>
                </a:lnTo>
                <a:lnTo>
                  <a:pt x="547053" y="5218113"/>
                </a:lnTo>
                <a:lnTo>
                  <a:pt x="531178" y="5259388"/>
                </a:lnTo>
                <a:lnTo>
                  <a:pt x="516890" y="5305425"/>
                </a:lnTo>
                <a:lnTo>
                  <a:pt x="505778" y="5357813"/>
                </a:lnTo>
                <a:lnTo>
                  <a:pt x="497840" y="5418138"/>
                </a:lnTo>
                <a:lnTo>
                  <a:pt x="496253" y="5486400"/>
                </a:lnTo>
                <a:lnTo>
                  <a:pt x="497840" y="5554663"/>
                </a:lnTo>
                <a:lnTo>
                  <a:pt x="505778" y="5614988"/>
                </a:lnTo>
                <a:lnTo>
                  <a:pt x="516890" y="5667375"/>
                </a:lnTo>
                <a:lnTo>
                  <a:pt x="531178" y="5713413"/>
                </a:lnTo>
                <a:lnTo>
                  <a:pt x="547053" y="5754688"/>
                </a:lnTo>
                <a:lnTo>
                  <a:pt x="566103" y="5791200"/>
                </a:lnTo>
                <a:lnTo>
                  <a:pt x="585153" y="5829300"/>
                </a:lnTo>
                <a:lnTo>
                  <a:pt x="604203" y="5867400"/>
                </a:lnTo>
                <a:lnTo>
                  <a:pt x="620078" y="5903913"/>
                </a:lnTo>
                <a:lnTo>
                  <a:pt x="635953" y="5945188"/>
                </a:lnTo>
                <a:lnTo>
                  <a:pt x="651828" y="5991225"/>
                </a:lnTo>
                <a:lnTo>
                  <a:pt x="662940" y="6043613"/>
                </a:lnTo>
                <a:lnTo>
                  <a:pt x="669290" y="6103938"/>
                </a:lnTo>
                <a:lnTo>
                  <a:pt x="672465" y="6172200"/>
                </a:lnTo>
                <a:lnTo>
                  <a:pt x="669290" y="6240463"/>
                </a:lnTo>
                <a:lnTo>
                  <a:pt x="662940" y="6300788"/>
                </a:lnTo>
                <a:lnTo>
                  <a:pt x="651828" y="6353175"/>
                </a:lnTo>
                <a:lnTo>
                  <a:pt x="635953" y="6399213"/>
                </a:lnTo>
                <a:lnTo>
                  <a:pt x="620078" y="6440488"/>
                </a:lnTo>
                <a:lnTo>
                  <a:pt x="604203" y="6477000"/>
                </a:lnTo>
                <a:lnTo>
                  <a:pt x="585153" y="6515100"/>
                </a:lnTo>
                <a:lnTo>
                  <a:pt x="566103" y="6553200"/>
                </a:lnTo>
                <a:lnTo>
                  <a:pt x="547053" y="6589713"/>
                </a:lnTo>
                <a:lnTo>
                  <a:pt x="531178" y="6630988"/>
                </a:lnTo>
                <a:lnTo>
                  <a:pt x="516890" y="6677025"/>
                </a:lnTo>
                <a:lnTo>
                  <a:pt x="505778" y="6729413"/>
                </a:lnTo>
                <a:lnTo>
                  <a:pt x="497840" y="6789738"/>
                </a:lnTo>
                <a:lnTo>
                  <a:pt x="4962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BEC8-D87B-4C3C-BD12-D136FFA5D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036" y="1699537"/>
            <a:ext cx="4170052" cy="3181684"/>
          </a:xfrm>
        </p:spPr>
        <p:txBody>
          <a:bodyPr anchor="t"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</a:rPr>
              <a:t>&lt;title&gt;presentation on </a:t>
            </a:r>
            <a:r>
              <a:rPr lang="en-US" sz="2300" dirty="0" err="1">
                <a:solidFill>
                  <a:schemeClr val="tx1"/>
                </a:solidFill>
              </a:rPr>
              <a:t>srcset</a:t>
            </a:r>
            <a:r>
              <a:rPr lang="en-US" sz="2300" dirty="0">
                <a:solidFill>
                  <a:schemeClr val="tx1"/>
                </a:solidFill>
              </a:rPr>
              <a:t> &lt;/title&gt;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</a:rPr>
              <a:t>&lt;picture&gt;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</a:rPr>
              <a:t>&lt;source </a:t>
            </a:r>
            <a:r>
              <a:rPr lang="en-US" sz="2300" dirty="0" err="1">
                <a:solidFill>
                  <a:schemeClr val="tx1"/>
                </a:solidFill>
              </a:rPr>
              <a:t>srcset</a:t>
            </a:r>
            <a:r>
              <a:rPr lang="en-US" sz="2300" dirty="0">
                <a:solidFill>
                  <a:schemeClr val="tx1"/>
                </a:solidFill>
              </a:rPr>
              <a:t>="images/pic3.jpg" media="(max-width:700px)"&gt;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</a:rPr>
              <a:t>&lt;source </a:t>
            </a:r>
            <a:r>
              <a:rPr lang="en-US" sz="2300" dirty="0" err="1">
                <a:solidFill>
                  <a:schemeClr val="tx1"/>
                </a:solidFill>
              </a:rPr>
              <a:t>srcset</a:t>
            </a:r>
            <a:r>
              <a:rPr lang="en-US" sz="2300" dirty="0">
                <a:solidFill>
                  <a:schemeClr val="tx1"/>
                </a:solidFill>
              </a:rPr>
              <a:t>="images/pic2.png" media="(max-width:1024px)"&gt;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</a:rPr>
              <a:t>&lt;source </a:t>
            </a:r>
            <a:r>
              <a:rPr lang="en-US" sz="2300" dirty="0" err="1">
                <a:solidFill>
                  <a:schemeClr val="tx1"/>
                </a:solidFill>
              </a:rPr>
              <a:t>srcset</a:t>
            </a:r>
            <a:r>
              <a:rPr lang="en-US" sz="2300" dirty="0">
                <a:solidFill>
                  <a:schemeClr val="tx1"/>
                </a:solidFill>
              </a:rPr>
              <a:t>="images/pic1.jpg"&gt;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</a:rPr>
              <a:t>&lt;</a:t>
            </a:r>
            <a:r>
              <a:rPr lang="en-US" sz="2300" dirty="0" err="1">
                <a:solidFill>
                  <a:schemeClr val="tx1"/>
                </a:solidFill>
              </a:rPr>
              <a:t>img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src</a:t>
            </a:r>
            <a:r>
              <a:rPr lang="en-US" sz="2300" dirty="0">
                <a:solidFill>
                  <a:schemeClr val="tx1"/>
                </a:solidFill>
              </a:rPr>
              <a:t>="images/picture-large.jpeg" alt="Landscaping picture"&gt;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</a:rPr>
              <a:t>&lt;/picture&gt;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</a:rPr>
              <a:t>&lt;/html&gt;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Freeform: Shape 36">
            <a:extLst>
              <a:ext uri="{FF2B5EF4-FFF2-40B4-BE49-F238E27FC236}">
                <a16:creationId xmlns:a16="http://schemas.microsoft.com/office/drawing/2014/main" id="{D6B215F4-747D-4CC6-A400-179A94AB8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9668" y="0"/>
            <a:ext cx="4232332" cy="3701000"/>
          </a:xfrm>
          <a:custGeom>
            <a:avLst/>
            <a:gdLst>
              <a:gd name="connsiteX0" fmla="*/ 319701 w 4232332"/>
              <a:gd name="connsiteY0" fmla="*/ 0 h 3701000"/>
              <a:gd name="connsiteX1" fmla="*/ 4232332 w 4232332"/>
              <a:gd name="connsiteY1" fmla="*/ 0 h 3701000"/>
              <a:gd name="connsiteX2" fmla="*/ 4232332 w 4232332"/>
              <a:gd name="connsiteY2" fmla="*/ 3034486 h 3701000"/>
              <a:gd name="connsiteX3" fmla="*/ 4230268 w 4232332"/>
              <a:gd name="connsiteY3" fmla="*/ 3035198 h 3701000"/>
              <a:gd name="connsiteX4" fmla="*/ 4185051 w 4232332"/>
              <a:gd name="connsiteY4" fmla="*/ 3049231 h 3701000"/>
              <a:gd name="connsiteX5" fmla="*/ 4136714 w 4232332"/>
              <a:gd name="connsiteY5" fmla="*/ 3061706 h 3701000"/>
              <a:gd name="connsiteX6" fmla="*/ 4089935 w 4232332"/>
              <a:gd name="connsiteY6" fmla="*/ 3074180 h 3701000"/>
              <a:gd name="connsiteX7" fmla="*/ 4043158 w 4232332"/>
              <a:gd name="connsiteY7" fmla="*/ 3088214 h 3701000"/>
              <a:gd name="connsiteX8" fmla="*/ 3997940 w 4232332"/>
              <a:gd name="connsiteY8" fmla="*/ 3103806 h 3701000"/>
              <a:gd name="connsiteX9" fmla="*/ 3955840 w 4232332"/>
              <a:gd name="connsiteY9" fmla="*/ 3122518 h 3701000"/>
              <a:gd name="connsiteX10" fmla="*/ 3916860 w 4232332"/>
              <a:gd name="connsiteY10" fmla="*/ 3144346 h 3701000"/>
              <a:gd name="connsiteX11" fmla="*/ 3882555 w 4232332"/>
              <a:gd name="connsiteY11" fmla="*/ 3172413 h 3701000"/>
              <a:gd name="connsiteX12" fmla="*/ 3846692 w 4232332"/>
              <a:gd name="connsiteY12" fmla="*/ 3203599 h 3701000"/>
              <a:gd name="connsiteX13" fmla="*/ 3815506 w 4232332"/>
              <a:gd name="connsiteY13" fmla="*/ 3239461 h 3701000"/>
              <a:gd name="connsiteX14" fmla="*/ 3785881 w 4232332"/>
              <a:gd name="connsiteY14" fmla="*/ 3276884 h 3701000"/>
              <a:gd name="connsiteX15" fmla="*/ 3756254 w 4232332"/>
              <a:gd name="connsiteY15" fmla="*/ 3315864 h 3701000"/>
              <a:gd name="connsiteX16" fmla="*/ 3726629 w 4232332"/>
              <a:gd name="connsiteY16" fmla="*/ 3354846 h 3701000"/>
              <a:gd name="connsiteX17" fmla="*/ 3697003 w 4232332"/>
              <a:gd name="connsiteY17" fmla="*/ 3392268 h 3701000"/>
              <a:gd name="connsiteX18" fmla="*/ 3664258 w 4232332"/>
              <a:gd name="connsiteY18" fmla="*/ 3428131 h 3701000"/>
              <a:gd name="connsiteX19" fmla="*/ 3631513 w 4232332"/>
              <a:gd name="connsiteY19" fmla="*/ 3459315 h 3701000"/>
              <a:gd name="connsiteX20" fmla="*/ 3594093 w 4232332"/>
              <a:gd name="connsiteY20" fmla="*/ 3485823 h 3701000"/>
              <a:gd name="connsiteX21" fmla="*/ 3555111 w 4232332"/>
              <a:gd name="connsiteY21" fmla="*/ 3506094 h 3701000"/>
              <a:gd name="connsiteX22" fmla="*/ 3508332 w 4232332"/>
              <a:gd name="connsiteY22" fmla="*/ 3520128 h 3701000"/>
              <a:gd name="connsiteX23" fmla="*/ 3459994 w 4232332"/>
              <a:gd name="connsiteY23" fmla="*/ 3526365 h 3701000"/>
              <a:gd name="connsiteX24" fmla="*/ 3410100 w 4232332"/>
              <a:gd name="connsiteY24" fmla="*/ 3527923 h 3701000"/>
              <a:gd name="connsiteX25" fmla="*/ 3357084 w 4232332"/>
              <a:gd name="connsiteY25" fmla="*/ 3523245 h 3701000"/>
              <a:gd name="connsiteX26" fmla="*/ 3304070 w 4232332"/>
              <a:gd name="connsiteY26" fmla="*/ 3517009 h 3701000"/>
              <a:gd name="connsiteX27" fmla="*/ 3251054 w 4232332"/>
              <a:gd name="connsiteY27" fmla="*/ 3509211 h 3701000"/>
              <a:gd name="connsiteX28" fmla="*/ 3198040 w 4232332"/>
              <a:gd name="connsiteY28" fmla="*/ 3502976 h 3701000"/>
              <a:gd name="connsiteX29" fmla="*/ 3145024 w 4232332"/>
              <a:gd name="connsiteY29" fmla="*/ 3499857 h 3701000"/>
              <a:gd name="connsiteX30" fmla="*/ 3093569 w 4232332"/>
              <a:gd name="connsiteY30" fmla="*/ 3499857 h 3701000"/>
              <a:gd name="connsiteX31" fmla="*/ 3045233 w 4232332"/>
              <a:gd name="connsiteY31" fmla="*/ 3506094 h 3701000"/>
              <a:gd name="connsiteX32" fmla="*/ 2995337 w 4232332"/>
              <a:gd name="connsiteY32" fmla="*/ 3518569 h 3701000"/>
              <a:gd name="connsiteX33" fmla="*/ 2950118 w 4232332"/>
              <a:gd name="connsiteY33" fmla="*/ 3537278 h 3701000"/>
              <a:gd name="connsiteX34" fmla="*/ 2903340 w 4232332"/>
              <a:gd name="connsiteY34" fmla="*/ 3562227 h 3701000"/>
              <a:gd name="connsiteX35" fmla="*/ 2856564 w 4232332"/>
              <a:gd name="connsiteY35" fmla="*/ 3587176 h 3701000"/>
              <a:gd name="connsiteX36" fmla="*/ 2809785 w 4232332"/>
              <a:gd name="connsiteY36" fmla="*/ 3615241 h 3701000"/>
              <a:gd name="connsiteX37" fmla="*/ 2764565 w 4232332"/>
              <a:gd name="connsiteY37" fmla="*/ 3641749 h 3701000"/>
              <a:gd name="connsiteX38" fmla="*/ 2716230 w 4232332"/>
              <a:gd name="connsiteY38" fmla="*/ 3665138 h 3701000"/>
              <a:gd name="connsiteX39" fmla="*/ 2669451 w 4232332"/>
              <a:gd name="connsiteY39" fmla="*/ 3683850 h 3701000"/>
              <a:gd name="connsiteX40" fmla="*/ 2621114 w 4232332"/>
              <a:gd name="connsiteY40" fmla="*/ 3696324 h 3701000"/>
              <a:gd name="connsiteX41" fmla="*/ 2571219 w 4232332"/>
              <a:gd name="connsiteY41" fmla="*/ 3701000 h 3701000"/>
              <a:gd name="connsiteX42" fmla="*/ 2521322 w 4232332"/>
              <a:gd name="connsiteY42" fmla="*/ 3696324 h 3701000"/>
              <a:gd name="connsiteX43" fmla="*/ 2472985 w 4232332"/>
              <a:gd name="connsiteY43" fmla="*/ 3683850 h 3701000"/>
              <a:gd name="connsiteX44" fmla="*/ 2426209 w 4232332"/>
              <a:gd name="connsiteY44" fmla="*/ 3665138 h 3701000"/>
              <a:gd name="connsiteX45" fmla="*/ 2377871 w 4232332"/>
              <a:gd name="connsiteY45" fmla="*/ 3641749 h 3701000"/>
              <a:gd name="connsiteX46" fmla="*/ 2332651 w 4232332"/>
              <a:gd name="connsiteY46" fmla="*/ 3615241 h 3701000"/>
              <a:gd name="connsiteX47" fmla="*/ 2285874 w 4232332"/>
              <a:gd name="connsiteY47" fmla="*/ 3587176 h 3701000"/>
              <a:gd name="connsiteX48" fmla="*/ 2239096 w 4232332"/>
              <a:gd name="connsiteY48" fmla="*/ 3562227 h 3701000"/>
              <a:gd name="connsiteX49" fmla="*/ 2192319 w 4232332"/>
              <a:gd name="connsiteY49" fmla="*/ 3537278 h 3701000"/>
              <a:gd name="connsiteX50" fmla="*/ 2145542 w 4232332"/>
              <a:gd name="connsiteY50" fmla="*/ 3518569 h 3701000"/>
              <a:gd name="connsiteX51" fmla="*/ 2097204 w 4232332"/>
              <a:gd name="connsiteY51" fmla="*/ 3506094 h 3701000"/>
              <a:gd name="connsiteX52" fmla="*/ 2048867 w 4232332"/>
              <a:gd name="connsiteY52" fmla="*/ 3499857 h 3701000"/>
              <a:gd name="connsiteX53" fmla="*/ 1997410 w 4232332"/>
              <a:gd name="connsiteY53" fmla="*/ 3499857 h 3701000"/>
              <a:gd name="connsiteX54" fmla="*/ 1944396 w 4232332"/>
              <a:gd name="connsiteY54" fmla="*/ 3502976 h 3701000"/>
              <a:gd name="connsiteX55" fmla="*/ 1891382 w 4232332"/>
              <a:gd name="connsiteY55" fmla="*/ 3509211 h 3701000"/>
              <a:gd name="connsiteX56" fmla="*/ 1838366 w 4232332"/>
              <a:gd name="connsiteY56" fmla="*/ 3517009 h 3701000"/>
              <a:gd name="connsiteX57" fmla="*/ 1785350 w 4232332"/>
              <a:gd name="connsiteY57" fmla="*/ 3523245 h 3701000"/>
              <a:gd name="connsiteX58" fmla="*/ 1732336 w 4232332"/>
              <a:gd name="connsiteY58" fmla="*/ 3527923 h 3701000"/>
              <a:gd name="connsiteX59" fmla="*/ 1682442 w 4232332"/>
              <a:gd name="connsiteY59" fmla="*/ 3526365 h 3701000"/>
              <a:gd name="connsiteX60" fmla="*/ 1634105 w 4232332"/>
              <a:gd name="connsiteY60" fmla="*/ 3520128 h 3701000"/>
              <a:gd name="connsiteX61" fmla="*/ 1587326 w 4232332"/>
              <a:gd name="connsiteY61" fmla="*/ 3506094 h 3701000"/>
              <a:gd name="connsiteX62" fmla="*/ 1548345 w 4232332"/>
              <a:gd name="connsiteY62" fmla="*/ 3485823 h 3701000"/>
              <a:gd name="connsiteX63" fmla="*/ 1510922 w 4232332"/>
              <a:gd name="connsiteY63" fmla="*/ 3459315 h 3701000"/>
              <a:gd name="connsiteX64" fmla="*/ 1478179 w 4232332"/>
              <a:gd name="connsiteY64" fmla="*/ 3428131 h 3701000"/>
              <a:gd name="connsiteX65" fmla="*/ 1445433 w 4232332"/>
              <a:gd name="connsiteY65" fmla="*/ 3392268 h 3701000"/>
              <a:gd name="connsiteX66" fmla="*/ 1415807 w 4232332"/>
              <a:gd name="connsiteY66" fmla="*/ 3354846 h 3701000"/>
              <a:gd name="connsiteX67" fmla="*/ 1386182 w 4232332"/>
              <a:gd name="connsiteY67" fmla="*/ 3315864 h 3701000"/>
              <a:gd name="connsiteX68" fmla="*/ 1356556 w 4232332"/>
              <a:gd name="connsiteY68" fmla="*/ 3276884 h 3701000"/>
              <a:gd name="connsiteX69" fmla="*/ 1326930 w 4232332"/>
              <a:gd name="connsiteY69" fmla="*/ 3239461 h 3701000"/>
              <a:gd name="connsiteX70" fmla="*/ 1295744 w 4232332"/>
              <a:gd name="connsiteY70" fmla="*/ 3203599 h 3701000"/>
              <a:gd name="connsiteX71" fmla="*/ 1259881 w 4232332"/>
              <a:gd name="connsiteY71" fmla="*/ 3172413 h 3701000"/>
              <a:gd name="connsiteX72" fmla="*/ 1225577 w 4232332"/>
              <a:gd name="connsiteY72" fmla="*/ 3144346 h 3701000"/>
              <a:gd name="connsiteX73" fmla="*/ 1186596 w 4232332"/>
              <a:gd name="connsiteY73" fmla="*/ 3122518 h 3701000"/>
              <a:gd name="connsiteX74" fmla="*/ 1144496 w 4232332"/>
              <a:gd name="connsiteY74" fmla="*/ 3103806 h 3701000"/>
              <a:gd name="connsiteX75" fmla="*/ 1099278 w 4232332"/>
              <a:gd name="connsiteY75" fmla="*/ 3088214 h 3701000"/>
              <a:gd name="connsiteX76" fmla="*/ 1052499 w 4232332"/>
              <a:gd name="connsiteY76" fmla="*/ 3074180 h 3701000"/>
              <a:gd name="connsiteX77" fmla="*/ 1005723 w 4232332"/>
              <a:gd name="connsiteY77" fmla="*/ 3061706 h 3701000"/>
              <a:gd name="connsiteX78" fmla="*/ 957386 w 4232332"/>
              <a:gd name="connsiteY78" fmla="*/ 3049231 h 3701000"/>
              <a:gd name="connsiteX79" fmla="*/ 912167 w 4232332"/>
              <a:gd name="connsiteY79" fmla="*/ 3035198 h 3701000"/>
              <a:gd name="connsiteX80" fmla="*/ 866948 w 4232332"/>
              <a:gd name="connsiteY80" fmla="*/ 3019606 h 3701000"/>
              <a:gd name="connsiteX81" fmla="*/ 824850 w 4232332"/>
              <a:gd name="connsiteY81" fmla="*/ 3000894 h 3701000"/>
              <a:gd name="connsiteX82" fmla="*/ 787426 w 4232332"/>
              <a:gd name="connsiteY82" fmla="*/ 2977505 h 3701000"/>
              <a:gd name="connsiteX83" fmla="*/ 753122 w 4232332"/>
              <a:gd name="connsiteY83" fmla="*/ 2949439 h 3701000"/>
              <a:gd name="connsiteX84" fmla="*/ 725057 w 4232332"/>
              <a:gd name="connsiteY84" fmla="*/ 2915136 h 3701000"/>
              <a:gd name="connsiteX85" fmla="*/ 701668 w 4232332"/>
              <a:gd name="connsiteY85" fmla="*/ 2877713 h 3701000"/>
              <a:gd name="connsiteX86" fmla="*/ 682956 w 4232332"/>
              <a:gd name="connsiteY86" fmla="*/ 2835613 h 3701000"/>
              <a:gd name="connsiteX87" fmla="*/ 667364 w 4232332"/>
              <a:gd name="connsiteY87" fmla="*/ 2790396 h 3701000"/>
              <a:gd name="connsiteX88" fmla="*/ 653331 w 4232332"/>
              <a:gd name="connsiteY88" fmla="*/ 2745177 h 3701000"/>
              <a:gd name="connsiteX89" fmla="*/ 640857 w 4232332"/>
              <a:gd name="connsiteY89" fmla="*/ 2696840 h 3701000"/>
              <a:gd name="connsiteX90" fmla="*/ 628382 w 4232332"/>
              <a:gd name="connsiteY90" fmla="*/ 2650063 h 3701000"/>
              <a:gd name="connsiteX91" fmla="*/ 614349 w 4232332"/>
              <a:gd name="connsiteY91" fmla="*/ 2603285 h 3701000"/>
              <a:gd name="connsiteX92" fmla="*/ 598756 w 4232332"/>
              <a:gd name="connsiteY92" fmla="*/ 2558065 h 3701000"/>
              <a:gd name="connsiteX93" fmla="*/ 580044 w 4232332"/>
              <a:gd name="connsiteY93" fmla="*/ 2515965 h 3701000"/>
              <a:gd name="connsiteX94" fmla="*/ 558214 w 4232332"/>
              <a:gd name="connsiteY94" fmla="*/ 2476984 h 3701000"/>
              <a:gd name="connsiteX95" fmla="*/ 530150 w 4232332"/>
              <a:gd name="connsiteY95" fmla="*/ 2442681 h 3701000"/>
              <a:gd name="connsiteX96" fmla="*/ 498963 w 4232332"/>
              <a:gd name="connsiteY96" fmla="*/ 2406817 h 3701000"/>
              <a:gd name="connsiteX97" fmla="*/ 463101 w 4232332"/>
              <a:gd name="connsiteY97" fmla="*/ 2375633 h 3701000"/>
              <a:gd name="connsiteX98" fmla="*/ 424118 w 4232332"/>
              <a:gd name="connsiteY98" fmla="*/ 2346007 h 3701000"/>
              <a:gd name="connsiteX99" fmla="*/ 385138 w 4232332"/>
              <a:gd name="connsiteY99" fmla="*/ 2316382 h 3701000"/>
              <a:gd name="connsiteX100" fmla="*/ 346157 w 4232332"/>
              <a:gd name="connsiteY100" fmla="*/ 2286756 h 3701000"/>
              <a:gd name="connsiteX101" fmla="*/ 308733 w 4232332"/>
              <a:gd name="connsiteY101" fmla="*/ 2257129 h 3701000"/>
              <a:gd name="connsiteX102" fmla="*/ 272871 w 4232332"/>
              <a:gd name="connsiteY102" fmla="*/ 2224386 h 3701000"/>
              <a:gd name="connsiteX103" fmla="*/ 241686 w 4232332"/>
              <a:gd name="connsiteY103" fmla="*/ 2191641 h 3701000"/>
              <a:gd name="connsiteX104" fmla="*/ 215179 w 4232332"/>
              <a:gd name="connsiteY104" fmla="*/ 2154219 h 3701000"/>
              <a:gd name="connsiteX105" fmla="*/ 194909 w 4232332"/>
              <a:gd name="connsiteY105" fmla="*/ 2115238 h 3701000"/>
              <a:gd name="connsiteX106" fmla="*/ 180876 w 4232332"/>
              <a:gd name="connsiteY106" fmla="*/ 2068461 h 3701000"/>
              <a:gd name="connsiteX107" fmla="*/ 174638 w 4232332"/>
              <a:gd name="connsiteY107" fmla="*/ 2020123 h 3701000"/>
              <a:gd name="connsiteX108" fmla="*/ 173078 w 4232332"/>
              <a:gd name="connsiteY108" fmla="*/ 1970225 h 3701000"/>
              <a:gd name="connsiteX109" fmla="*/ 177756 w 4232332"/>
              <a:gd name="connsiteY109" fmla="*/ 1917211 h 3701000"/>
              <a:gd name="connsiteX110" fmla="*/ 183993 w 4232332"/>
              <a:gd name="connsiteY110" fmla="*/ 1864197 h 3701000"/>
              <a:gd name="connsiteX111" fmla="*/ 191789 w 4232332"/>
              <a:gd name="connsiteY111" fmla="*/ 1811182 h 3701000"/>
              <a:gd name="connsiteX112" fmla="*/ 198027 w 4232332"/>
              <a:gd name="connsiteY112" fmla="*/ 1758167 h 3701000"/>
              <a:gd name="connsiteX113" fmla="*/ 201146 w 4232332"/>
              <a:gd name="connsiteY113" fmla="*/ 1705153 h 3701000"/>
              <a:gd name="connsiteX114" fmla="*/ 201146 w 4232332"/>
              <a:gd name="connsiteY114" fmla="*/ 1653697 h 3701000"/>
              <a:gd name="connsiteX115" fmla="*/ 194909 w 4232332"/>
              <a:gd name="connsiteY115" fmla="*/ 1605362 h 3701000"/>
              <a:gd name="connsiteX116" fmla="*/ 182434 w 4232332"/>
              <a:gd name="connsiteY116" fmla="*/ 1557024 h 3701000"/>
              <a:gd name="connsiteX117" fmla="*/ 163723 w 4232332"/>
              <a:gd name="connsiteY117" fmla="*/ 1511804 h 3701000"/>
              <a:gd name="connsiteX118" fmla="*/ 140335 w 4232332"/>
              <a:gd name="connsiteY118" fmla="*/ 1465027 h 3701000"/>
              <a:gd name="connsiteX119" fmla="*/ 113826 w 4232332"/>
              <a:gd name="connsiteY119" fmla="*/ 1418251 h 3701000"/>
              <a:gd name="connsiteX120" fmla="*/ 85761 w 4232332"/>
              <a:gd name="connsiteY120" fmla="*/ 1371472 h 3701000"/>
              <a:gd name="connsiteX121" fmla="*/ 59253 w 4232332"/>
              <a:gd name="connsiteY121" fmla="*/ 1326252 h 3701000"/>
              <a:gd name="connsiteX122" fmla="*/ 35863 w 4232332"/>
              <a:gd name="connsiteY122" fmla="*/ 1277917 h 3701000"/>
              <a:gd name="connsiteX123" fmla="*/ 17153 w 4232332"/>
              <a:gd name="connsiteY123" fmla="*/ 1231139 h 3701000"/>
              <a:gd name="connsiteX124" fmla="*/ 4679 w 4232332"/>
              <a:gd name="connsiteY124" fmla="*/ 1182801 h 3701000"/>
              <a:gd name="connsiteX125" fmla="*/ 0 w 4232332"/>
              <a:gd name="connsiteY125" fmla="*/ 1132905 h 3701000"/>
              <a:gd name="connsiteX126" fmla="*/ 4679 w 4232332"/>
              <a:gd name="connsiteY126" fmla="*/ 1083010 h 3701000"/>
              <a:gd name="connsiteX127" fmla="*/ 17153 w 4232332"/>
              <a:gd name="connsiteY127" fmla="*/ 1034673 h 3701000"/>
              <a:gd name="connsiteX128" fmla="*/ 35863 w 4232332"/>
              <a:gd name="connsiteY128" fmla="*/ 987895 h 3701000"/>
              <a:gd name="connsiteX129" fmla="*/ 59253 w 4232332"/>
              <a:gd name="connsiteY129" fmla="*/ 939559 h 3701000"/>
              <a:gd name="connsiteX130" fmla="*/ 85761 w 4232332"/>
              <a:gd name="connsiteY130" fmla="*/ 894339 h 3701000"/>
              <a:gd name="connsiteX131" fmla="*/ 113826 w 4232332"/>
              <a:gd name="connsiteY131" fmla="*/ 847563 h 3701000"/>
              <a:gd name="connsiteX132" fmla="*/ 140335 w 4232332"/>
              <a:gd name="connsiteY132" fmla="*/ 800784 h 3701000"/>
              <a:gd name="connsiteX133" fmla="*/ 163723 w 4232332"/>
              <a:gd name="connsiteY133" fmla="*/ 754007 h 3701000"/>
              <a:gd name="connsiteX134" fmla="*/ 182434 w 4232332"/>
              <a:gd name="connsiteY134" fmla="*/ 708787 h 3701000"/>
              <a:gd name="connsiteX135" fmla="*/ 194909 w 4232332"/>
              <a:gd name="connsiteY135" fmla="*/ 660451 h 3701000"/>
              <a:gd name="connsiteX136" fmla="*/ 201146 w 4232332"/>
              <a:gd name="connsiteY136" fmla="*/ 612115 h 3701000"/>
              <a:gd name="connsiteX137" fmla="*/ 201146 w 4232332"/>
              <a:gd name="connsiteY137" fmla="*/ 560659 h 3701000"/>
              <a:gd name="connsiteX138" fmla="*/ 198027 w 4232332"/>
              <a:gd name="connsiteY138" fmla="*/ 507644 h 3701000"/>
              <a:gd name="connsiteX139" fmla="*/ 191789 w 4232332"/>
              <a:gd name="connsiteY139" fmla="*/ 454630 h 3701000"/>
              <a:gd name="connsiteX140" fmla="*/ 183993 w 4232332"/>
              <a:gd name="connsiteY140" fmla="*/ 401614 h 3701000"/>
              <a:gd name="connsiteX141" fmla="*/ 177756 w 4232332"/>
              <a:gd name="connsiteY141" fmla="*/ 348600 h 3701000"/>
              <a:gd name="connsiteX142" fmla="*/ 173078 w 4232332"/>
              <a:gd name="connsiteY142" fmla="*/ 295586 h 3701000"/>
              <a:gd name="connsiteX143" fmla="*/ 174638 w 4232332"/>
              <a:gd name="connsiteY143" fmla="*/ 245689 h 3701000"/>
              <a:gd name="connsiteX144" fmla="*/ 180876 w 4232332"/>
              <a:gd name="connsiteY144" fmla="*/ 197353 h 3701000"/>
              <a:gd name="connsiteX145" fmla="*/ 194909 w 4232332"/>
              <a:gd name="connsiteY145" fmla="*/ 150574 h 3701000"/>
              <a:gd name="connsiteX146" fmla="*/ 215179 w 4232332"/>
              <a:gd name="connsiteY146" fmla="*/ 111594 h 3701000"/>
              <a:gd name="connsiteX147" fmla="*/ 241686 w 4232332"/>
              <a:gd name="connsiteY147" fmla="*/ 74171 h 3701000"/>
              <a:gd name="connsiteX148" fmla="*/ 272871 w 4232332"/>
              <a:gd name="connsiteY148" fmla="*/ 41427 h 3701000"/>
              <a:gd name="connsiteX149" fmla="*/ 308733 w 4232332"/>
              <a:gd name="connsiteY149" fmla="*/ 8683 h 3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232332" h="3701000">
                <a:moveTo>
                  <a:pt x="319701" y="0"/>
                </a:moveTo>
                <a:lnTo>
                  <a:pt x="4232332" y="0"/>
                </a:lnTo>
                <a:lnTo>
                  <a:pt x="4232332" y="3034486"/>
                </a:lnTo>
                <a:lnTo>
                  <a:pt x="4230268" y="3035198"/>
                </a:lnTo>
                <a:lnTo>
                  <a:pt x="4185051" y="3049231"/>
                </a:lnTo>
                <a:lnTo>
                  <a:pt x="4136714" y="3061706"/>
                </a:lnTo>
                <a:lnTo>
                  <a:pt x="4089935" y="3074180"/>
                </a:lnTo>
                <a:lnTo>
                  <a:pt x="4043158" y="3088214"/>
                </a:lnTo>
                <a:lnTo>
                  <a:pt x="3997940" y="3103806"/>
                </a:lnTo>
                <a:lnTo>
                  <a:pt x="3955840" y="3122518"/>
                </a:lnTo>
                <a:lnTo>
                  <a:pt x="3916860" y="3144346"/>
                </a:lnTo>
                <a:lnTo>
                  <a:pt x="3882555" y="3172413"/>
                </a:lnTo>
                <a:lnTo>
                  <a:pt x="3846692" y="3203599"/>
                </a:lnTo>
                <a:lnTo>
                  <a:pt x="3815506" y="3239461"/>
                </a:lnTo>
                <a:lnTo>
                  <a:pt x="3785881" y="3276884"/>
                </a:lnTo>
                <a:lnTo>
                  <a:pt x="3756254" y="3315864"/>
                </a:lnTo>
                <a:lnTo>
                  <a:pt x="3726629" y="3354846"/>
                </a:lnTo>
                <a:lnTo>
                  <a:pt x="3697003" y="3392268"/>
                </a:lnTo>
                <a:lnTo>
                  <a:pt x="3664258" y="3428131"/>
                </a:lnTo>
                <a:lnTo>
                  <a:pt x="3631513" y="3459315"/>
                </a:lnTo>
                <a:lnTo>
                  <a:pt x="3594093" y="3485823"/>
                </a:lnTo>
                <a:lnTo>
                  <a:pt x="3555111" y="3506094"/>
                </a:lnTo>
                <a:lnTo>
                  <a:pt x="3508332" y="3520128"/>
                </a:lnTo>
                <a:lnTo>
                  <a:pt x="3459994" y="3526365"/>
                </a:lnTo>
                <a:lnTo>
                  <a:pt x="3410100" y="3527923"/>
                </a:lnTo>
                <a:lnTo>
                  <a:pt x="3357084" y="3523245"/>
                </a:lnTo>
                <a:lnTo>
                  <a:pt x="3304070" y="3517009"/>
                </a:lnTo>
                <a:lnTo>
                  <a:pt x="3251054" y="3509211"/>
                </a:lnTo>
                <a:lnTo>
                  <a:pt x="3198040" y="3502976"/>
                </a:lnTo>
                <a:lnTo>
                  <a:pt x="3145024" y="3499857"/>
                </a:lnTo>
                <a:lnTo>
                  <a:pt x="3093569" y="3499857"/>
                </a:lnTo>
                <a:lnTo>
                  <a:pt x="3045233" y="3506094"/>
                </a:lnTo>
                <a:lnTo>
                  <a:pt x="2995337" y="3518569"/>
                </a:lnTo>
                <a:lnTo>
                  <a:pt x="2950118" y="3537278"/>
                </a:lnTo>
                <a:lnTo>
                  <a:pt x="2903340" y="3562227"/>
                </a:lnTo>
                <a:lnTo>
                  <a:pt x="2856564" y="3587176"/>
                </a:lnTo>
                <a:lnTo>
                  <a:pt x="2809785" y="3615241"/>
                </a:lnTo>
                <a:lnTo>
                  <a:pt x="2764565" y="3641749"/>
                </a:lnTo>
                <a:lnTo>
                  <a:pt x="2716230" y="3665138"/>
                </a:lnTo>
                <a:lnTo>
                  <a:pt x="2669451" y="3683850"/>
                </a:lnTo>
                <a:lnTo>
                  <a:pt x="2621114" y="3696324"/>
                </a:lnTo>
                <a:lnTo>
                  <a:pt x="2571219" y="3701000"/>
                </a:lnTo>
                <a:lnTo>
                  <a:pt x="2521322" y="3696324"/>
                </a:lnTo>
                <a:lnTo>
                  <a:pt x="2472985" y="3683850"/>
                </a:lnTo>
                <a:lnTo>
                  <a:pt x="2426209" y="3665138"/>
                </a:lnTo>
                <a:lnTo>
                  <a:pt x="2377871" y="3641749"/>
                </a:lnTo>
                <a:lnTo>
                  <a:pt x="2332651" y="3615241"/>
                </a:lnTo>
                <a:lnTo>
                  <a:pt x="2285874" y="3587176"/>
                </a:lnTo>
                <a:lnTo>
                  <a:pt x="2239096" y="3562227"/>
                </a:lnTo>
                <a:lnTo>
                  <a:pt x="2192319" y="3537278"/>
                </a:lnTo>
                <a:lnTo>
                  <a:pt x="2145542" y="3518569"/>
                </a:lnTo>
                <a:lnTo>
                  <a:pt x="2097204" y="3506094"/>
                </a:lnTo>
                <a:lnTo>
                  <a:pt x="2048867" y="3499857"/>
                </a:lnTo>
                <a:lnTo>
                  <a:pt x="1997410" y="3499857"/>
                </a:lnTo>
                <a:lnTo>
                  <a:pt x="1944396" y="3502976"/>
                </a:lnTo>
                <a:lnTo>
                  <a:pt x="1891382" y="3509211"/>
                </a:lnTo>
                <a:lnTo>
                  <a:pt x="1838366" y="3517009"/>
                </a:lnTo>
                <a:lnTo>
                  <a:pt x="1785350" y="3523245"/>
                </a:lnTo>
                <a:lnTo>
                  <a:pt x="1732336" y="3527923"/>
                </a:lnTo>
                <a:lnTo>
                  <a:pt x="1682442" y="3526365"/>
                </a:lnTo>
                <a:lnTo>
                  <a:pt x="1634105" y="3520128"/>
                </a:lnTo>
                <a:lnTo>
                  <a:pt x="1587326" y="3506094"/>
                </a:lnTo>
                <a:lnTo>
                  <a:pt x="1548345" y="3485823"/>
                </a:lnTo>
                <a:lnTo>
                  <a:pt x="1510922" y="3459315"/>
                </a:lnTo>
                <a:lnTo>
                  <a:pt x="1478179" y="3428131"/>
                </a:lnTo>
                <a:lnTo>
                  <a:pt x="1445433" y="3392268"/>
                </a:lnTo>
                <a:lnTo>
                  <a:pt x="1415807" y="3354846"/>
                </a:lnTo>
                <a:lnTo>
                  <a:pt x="1386182" y="3315864"/>
                </a:lnTo>
                <a:lnTo>
                  <a:pt x="1356556" y="3276884"/>
                </a:lnTo>
                <a:lnTo>
                  <a:pt x="1326930" y="3239461"/>
                </a:lnTo>
                <a:lnTo>
                  <a:pt x="1295744" y="3203599"/>
                </a:lnTo>
                <a:lnTo>
                  <a:pt x="1259881" y="3172413"/>
                </a:lnTo>
                <a:lnTo>
                  <a:pt x="1225577" y="3144346"/>
                </a:lnTo>
                <a:lnTo>
                  <a:pt x="1186596" y="3122518"/>
                </a:lnTo>
                <a:lnTo>
                  <a:pt x="1144496" y="3103806"/>
                </a:lnTo>
                <a:lnTo>
                  <a:pt x="1099278" y="3088214"/>
                </a:lnTo>
                <a:lnTo>
                  <a:pt x="1052499" y="3074180"/>
                </a:lnTo>
                <a:lnTo>
                  <a:pt x="1005723" y="3061706"/>
                </a:lnTo>
                <a:lnTo>
                  <a:pt x="957386" y="3049231"/>
                </a:lnTo>
                <a:lnTo>
                  <a:pt x="912167" y="3035198"/>
                </a:lnTo>
                <a:lnTo>
                  <a:pt x="866948" y="3019606"/>
                </a:lnTo>
                <a:lnTo>
                  <a:pt x="824850" y="3000894"/>
                </a:lnTo>
                <a:lnTo>
                  <a:pt x="787426" y="2977505"/>
                </a:lnTo>
                <a:lnTo>
                  <a:pt x="753122" y="2949439"/>
                </a:lnTo>
                <a:lnTo>
                  <a:pt x="725057" y="2915136"/>
                </a:lnTo>
                <a:lnTo>
                  <a:pt x="701668" y="2877713"/>
                </a:lnTo>
                <a:lnTo>
                  <a:pt x="682956" y="2835613"/>
                </a:lnTo>
                <a:lnTo>
                  <a:pt x="667364" y="2790396"/>
                </a:lnTo>
                <a:lnTo>
                  <a:pt x="653331" y="2745177"/>
                </a:lnTo>
                <a:lnTo>
                  <a:pt x="640857" y="2696840"/>
                </a:lnTo>
                <a:lnTo>
                  <a:pt x="628382" y="2650063"/>
                </a:lnTo>
                <a:lnTo>
                  <a:pt x="614349" y="2603285"/>
                </a:lnTo>
                <a:lnTo>
                  <a:pt x="598756" y="2558065"/>
                </a:lnTo>
                <a:lnTo>
                  <a:pt x="580044" y="2515965"/>
                </a:lnTo>
                <a:lnTo>
                  <a:pt x="558214" y="2476984"/>
                </a:lnTo>
                <a:lnTo>
                  <a:pt x="530150" y="2442681"/>
                </a:lnTo>
                <a:lnTo>
                  <a:pt x="498963" y="2406817"/>
                </a:lnTo>
                <a:lnTo>
                  <a:pt x="463101" y="2375633"/>
                </a:lnTo>
                <a:lnTo>
                  <a:pt x="424118" y="2346007"/>
                </a:lnTo>
                <a:lnTo>
                  <a:pt x="385138" y="2316382"/>
                </a:lnTo>
                <a:lnTo>
                  <a:pt x="346157" y="2286756"/>
                </a:lnTo>
                <a:lnTo>
                  <a:pt x="308733" y="2257129"/>
                </a:lnTo>
                <a:lnTo>
                  <a:pt x="272871" y="2224386"/>
                </a:lnTo>
                <a:lnTo>
                  <a:pt x="241686" y="2191641"/>
                </a:lnTo>
                <a:lnTo>
                  <a:pt x="215179" y="2154219"/>
                </a:lnTo>
                <a:lnTo>
                  <a:pt x="194909" y="2115238"/>
                </a:lnTo>
                <a:lnTo>
                  <a:pt x="180876" y="2068461"/>
                </a:lnTo>
                <a:lnTo>
                  <a:pt x="174638" y="2020123"/>
                </a:lnTo>
                <a:lnTo>
                  <a:pt x="173078" y="1970225"/>
                </a:lnTo>
                <a:lnTo>
                  <a:pt x="177756" y="1917211"/>
                </a:lnTo>
                <a:lnTo>
                  <a:pt x="183993" y="1864197"/>
                </a:lnTo>
                <a:lnTo>
                  <a:pt x="191789" y="1811182"/>
                </a:lnTo>
                <a:lnTo>
                  <a:pt x="198027" y="1758167"/>
                </a:lnTo>
                <a:lnTo>
                  <a:pt x="201146" y="1705153"/>
                </a:lnTo>
                <a:lnTo>
                  <a:pt x="201146" y="1653697"/>
                </a:lnTo>
                <a:lnTo>
                  <a:pt x="194909" y="1605362"/>
                </a:lnTo>
                <a:lnTo>
                  <a:pt x="182434" y="1557024"/>
                </a:lnTo>
                <a:lnTo>
                  <a:pt x="163723" y="1511804"/>
                </a:lnTo>
                <a:lnTo>
                  <a:pt x="140335" y="1465027"/>
                </a:lnTo>
                <a:lnTo>
                  <a:pt x="113826" y="1418251"/>
                </a:lnTo>
                <a:lnTo>
                  <a:pt x="85761" y="1371472"/>
                </a:lnTo>
                <a:lnTo>
                  <a:pt x="59253" y="1326252"/>
                </a:lnTo>
                <a:lnTo>
                  <a:pt x="35863" y="1277917"/>
                </a:lnTo>
                <a:lnTo>
                  <a:pt x="17153" y="1231139"/>
                </a:lnTo>
                <a:lnTo>
                  <a:pt x="4679" y="1182801"/>
                </a:lnTo>
                <a:lnTo>
                  <a:pt x="0" y="1132905"/>
                </a:lnTo>
                <a:lnTo>
                  <a:pt x="4679" y="1083010"/>
                </a:lnTo>
                <a:lnTo>
                  <a:pt x="17153" y="1034673"/>
                </a:lnTo>
                <a:lnTo>
                  <a:pt x="35863" y="987895"/>
                </a:lnTo>
                <a:lnTo>
                  <a:pt x="59253" y="939559"/>
                </a:lnTo>
                <a:lnTo>
                  <a:pt x="85761" y="894339"/>
                </a:lnTo>
                <a:lnTo>
                  <a:pt x="113826" y="847563"/>
                </a:lnTo>
                <a:lnTo>
                  <a:pt x="140335" y="800784"/>
                </a:lnTo>
                <a:lnTo>
                  <a:pt x="163723" y="754007"/>
                </a:lnTo>
                <a:lnTo>
                  <a:pt x="182434" y="708787"/>
                </a:lnTo>
                <a:lnTo>
                  <a:pt x="194909" y="660451"/>
                </a:lnTo>
                <a:lnTo>
                  <a:pt x="201146" y="612115"/>
                </a:lnTo>
                <a:lnTo>
                  <a:pt x="201146" y="560659"/>
                </a:lnTo>
                <a:lnTo>
                  <a:pt x="198027" y="507644"/>
                </a:lnTo>
                <a:lnTo>
                  <a:pt x="191789" y="454630"/>
                </a:lnTo>
                <a:lnTo>
                  <a:pt x="183993" y="401614"/>
                </a:lnTo>
                <a:lnTo>
                  <a:pt x="177756" y="348600"/>
                </a:lnTo>
                <a:lnTo>
                  <a:pt x="173078" y="295586"/>
                </a:lnTo>
                <a:lnTo>
                  <a:pt x="174638" y="245689"/>
                </a:lnTo>
                <a:lnTo>
                  <a:pt x="180876" y="197353"/>
                </a:lnTo>
                <a:lnTo>
                  <a:pt x="194909" y="150574"/>
                </a:lnTo>
                <a:lnTo>
                  <a:pt x="215179" y="111594"/>
                </a:lnTo>
                <a:lnTo>
                  <a:pt x="241686" y="74171"/>
                </a:lnTo>
                <a:lnTo>
                  <a:pt x="272871" y="41427"/>
                </a:lnTo>
                <a:lnTo>
                  <a:pt x="308733" y="868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Freeform: Shape 38">
            <a:extLst>
              <a:ext uri="{FF2B5EF4-FFF2-40B4-BE49-F238E27FC236}">
                <a16:creationId xmlns:a16="http://schemas.microsoft.com/office/drawing/2014/main" id="{C336FE1A-0BAD-4B17-A0E2-47F32802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5116" y="0"/>
            <a:ext cx="4116885" cy="3585722"/>
          </a:xfrm>
          <a:custGeom>
            <a:avLst/>
            <a:gdLst>
              <a:gd name="connsiteX0" fmla="*/ 371204 w 4116885"/>
              <a:gd name="connsiteY0" fmla="*/ 0 h 3585722"/>
              <a:gd name="connsiteX1" fmla="*/ 4116885 w 4116885"/>
              <a:gd name="connsiteY1" fmla="*/ 0 h 3585722"/>
              <a:gd name="connsiteX2" fmla="*/ 4116885 w 4116885"/>
              <a:gd name="connsiteY2" fmla="*/ 2920084 h 3585722"/>
              <a:gd name="connsiteX3" fmla="*/ 4083518 w 4116885"/>
              <a:gd name="connsiteY3" fmla="*/ 2934914 h 3585722"/>
              <a:gd name="connsiteX4" fmla="*/ 4040331 w 4116885"/>
              <a:gd name="connsiteY4" fmla="*/ 2949806 h 3585722"/>
              <a:gd name="connsiteX5" fmla="*/ 3997143 w 4116885"/>
              <a:gd name="connsiteY5" fmla="*/ 2963209 h 3585722"/>
              <a:gd name="connsiteX6" fmla="*/ 3950976 w 4116885"/>
              <a:gd name="connsiteY6" fmla="*/ 2975125 h 3585722"/>
              <a:gd name="connsiteX7" fmla="*/ 3906298 w 4116885"/>
              <a:gd name="connsiteY7" fmla="*/ 2987039 h 3585722"/>
              <a:gd name="connsiteX8" fmla="*/ 3861622 w 4116885"/>
              <a:gd name="connsiteY8" fmla="*/ 3000442 h 3585722"/>
              <a:gd name="connsiteX9" fmla="*/ 3818433 w 4116885"/>
              <a:gd name="connsiteY9" fmla="*/ 3015336 h 3585722"/>
              <a:gd name="connsiteX10" fmla="*/ 3778225 w 4116885"/>
              <a:gd name="connsiteY10" fmla="*/ 3033207 h 3585722"/>
              <a:gd name="connsiteX11" fmla="*/ 3740994 w 4116885"/>
              <a:gd name="connsiteY11" fmla="*/ 3054056 h 3585722"/>
              <a:gd name="connsiteX12" fmla="*/ 3708230 w 4116885"/>
              <a:gd name="connsiteY12" fmla="*/ 3080861 h 3585722"/>
              <a:gd name="connsiteX13" fmla="*/ 3673977 w 4116885"/>
              <a:gd name="connsiteY13" fmla="*/ 3110649 h 3585722"/>
              <a:gd name="connsiteX14" fmla="*/ 3644190 w 4116885"/>
              <a:gd name="connsiteY14" fmla="*/ 3144902 h 3585722"/>
              <a:gd name="connsiteX15" fmla="*/ 3615895 w 4116885"/>
              <a:gd name="connsiteY15" fmla="*/ 3180643 h 3585722"/>
              <a:gd name="connsiteX16" fmla="*/ 3587600 w 4116885"/>
              <a:gd name="connsiteY16" fmla="*/ 3217874 h 3585722"/>
              <a:gd name="connsiteX17" fmla="*/ 3559305 w 4116885"/>
              <a:gd name="connsiteY17" fmla="*/ 3255107 h 3585722"/>
              <a:gd name="connsiteX18" fmla="*/ 3531009 w 4116885"/>
              <a:gd name="connsiteY18" fmla="*/ 3290849 h 3585722"/>
              <a:gd name="connsiteX19" fmla="*/ 3499734 w 4116885"/>
              <a:gd name="connsiteY19" fmla="*/ 3325101 h 3585722"/>
              <a:gd name="connsiteX20" fmla="*/ 3468459 w 4116885"/>
              <a:gd name="connsiteY20" fmla="*/ 3354887 h 3585722"/>
              <a:gd name="connsiteX21" fmla="*/ 3432719 w 4116885"/>
              <a:gd name="connsiteY21" fmla="*/ 3380204 h 3585722"/>
              <a:gd name="connsiteX22" fmla="*/ 3395487 w 4116885"/>
              <a:gd name="connsiteY22" fmla="*/ 3399565 h 3585722"/>
              <a:gd name="connsiteX23" fmla="*/ 3350809 w 4116885"/>
              <a:gd name="connsiteY23" fmla="*/ 3412968 h 3585722"/>
              <a:gd name="connsiteX24" fmla="*/ 3304642 w 4116885"/>
              <a:gd name="connsiteY24" fmla="*/ 3418925 h 3585722"/>
              <a:gd name="connsiteX25" fmla="*/ 3256988 w 4116885"/>
              <a:gd name="connsiteY25" fmla="*/ 3420415 h 3585722"/>
              <a:gd name="connsiteX26" fmla="*/ 3206353 w 4116885"/>
              <a:gd name="connsiteY26" fmla="*/ 3415946 h 3585722"/>
              <a:gd name="connsiteX27" fmla="*/ 3155719 w 4116885"/>
              <a:gd name="connsiteY27" fmla="*/ 3409991 h 3585722"/>
              <a:gd name="connsiteX28" fmla="*/ 3105083 w 4116885"/>
              <a:gd name="connsiteY28" fmla="*/ 3402543 h 3585722"/>
              <a:gd name="connsiteX29" fmla="*/ 3054450 w 4116885"/>
              <a:gd name="connsiteY29" fmla="*/ 3396587 h 3585722"/>
              <a:gd name="connsiteX30" fmla="*/ 3003814 w 4116885"/>
              <a:gd name="connsiteY30" fmla="*/ 3393607 h 3585722"/>
              <a:gd name="connsiteX31" fmla="*/ 2954669 w 4116885"/>
              <a:gd name="connsiteY31" fmla="*/ 3393607 h 3585722"/>
              <a:gd name="connsiteX32" fmla="*/ 2908503 w 4116885"/>
              <a:gd name="connsiteY32" fmla="*/ 3399565 h 3585722"/>
              <a:gd name="connsiteX33" fmla="*/ 2860847 w 4116885"/>
              <a:gd name="connsiteY33" fmla="*/ 3411479 h 3585722"/>
              <a:gd name="connsiteX34" fmla="*/ 2817659 w 4116885"/>
              <a:gd name="connsiteY34" fmla="*/ 3429350 h 3585722"/>
              <a:gd name="connsiteX35" fmla="*/ 2772981 w 4116885"/>
              <a:gd name="connsiteY35" fmla="*/ 3453178 h 3585722"/>
              <a:gd name="connsiteX36" fmla="*/ 2728305 w 4116885"/>
              <a:gd name="connsiteY36" fmla="*/ 3477008 h 3585722"/>
              <a:gd name="connsiteX37" fmla="*/ 2683627 w 4116885"/>
              <a:gd name="connsiteY37" fmla="*/ 3503814 h 3585722"/>
              <a:gd name="connsiteX38" fmla="*/ 2640437 w 4116885"/>
              <a:gd name="connsiteY38" fmla="*/ 3529131 h 3585722"/>
              <a:gd name="connsiteX39" fmla="*/ 2594272 w 4116885"/>
              <a:gd name="connsiteY39" fmla="*/ 3551469 h 3585722"/>
              <a:gd name="connsiteX40" fmla="*/ 2549594 w 4116885"/>
              <a:gd name="connsiteY40" fmla="*/ 3569341 h 3585722"/>
              <a:gd name="connsiteX41" fmla="*/ 2503426 w 4116885"/>
              <a:gd name="connsiteY41" fmla="*/ 3581255 h 3585722"/>
              <a:gd name="connsiteX42" fmla="*/ 2455772 w 4116885"/>
              <a:gd name="connsiteY42" fmla="*/ 3585722 h 3585722"/>
              <a:gd name="connsiteX43" fmla="*/ 2408116 w 4116885"/>
              <a:gd name="connsiteY43" fmla="*/ 3581255 h 3585722"/>
              <a:gd name="connsiteX44" fmla="*/ 2361949 w 4116885"/>
              <a:gd name="connsiteY44" fmla="*/ 3569341 h 3585722"/>
              <a:gd name="connsiteX45" fmla="*/ 2317272 w 4116885"/>
              <a:gd name="connsiteY45" fmla="*/ 3551469 h 3585722"/>
              <a:gd name="connsiteX46" fmla="*/ 2271105 w 4116885"/>
              <a:gd name="connsiteY46" fmla="*/ 3529131 h 3585722"/>
              <a:gd name="connsiteX47" fmla="*/ 2227917 w 4116885"/>
              <a:gd name="connsiteY47" fmla="*/ 3503814 h 3585722"/>
              <a:gd name="connsiteX48" fmla="*/ 2183239 w 4116885"/>
              <a:gd name="connsiteY48" fmla="*/ 3477008 h 3585722"/>
              <a:gd name="connsiteX49" fmla="*/ 2138561 w 4116885"/>
              <a:gd name="connsiteY49" fmla="*/ 3453178 h 3585722"/>
              <a:gd name="connsiteX50" fmla="*/ 2093885 w 4116885"/>
              <a:gd name="connsiteY50" fmla="*/ 3429350 h 3585722"/>
              <a:gd name="connsiteX51" fmla="*/ 2049208 w 4116885"/>
              <a:gd name="connsiteY51" fmla="*/ 3411479 h 3585722"/>
              <a:gd name="connsiteX52" fmla="*/ 2003041 w 4116885"/>
              <a:gd name="connsiteY52" fmla="*/ 3399565 h 3585722"/>
              <a:gd name="connsiteX53" fmla="*/ 1956874 w 4116885"/>
              <a:gd name="connsiteY53" fmla="*/ 3393607 h 3585722"/>
              <a:gd name="connsiteX54" fmla="*/ 1907728 w 4116885"/>
              <a:gd name="connsiteY54" fmla="*/ 3393607 h 3585722"/>
              <a:gd name="connsiteX55" fmla="*/ 1857094 w 4116885"/>
              <a:gd name="connsiteY55" fmla="*/ 3396587 h 3585722"/>
              <a:gd name="connsiteX56" fmla="*/ 1806460 w 4116885"/>
              <a:gd name="connsiteY56" fmla="*/ 3402543 h 3585722"/>
              <a:gd name="connsiteX57" fmla="*/ 1755825 w 4116885"/>
              <a:gd name="connsiteY57" fmla="*/ 3409991 h 3585722"/>
              <a:gd name="connsiteX58" fmla="*/ 1705189 w 4116885"/>
              <a:gd name="connsiteY58" fmla="*/ 3415946 h 3585722"/>
              <a:gd name="connsiteX59" fmla="*/ 1654555 w 4116885"/>
              <a:gd name="connsiteY59" fmla="*/ 3420415 h 3585722"/>
              <a:gd name="connsiteX60" fmla="*/ 1606901 w 4116885"/>
              <a:gd name="connsiteY60" fmla="*/ 3418925 h 3585722"/>
              <a:gd name="connsiteX61" fmla="*/ 1560733 w 4116885"/>
              <a:gd name="connsiteY61" fmla="*/ 3412968 h 3585722"/>
              <a:gd name="connsiteX62" fmla="*/ 1516055 w 4116885"/>
              <a:gd name="connsiteY62" fmla="*/ 3399565 h 3585722"/>
              <a:gd name="connsiteX63" fmla="*/ 1478825 w 4116885"/>
              <a:gd name="connsiteY63" fmla="*/ 3380204 h 3585722"/>
              <a:gd name="connsiteX64" fmla="*/ 1443081 w 4116885"/>
              <a:gd name="connsiteY64" fmla="*/ 3354887 h 3585722"/>
              <a:gd name="connsiteX65" fmla="*/ 1411808 w 4116885"/>
              <a:gd name="connsiteY65" fmla="*/ 3325101 h 3585722"/>
              <a:gd name="connsiteX66" fmla="*/ 1380533 w 4116885"/>
              <a:gd name="connsiteY66" fmla="*/ 3290849 h 3585722"/>
              <a:gd name="connsiteX67" fmla="*/ 1352239 w 4116885"/>
              <a:gd name="connsiteY67" fmla="*/ 3255107 h 3585722"/>
              <a:gd name="connsiteX68" fmla="*/ 1323942 w 4116885"/>
              <a:gd name="connsiteY68" fmla="*/ 3217874 h 3585722"/>
              <a:gd name="connsiteX69" fmla="*/ 1295647 w 4116885"/>
              <a:gd name="connsiteY69" fmla="*/ 3180643 h 3585722"/>
              <a:gd name="connsiteX70" fmla="*/ 1267352 w 4116885"/>
              <a:gd name="connsiteY70" fmla="*/ 3144902 h 3585722"/>
              <a:gd name="connsiteX71" fmla="*/ 1237566 w 4116885"/>
              <a:gd name="connsiteY71" fmla="*/ 3110649 h 3585722"/>
              <a:gd name="connsiteX72" fmla="*/ 1203314 w 4116885"/>
              <a:gd name="connsiteY72" fmla="*/ 3080861 h 3585722"/>
              <a:gd name="connsiteX73" fmla="*/ 1170550 w 4116885"/>
              <a:gd name="connsiteY73" fmla="*/ 3054056 h 3585722"/>
              <a:gd name="connsiteX74" fmla="*/ 1133319 w 4116885"/>
              <a:gd name="connsiteY74" fmla="*/ 3033207 h 3585722"/>
              <a:gd name="connsiteX75" fmla="*/ 1093109 w 4116885"/>
              <a:gd name="connsiteY75" fmla="*/ 3015336 h 3585722"/>
              <a:gd name="connsiteX76" fmla="*/ 1049921 w 4116885"/>
              <a:gd name="connsiteY76" fmla="*/ 3000442 h 3585722"/>
              <a:gd name="connsiteX77" fmla="*/ 1005242 w 4116885"/>
              <a:gd name="connsiteY77" fmla="*/ 2987039 h 3585722"/>
              <a:gd name="connsiteX78" fmla="*/ 960566 w 4116885"/>
              <a:gd name="connsiteY78" fmla="*/ 2975125 h 3585722"/>
              <a:gd name="connsiteX79" fmla="*/ 914400 w 4116885"/>
              <a:gd name="connsiteY79" fmla="*/ 2963209 h 3585722"/>
              <a:gd name="connsiteX80" fmla="*/ 871211 w 4116885"/>
              <a:gd name="connsiteY80" fmla="*/ 2949806 h 3585722"/>
              <a:gd name="connsiteX81" fmla="*/ 828022 w 4116885"/>
              <a:gd name="connsiteY81" fmla="*/ 2934914 h 3585722"/>
              <a:gd name="connsiteX82" fmla="*/ 787813 w 4116885"/>
              <a:gd name="connsiteY82" fmla="*/ 2917043 h 3585722"/>
              <a:gd name="connsiteX83" fmla="*/ 752072 w 4116885"/>
              <a:gd name="connsiteY83" fmla="*/ 2894704 h 3585722"/>
              <a:gd name="connsiteX84" fmla="*/ 719306 w 4116885"/>
              <a:gd name="connsiteY84" fmla="*/ 2867898 h 3585722"/>
              <a:gd name="connsiteX85" fmla="*/ 692502 w 4116885"/>
              <a:gd name="connsiteY85" fmla="*/ 2835134 h 3585722"/>
              <a:gd name="connsiteX86" fmla="*/ 670163 w 4116885"/>
              <a:gd name="connsiteY86" fmla="*/ 2799391 h 3585722"/>
              <a:gd name="connsiteX87" fmla="*/ 652291 w 4116885"/>
              <a:gd name="connsiteY87" fmla="*/ 2759180 h 3585722"/>
              <a:gd name="connsiteX88" fmla="*/ 637399 w 4116885"/>
              <a:gd name="connsiteY88" fmla="*/ 2715993 h 3585722"/>
              <a:gd name="connsiteX89" fmla="*/ 623997 w 4116885"/>
              <a:gd name="connsiteY89" fmla="*/ 2672804 h 3585722"/>
              <a:gd name="connsiteX90" fmla="*/ 612083 w 4116885"/>
              <a:gd name="connsiteY90" fmla="*/ 2626638 h 3585722"/>
              <a:gd name="connsiteX91" fmla="*/ 600169 w 4116885"/>
              <a:gd name="connsiteY91" fmla="*/ 2581960 h 3585722"/>
              <a:gd name="connsiteX92" fmla="*/ 586764 w 4116885"/>
              <a:gd name="connsiteY92" fmla="*/ 2537281 h 3585722"/>
              <a:gd name="connsiteX93" fmla="*/ 571872 w 4116885"/>
              <a:gd name="connsiteY93" fmla="*/ 2494092 h 3585722"/>
              <a:gd name="connsiteX94" fmla="*/ 554000 w 4116885"/>
              <a:gd name="connsiteY94" fmla="*/ 2453882 h 3585722"/>
              <a:gd name="connsiteX95" fmla="*/ 533152 w 4116885"/>
              <a:gd name="connsiteY95" fmla="*/ 2416651 h 3585722"/>
              <a:gd name="connsiteX96" fmla="*/ 506346 w 4116885"/>
              <a:gd name="connsiteY96" fmla="*/ 2383887 h 3585722"/>
              <a:gd name="connsiteX97" fmla="*/ 476561 w 4116885"/>
              <a:gd name="connsiteY97" fmla="*/ 2349633 h 3585722"/>
              <a:gd name="connsiteX98" fmla="*/ 442308 w 4116885"/>
              <a:gd name="connsiteY98" fmla="*/ 2319849 h 3585722"/>
              <a:gd name="connsiteX99" fmla="*/ 405075 w 4116885"/>
              <a:gd name="connsiteY99" fmla="*/ 2291554 h 3585722"/>
              <a:gd name="connsiteX100" fmla="*/ 367844 w 4116885"/>
              <a:gd name="connsiteY100" fmla="*/ 2263257 h 3585722"/>
              <a:gd name="connsiteX101" fmla="*/ 330615 w 4116885"/>
              <a:gd name="connsiteY101" fmla="*/ 2234962 h 3585722"/>
              <a:gd name="connsiteX102" fmla="*/ 294872 w 4116885"/>
              <a:gd name="connsiteY102" fmla="*/ 2206664 h 3585722"/>
              <a:gd name="connsiteX103" fmla="*/ 260619 w 4116885"/>
              <a:gd name="connsiteY103" fmla="*/ 2175390 h 3585722"/>
              <a:gd name="connsiteX104" fmla="*/ 230835 w 4116885"/>
              <a:gd name="connsiteY104" fmla="*/ 2144116 h 3585722"/>
              <a:gd name="connsiteX105" fmla="*/ 205519 w 4116885"/>
              <a:gd name="connsiteY105" fmla="*/ 2108372 h 3585722"/>
              <a:gd name="connsiteX106" fmla="*/ 186158 w 4116885"/>
              <a:gd name="connsiteY106" fmla="*/ 2071141 h 3585722"/>
              <a:gd name="connsiteX107" fmla="*/ 172755 w 4116885"/>
              <a:gd name="connsiteY107" fmla="*/ 2026465 h 3585722"/>
              <a:gd name="connsiteX108" fmla="*/ 166797 w 4116885"/>
              <a:gd name="connsiteY108" fmla="*/ 1980297 h 3585722"/>
              <a:gd name="connsiteX109" fmla="*/ 165306 w 4116885"/>
              <a:gd name="connsiteY109" fmla="*/ 1932640 h 3585722"/>
              <a:gd name="connsiteX110" fmla="*/ 169775 w 4116885"/>
              <a:gd name="connsiteY110" fmla="*/ 1882006 h 3585722"/>
              <a:gd name="connsiteX111" fmla="*/ 175733 w 4116885"/>
              <a:gd name="connsiteY111" fmla="*/ 1831370 h 3585722"/>
              <a:gd name="connsiteX112" fmla="*/ 183178 w 4116885"/>
              <a:gd name="connsiteY112" fmla="*/ 1780735 h 3585722"/>
              <a:gd name="connsiteX113" fmla="*/ 189136 w 4116885"/>
              <a:gd name="connsiteY113" fmla="*/ 1730101 h 3585722"/>
              <a:gd name="connsiteX114" fmla="*/ 192116 w 4116885"/>
              <a:gd name="connsiteY114" fmla="*/ 1679466 h 3585722"/>
              <a:gd name="connsiteX115" fmla="*/ 192116 w 4116885"/>
              <a:gd name="connsiteY115" fmla="*/ 1630319 h 3585722"/>
              <a:gd name="connsiteX116" fmla="*/ 186158 w 4116885"/>
              <a:gd name="connsiteY116" fmla="*/ 1584152 h 3585722"/>
              <a:gd name="connsiteX117" fmla="*/ 174244 w 4116885"/>
              <a:gd name="connsiteY117" fmla="*/ 1537986 h 3585722"/>
              <a:gd name="connsiteX118" fmla="*/ 156372 w 4116885"/>
              <a:gd name="connsiteY118" fmla="*/ 1494795 h 3585722"/>
              <a:gd name="connsiteX119" fmla="*/ 134033 w 4116885"/>
              <a:gd name="connsiteY119" fmla="*/ 1450119 h 3585722"/>
              <a:gd name="connsiteX120" fmla="*/ 108716 w 4116885"/>
              <a:gd name="connsiteY120" fmla="*/ 1405442 h 3585722"/>
              <a:gd name="connsiteX121" fmla="*/ 81910 w 4116885"/>
              <a:gd name="connsiteY121" fmla="*/ 1360762 h 3585722"/>
              <a:gd name="connsiteX122" fmla="*/ 56594 w 4116885"/>
              <a:gd name="connsiteY122" fmla="*/ 1317574 h 3585722"/>
              <a:gd name="connsiteX123" fmla="*/ 34253 w 4116885"/>
              <a:gd name="connsiteY123" fmla="*/ 1271407 h 3585722"/>
              <a:gd name="connsiteX124" fmla="*/ 16383 w 4116885"/>
              <a:gd name="connsiteY124" fmla="*/ 1226729 h 3585722"/>
              <a:gd name="connsiteX125" fmla="*/ 4469 w 4116885"/>
              <a:gd name="connsiteY125" fmla="*/ 1180561 h 3585722"/>
              <a:gd name="connsiteX126" fmla="*/ 0 w 4116885"/>
              <a:gd name="connsiteY126" fmla="*/ 1132905 h 3585722"/>
              <a:gd name="connsiteX127" fmla="*/ 4469 w 4116885"/>
              <a:gd name="connsiteY127" fmla="*/ 1085249 h 3585722"/>
              <a:gd name="connsiteX128" fmla="*/ 16383 w 4116885"/>
              <a:gd name="connsiteY128" fmla="*/ 1039083 h 3585722"/>
              <a:gd name="connsiteX129" fmla="*/ 34253 w 4116885"/>
              <a:gd name="connsiteY129" fmla="*/ 994403 h 3585722"/>
              <a:gd name="connsiteX130" fmla="*/ 56594 w 4116885"/>
              <a:gd name="connsiteY130" fmla="*/ 948238 h 3585722"/>
              <a:gd name="connsiteX131" fmla="*/ 81910 w 4116885"/>
              <a:gd name="connsiteY131" fmla="*/ 905048 h 3585722"/>
              <a:gd name="connsiteX132" fmla="*/ 108716 w 4116885"/>
              <a:gd name="connsiteY132" fmla="*/ 860370 h 3585722"/>
              <a:gd name="connsiteX133" fmla="*/ 134033 w 4116885"/>
              <a:gd name="connsiteY133" fmla="*/ 815693 h 3585722"/>
              <a:gd name="connsiteX134" fmla="*/ 156372 w 4116885"/>
              <a:gd name="connsiteY134" fmla="*/ 771015 h 3585722"/>
              <a:gd name="connsiteX135" fmla="*/ 174244 w 4116885"/>
              <a:gd name="connsiteY135" fmla="*/ 727825 h 3585722"/>
              <a:gd name="connsiteX136" fmla="*/ 186158 w 4116885"/>
              <a:gd name="connsiteY136" fmla="*/ 681658 h 3585722"/>
              <a:gd name="connsiteX137" fmla="*/ 192116 w 4116885"/>
              <a:gd name="connsiteY137" fmla="*/ 635491 h 3585722"/>
              <a:gd name="connsiteX138" fmla="*/ 192116 w 4116885"/>
              <a:gd name="connsiteY138" fmla="*/ 586346 h 3585722"/>
              <a:gd name="connsiteX139" fmla="*/ 189136 w 4116885"/>
              <a:gd name="connsiteY139" fmla="*/ 535711 h 3585722"/>
              <a:gd name="connsiteX140" fmla="*/ 183178 w 4116885"/>
              <a:gd name="connsiteY140" fmla="*/ 485075 h 3585722"/>
              <a:gd name="connsiteX141" fmla="*/ 175733 w 4116885"/>
              <a:gd name="connsiteY141" fmla="*/ 434440 h 3585722"/>
              <a:gd name="connsiteX142" fmla="*/ 169775 w 4116885"/>
              <a:gd name="connsiteY142" fmla="*/ 383806 h 3585722"/>
              <a:gd name="connsiteX143" fmla="*/ 165306 w 4116885"/>
              <a:gd name="connsiteY143" fmla="*/ 333172 h 3585722"/>
              <a:gd name="connsiteX144" fmla="*/ 166797 w 4116885"/>
              <a:gd name="connsiteY144" fmla="*/ 285515 h 3585722"/>
              <a:gd name="connsiteX145" fmla="*/ 172755 w 4116885"/>
              <a:gd name="connsiteY145" fmla="*/ 239348 h 3585722"/>
              <a:gd name="connsiteX146" fmla="*/ 186158 w 4116885"/>
              <a:gd name="connsiteY146" fmla="*/ 194669 h 3585722"/>
              <a:gd name="connsiteX147" fmla="*/ 205519 w 4116885"/>
              <a:gd name="connsiteY147" fmla="*/ 157438 h 3585722"/>
              <a:gd name="connsiteX148" fmla="*/ 230835 w 4116885"/>
              <a:gd name="connsiteY148" fmla="*/ 121696 h 3585722"/>
              <a:gd name="connsiteX149" fmla="*/ 260619 w 4116885"/>
              <a:gd name="connsiteY149" fmla="*/ 90421 h 3585722"/>
              <a:gd name="connsiteX150" fmla="*/ 294872 w 4116885"/>
              <a:gd name="connsiteY150" fmla="*/ 59147 h 3585722"/>
              <a:gd name="connsiteX151" fmla="*/ 330615 w 4116885"/>
              <a:gd name="connsiteY151" fmla="*/ 30850 h 3585722"/>
              <a:gd name="connsiteX152" fmla="*/ 367844 w 4116885"/>
              <a:gd name="connsiteY152" fmla="*/ 2553 h 358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4116885" h="3585722">
                <a:moveTo>
                  <a:pt x="371204" y="0"/>
                </a:moveTo>
                <a:lnTo>
                  <a:pt x="4116885" y="0"/>
                </a:lnTo>
                <a:lnTo>
                  <a:pt x="4116885" y="2920084"/>
                </a:lnTo>
                <a:lnTo>
                  <a:pt x="4083518" y="2934914"/>
                </a:lnTo>
                <a:lnTo>
                  <a:pt x="4040331" y="2949806"/>
                </a:lnTo>
                <a:lnTo>
                  <a:pt x="3997143" y="2963209"/>
                </a:lnTo>
                <a:lnTo>
                  <a:pt x="3950976" y="2975125"/>
                </a:lnTo>
                <a:lnTo>
                  <a:pt x="3906298" y="2987039"/>
                </a:lnTo>
                <a:lnTo>
                  <a:pt x="3861622" y="3000442"/>
                </a:lnTo>
                <a:lnTo>
                  <a:pt x="3818433" y="3015336"/>
                </a:lnTo>
                <a:lnTo>
                  <a:pt x="3778225" y="3033207"/>
                </a:lnTo>
                <a:lnTo>
                  <a:pt x="3740994" y="3054056"/>
                </a:lnTo>
                <a:lnTo>
                  <a:pt x="3708230" y="3080861"/>
                </a:lnTo>
                <a:lnTo>
                  <a:pt x="3673977" y="3110649"/>
                </a:lnTo>
                <a:lnTo>
                  <a:pt x="3644190" y="3144902"/>
                </a:lnTo>
                <a:lnTo>
                  <a:pt x="3615895" y="3180643"/>
                </a:lnTo>
                <a:lnTo>
                  <a:pt x="3587600" y="3217874"/>
                </a:lnTo>
                <a:lnTo>
                  <a:pt x="3559305" y="3255107"/>
                </a:lnTo>
                <a:lnTo>
                  <a:pt x="3531009" y="3290849"/>
                </a:lnTo>
                <a:lnTo>
                  <a:pt x="3499734" y="3325101"/>
                </a:lnTo>
                <a:lnTo>
                  <a:pt x="3468459" y="3354887"/>
                </a:lnTo>
                <a:lnTo>
                  <a:pt x="3432719" y="3380204"/>
                </a:lnTo>
                <a:lnTo>
                  <a:pt x="3395487" y="3399565"/>
                </a:lnTo>
                <a:lnTo>
                  <a:pt x="3350809" y="3412968"/>
                </a:lnTo>
                <a:lnTo>
                  <a:pt x="3304642" y="3418925"/>
                </a:lnTo>
                <a:lnTo>
                  <a:pt x="3256988" y="3420415"/>
                </a:lnTo>
                <a:lnTo>
                  <a:pt x="3206353" y="3415946"/>
                </a:lnTo>
                <a:lnTo>
                  <a:pt x="3155719" y="3409991"/>
                </a:lnTo>
                <a:lnTo>
                  <a:pt x="3105083" y="3402543"/>
                </a:lnTo>
                <a:lnTo>
                  <a:pt x="3054450" y="3396587"/>
                </a:lnTo>
                <a:lnTo>
                  <a:pt x="3003814" y="3393607"/>
                </a:lnTo>
                <a:lnTo>
                  <a:pt x="2954669" y="3393607"/>
                </a:lnTo>
                <a:lnTo>
                  <a:pt x="2908503" y="3399565"/>
                </a:lnTo>
                <a:lnTo>
                  <a:pt x="2860847" y="3411479"/>
                </a:lnTo>
                <a:lnTo>
                  <a:pt x="2817659" y="3429350"/>
                </a:lnTo>
                <a:lnTo>
                  <a:pt x="2772981" y="3453178"/>
                </a:lnTo>
                <a:lnTo>
                  <a:pt x="2728305" y="3477008"/>
                </a:lnTo>
                <a:lnTo>
                  <a:pt x="2683627" y="3503814"/>
                </a:lnTo>
                <a:lnTo>
                  <a:pt x="2640437" y="3529131"/>
                </a:lnTo>
                <a:lnTo>
                  <a:pt x="2594272" y="3551469"/>
                </a:lnTo>
                <a:lnTo>
                  <a:pt x="2549594" y="3569341"/>
                </a:lnTo>
                <a:lnTo>
                  <a:pt x="2503426" y="3581255"/>
                </a:lnTo>
                <a:lnTo>
                  <a:pt x="2455772" y="3585722"/>
                </a:lnTo>
                <a:lnTo>
                  <a:pt x="2408116" y="3581255"/>
                </a:lnTo>
                <a:lnTo>
                  <a:pt x="2361949" y="3569341"/>
                </a:lnTo>
                <a:lnTo>
                  <a:pt x="2317272" y="3551469"/>
                </a:lnTo>
                <a:lnTo>
                  <a:pt x="2271105" y="3529131"/>
                </a:lnTo>
                <a:lnTo>
                  <a:pt x="2227917" y="3503814"/>
                </a:lnTo>
                <a:lnTo>
                  <a:pt x="2183239" y="3477008"/>
                </a:lnTo>
                <a:lnTo>
                  <a:pt x="2138561" y="3453178"/>
                </a:lnTo>
                <a:lnTo>
                  <a:pt x="2093885" y="3429350"/>
                </a:lnTo>
                <a:lnTo>
                  <a:pt x="2049208" y="3411479"/>
                </a:lnTo>
                <a:lnTo>
                  <a:pt x="2003041" y="3399565"/>
                </a:lnTo>
                <a:lnTo>
                  <a:pt x="1956874" y="3393607"/>
                </a:lnTo>
                <a:lnTo>
                  <a:pt x="1907728" y="3393607"/>
                </a:lnTo>
                <a:lnTo>
                  <a:pt x="1857094" y="3396587"/>
                </a:lnTo>
                <a:lnTo>
                  <a:pt x="1806460" y="3402543"/>
                </a:lnTo>
                <a:lnTo>
                  <a:pt x="1755825" y="3409991"/>
                </a:lnTo>
                <a:lnTo>
                  <a:pt x="1705189" y="3415946"/>
                </a:lnTo>
                <a:lnTo>
                  <a:pt x="1654555" y="3420415"/>
                </a:lnTo>
                <a:lnTo>
                  <a:pt x="1606901" y="3418925"/>
                </a:lnTo>
                <a:lnTo>
                  <a:pt x="1560733" y="3412968"/>
                </a:lnTo>
                <a:lnTo>
                  <a:pt x="1516055" y="3399565"/>
                </a:lnTo>
                <a:lnTo>
                  <a:pt x="1478825" y="3380204"/>
                </a:lnTo>
                <a:lnTo>
                  <a:pt x="1443081" y="3354887"/>
                </a:lnTo>
                <a:lnTo>
                  <a:pt x="1411808" y="3325101"/>
                </a:lnTo>
                <a:lnTo>
                  <a:pt x="1380533" y="3290849"/>
                </a:lnTo>
                <a:lnTo>
                  <a:pt x="1352239" y="3255107"/>
                </a:lnTo>
                <a:lnTo>
                  <a:pt x="1323942" y="3217874"/>
                </a:lnTo>
                <a:lnTo>
                  <a:pt x="1295647" y="3180643"/>
                </a:lnTo>
                <a:lnTo>
                  <a:pt x="1267352" y="3144902"/>
                </a:lnTo>
                <a:lnTo>
                  <a:pt x="1237566" y="3110649"/>
                </a:lnTo>
                <a:lnTo>
                  <a:pt x="1203314" y="3080861"/>
                </a:lnTo>
                <a:lnTo>
                  <a:pt x="1170550" y="3054056"/>
                </a:lnTo>
                <a:lnTo>
                  <a:pt x="1133319" y="3033207"/>
                </a:lnTo>
                <a:lnTo>
                  <a:pt x="1093109" y="3015336"/>
                </a:lnTo>
                <a:lnTo>
                  <a:pt x="1049921" y="3000442"/>
                </a:lnTo>
                <a:lnTo>
                  <a:pt x="1005242" y="2987039"/>
                </a:lnTo>
                <a:lnTo>
                  <a:pt x="960566" y="2975125"/>
                </a:lnTo>
                <a:lnTo>
                  <a:pt x="914400" y="2963209"/>
                </a:lnTo>
                <a:lnTo>
                  <a:pt x="871211" y="2949806"/>
                </a:lnTo>
                <a:lnTo>
                  <a:pt x="828022" y="2934914"/>
                </a:lnTo>
                <a:lnTo>
                  <a:pt x="787813" y="2917043"/>
                </a:lnTo>
                <a:lnTo>
                  <a:pt x="752072" y="2894704"/>
                </a:lnTo>
                <a:lnTo>
                  <a:pt x="719306" y="2867898"/>
                </a:lnTo>
                <a:lnTo>
                  <a:pt x="692502" y="2835134"/>
                </a:lnTo>
                <a:lnTo>
                  <a:pt x="670163" y="2799391"/>
                </a:lnTo>
                <a:lnTo>
                  <a:pt x="652291" y="2759180"/>
                </a:lnTo>
                <a:lnTo>
                  <a:pt x="637399" y="2715993"/>
                </a:lnTo>
                <a:lnTo>
                  <a:pt x="623997" y="2672804"/>
                </a:lnTo>
                <a:lnTo>
                  <a:pt x="612083" y="2626638"/>
                </a:lnTo>
                <a:lnTo>
                  <a:pt x="600169" y="2581960"/>
                </a:lnTo>
                <a:lnTo>
                  <a:pt x="586764" y="2537281"/>
                </a:lnTo>
                <a:lnTo>
                  <a:pt x="571872" y="2494092"/>
                </a:lnTo>
                <a:lnTo>
                  <a:pt x="554000" y="2453882"/>
                </a:lnTo>
                <a:lnTo>
                  <a:pt x="533152" y="2416651"/>
                </a:lnTo>
                <a:lnTo>
                  <a:pt x="506346" y="2383887"/>
                </a:lnTo>
                <a:lnTo>
                  <a:pt x="476561" y="2349633"/>
                </a:lnTo>
                <a:lnTo>
                  <a:pt x="442308" y="2319849"/>
                </a:lnTo>
                <a:lnTo>
                  <a:pt x="405075" y="2291554"/>
                </a:lnTo>
                <a:lnTo>
                  <a:pt x="367844" y="2263257"/>
                </a:lnTo>
                <a:lnTo>
                  <a:pt x="330615" y="2234962"/>
                </a:lnTo>
                <a:lnTo>
                  <a:pt x="294872" y="2206664"/>
                </a:lnTo>
                <a:lnTo>
                  <a:pt x="260619" y="2175390"/>
                </a:lnTo>
                <a:lnTo>
                  <a:pt x="230835" y="2144116"/>
                </a:lnTo>
                <a:lnTo>
                  <a:pt x="205519" y="2108372"/>
                </a:lnTo>
                <a:lnTo>
                  <a:pt x="186158" y="2071141"/>
                </a:lnTo>
                <a:lnTo>
                  <a:pt x="172755" y="2026465"/>
                </a:lnTo>
                <a:lnTo>
                  <a:pt x="166797" y="1980297"/>
                </a:lnTo>
                <a:lnTo>
                  <a:pt x="165306" y="1932640"/>
                </a:lnTo>
                <a:lnTo>
                  <a:pt x="169775" y="1882006"/>
                </a:lnTo>
                <a:lnTo>
                  <a:pt x="175733" y="1831370"/>
                </a:lnTo>
                <a:lnTo>
                  <a:pt x="183178" y="1780735"/>
                </a:lnTo>
                <a:lnTo>
                  <a:pt x="189136" y="1730101"/>
                </a:lnTo>
                <a:lnTo>
                  <a:pt x="192116" y="1679466"/>
                </a:lnTo>
                <a:lnTo>
                  <a:pt x="192116" y="1630319"/>
                </a:lnTo>
                <a:lnTo>
                  <a:pt x="186158" y="1584152"/>
                </a:lnTo>
                <a:lnTo>
                  <a:pt x="174244" y="1537986"/>
                </a:lnTo>
                <a:lnTo>
                  <a:pt x="156372" y="1494795"/>
                </a:lnTo>
                <a:lnTo>
                  <a:pt x="134033" y="1450119"/>
                </a:lnTo>
                <a:lnTo>
                  <a:pt x="108716" y="1405442"/>
                </a:lnTo>
                <a:lnTo>
                  <a:pt x="81910" y="1360762"/>
                </a:lnTo>
                <a:lnTo>
                  <a:pt x="56594" y="1317574"/>
                </a:lnTo>
                <a:lnTo>
                  <a:pt x="34253" y="1271407"/>
                </a:lnTo>
                <a:lnTo>
                  <a:pt x="16383" y="1226729"/>
                </a:lnTo>
                <a:lnTo>
                  <a:pt x="4469" y="1180561"/>
                </a:lnTo>
                <a:lnTo>
                  <a:pt x="0" y="1132905"/>
                </a:lnTo>
                <a:lnTo>
                  <a:pt x="4469" y="1085249"/>
                </a:lnTo>
                <a:lnTo>
                  <a:pt x="16383" y="1039083"/>
                </a:lnTo>
                <a:lnTo>
                  <a:pt x="34253" y="994403"/>
                </a:lnTo>
                <a:lnTo>
                  <a:pt x="56594" y="948238"/>
                </a:lnTo>
                <a:lnTo>
                  <a:pt x="81910" y="905048"/>
                </a:lnTo>
                <a:lnTo>
                  <a:pt x="108716" y="860370"/>
                </a:lnTo>
                <a:lnTo>
                  <a:pt x="134033" y="815693"/>
                </a:lnTo>
                <a:lnTo>
                  <a:pt x="156372" y="771015"/>
                </a:lnTo>
                <a:lnTo>
                  <a:pt x="174244" y="727825"/>
                </a:lnTo>
                <a:lnTo>
                  <a:pt x="186158" y="681658"/>
                </a:lnTo>
                <a:lnTo>
                  <a:pt x="192116" y="635491"/>
                </a:lnTo>
                <a:lnTo>
                  <a:pt x="192116" y="586346"/>
                </a:lnTo>
                <a:lnTo>
                  <a:pt x="189136" y="535711"/>
                </a:lnTo>
                <a:lnTo>
                  <a:pt x="183178" y="485075"/>
                </a:lnTo>
                <a:lnTo>
                  <a:pt x="175733" y="434440"/>
                </a:lnTo>
                <a:lnTo>
                  <a:pt x="169775" y="383806"/>
                </a:lnTo>
                <a:lnTo>
                  <a:pt x="165306" y="333172"/>
                </a:lnTo>
                <a:lnTo>
                  <a:pt x="166797" y="285515"/>
                </a:lnTo>
                <a:lnTo>
                  <a:pt x="172755" y="239348"/>
                </a:lnTo>
                <a:lnTo>
                  <a:pt x="186158" y="194669"/>
                </a:lnTo>
                <a:lnTo>
                  <a:pt x="205519" y="157438"/>
                </a:lnTo>
                <a:lnTo>
                  <a:pt x="230835" y="121696"/>
                </a:lnTo>
                <a:lnTo>
                  <a:pt x="260619" y="90421"/>
                </a:lnTo>
                <a:lnTo>
                  <a:pt x="294872" y="59147"/>
                </a:lnTo>
                <a:lnTo>
                  <a:pt x="330615" y="30850"/>
                </a:lnTo>
                <a:lnTo>
                  <a:pt x="367844" y="25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FB3C1-9A62-4B73-8F5B-3AE53220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777" y="518265"/>
            <a:ext cx="2897623" cy="179652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563FBA8-D302-415D-ACB8-C0406838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3688" y="2584797"/>
            <a:ext cx="3261712" cy="325775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4AF41C3-8948-4210-91C5-1285DC5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3605" y="2694563"/>
            <a:ext cx="3041878" cy="3038218"/>
          </a:xfrm>
          <a:custGeom>
            <a:avLst/>
            <a:gdLst>
              <a:gd name="connsiteX0" fmla="*/ 1418354 w 2836707"/>
              <a:gd name="connsiteY0" fmla="*/ 0 h 2833294"/>
              <a:gd name="connsiteX1" fmla="*/ 1445877 w 2836707"/>
              <a:gd name="connsiteY1" fmla="*/ 2580 h 2833294"/>
              <a:gd name="connsiteX2" fmla="*/ 1472542 w 2836707"/>
              <a:gd name="connsiteY2" fmla="*/ 9461 h 2833294"/>
              <a:gd name="connsiteX3" fmla="*/ 1498346 w 2836707"/>
              <a:gd name="connsiteY3" fmla="*/ 19783 h 2833294"/>
              <a:gd name="connsiteX4" fmla="*/ 1525009 w 2836707"/>
              <a:gd name="connsiteY4" fmla="*/ 32685 h 2833294"/>
              <a:gd name="connsiteX5" fmla="*/ 1549954 w 2836707"/>
              <a:gd name="connsiteY5" fmla="*/ 47308 h 2833294"/>
              <a:gd name="connsiteX6" fmla="*/ 1575758 w 2836707"/>
              <a:gd name="connsiteY6" fmla="*/ 62790 h 2833294"/>
              <a:gd name="connsiteX7" fmla="*/ 1601561 w 2836707"/>
              <a:gd name="connsiteY7" fmla="*/ 76552 h 2833294"/>
              <a:gd name="connsiteX8" fmla="*/ 1627365 w 2836707"/>
              <a:gd name="connsiteY8" fmla="*/ 90315 h 2833294"/>
              <a:gd name="connsiteX9" fmla="*/ 1652309 w 2836707"/>
              <a:gd name="connsiteY9" fmla="*/ 100636 h 2833294"/>
              <a:gd name="connsiteX10" fmla="*/ 1679833 w 2836707"/>
              <a:gd name="connsiteY10" fmla="*/ 107517 h 2833294"/>
              <a:gd name="connsiteX11" fmla="*/ 1706497 w 2836707"/>
              <a:gd name="connsiteY11" fmla="*/ 110958 h 2833294"/>
              <a:gd name="connsiteX12" fmla="*/ 1734881 w 2836707"/>
              <a:gd name="connsiteY12" fmla="*/ 110958 h 2833294"/>
              <a:gd name="connsiteX13" fmla="*/ 1764126 w 2836707"/>
              <a:gd name="connsiteY13" fmla="*/ 109238 h 2833294"/>
              <a:gd name="connsiteX14" fmla="*/ 1793370 w 2836707"/>
              <a:gd name="connsiteY14" fmla="*/ 105797 h 2833294"/>
              <a:gd name="connsiteX15" fmla="*/ 1822615 w 2836707"/>
              <a:gd name="connsiteY15" fmla="*/ 101497 h 2833294"/>
              <a:gd name="connsiteX16" fmla="*/ 1851859 w 2836707"/>
              <a:gd name="connsiteY16" fmla="*/ 98056 h 2833294"/>
              <a:gd name="connsiteX17" fmla="*/ 1881104 w 2836707"/>
              <a:gd name="connsiteY17" fmla="*/ 95475 h 2833294"/>
              <a:gd name="connsiteX18" fmla="*/ 1908627 w 2836707"/>
              <a:gd name="connsiteY18" fmla="*/ 96335 h 2833294"/>
              <a:gd name="connsiteX19" fmla="*/ 1935291 w 2836707"/>
              <a:gd name="connsiteY19" fmla="*/ 99776 h 2833294"/>
              <a:gd name="connsiteX20" fmla="*/ 1961095 w 2836707"/>
              <a:gd name="connsiteY20" fmla="*/ 107517 h 2833294"/>
              <a:gd name="connsiteX21" fmla="*/ 1982599 w 2836707"/>
              <a:gd name="connsiteY21" fmla="*/ 118699 h 2833294"/>
              <a:gd name="connsiteX22" fmla="*/ 2003241 w 2836707"/>
              <a:gd name="connsiteY22" fmla="*/ 133322 h 2833294"/>
              <a:gd name="connsiteX23" fmla="*/ 2021304 w 2836707"/>
              <a:gd name="connsiteY23" fmla="*/ 150524 h 2833294"/>
              <a:gd name="connsiteX24" fmla="*/ 2039367 w 2836707"/>
              <a:gd name="connsiteY24" fmla="*/ 170307 h 2833294"/>
              <a:gd name="connsiteX25" fmla="*/ 2055710 w 2836707"/>
              <a:gd name="connsiteY25" fmla="*/ 190950 h 2833294"/>
              <a:gd name="connsiteX26" fmla="*/ 2072052 w 2836707"/>
              <a:gd name="connsiteY26" fmla="*/ 212454 h 2833294"/>
              <a:gd name="connsiteX27" fmla="*/ 2088394 w 2836707"/>
              <a:gd name="connsiteY27" fmla="*/ 233957 h 2833294"/>
              <a:gd name="connsiteX28" fmla="*/ 2104736 w 2836707"/>
              <a:gd name="connsiteY28" fmla="*/ 254601 h 2833294"/>
              <a:gd name="connsiteX29" fmla="*/ 2121940 w 2836707"/>
              <a:gd name="connsiteY29" fmla="*/ 274384 h 2833294"/>
              <a:gd name="connsiteX30" fmla="*/ 2141723 w 2836707"/>
              <a:gd name="connsiteY30" fmla="*/ 291587 h 2833294"/>
              <a:gd name="connsiteX31" fmla="*/ 2160646 w 2836707"/>
              <a:gd name="connsiteY31" fmla="*/ 307070 h 2833294"/>
              <a:gd name="connsiteX32" fmla="*/ 2182149 w 2836707"/>
              <a:gd name="connsiteY32" fmla="*/ 319111 h 2833294"/>
              <a:gd name="connsiteX33" fmla="*/ 2205372 w 2836707"/>
              <a:gd name="connsiteY33" fmla="*/ 329433 h 2833294"/>
              <a:gd name="connsiteX34" fmla="*/ 2230316 w 2836707"/>
              <a:gd name="connsiteY34" fmla="*/ 338034 h 2833294"/>
              <a:gd name="connsiteX35" fmla="*/ 2256119 w 2836707"/>
              <a:gd name="connsiteY35" fmla="*/ 345775 h 2833294"/>
              <a:gd name="connsiteX36" fmla="*/ 2281923 w 2836707"/>
              <a:gd name="connsiteY36" fmla="*/ 352656 h 2833294"/>
              <a:gd name="connsiteX37" fmla="*/ 2308587 w 2836707"/>
              <a:gd name="connsiteY37" fmla="*/ 359538 h 2833294"/>
              <a:gd name="connsiteX38" fmla="*/ 2333531 w 2836707"/>
              <a:gd name="connsiteY38" fmla="*/ 367279 h 2833294"/>
              <a:gd name="connsiteX39" fmla="*/ 2358474 w 2836707"/>
              <a:gd name="connsiteY39" fmla="*/ 375880 h 2833294"/>
              <a:gd name="connsiteX40" fmla="*/ 2381698 w 2836707"/>
              <a:gd name="connsiteY40" fmla="*/ 386202 h 2833294"/>
              <a:gd name="connsiteX41" fmla="*/ 2402342 w 2836707"/>
              <a:gd name="connsiteY41" fmla="*/ 399104 h 2833294"/>
              <a:gd name="connsiteX42" fmla="*/ 2421265 w 2836707"/>
              <a:gd name="connsiteY42" fmla="*/ 414587 h 2833294"/>
              <a:gd name="connsiteX43" fmla="*/ 2436746 w 2836707"/>
              <a:gd name="connsiteY43" fmla="*/ 433510 h 2833294"/>
              <a:gd name="connsiteX44" fmla="*/ 2449649 w 2836707"/>
              <a:gd name="connsiteY44" fmla="*/ 454153 h 2833294"/>
              <a:gd name="connsiteX45" fmla="*/ 2459970 w 2836707"/>
              <a:gd name="connsiteY45" fmla="*/ 477376 h 2833294"/>
              <a:gd name="connsiteX46" fmla="*/ 2468571 w 2836707"/>
              <a:gd name="connsiteY46" fmla="*/ 502321 h 2833294"/>
              <a:gd name="connsiteX47" fmla="*/ 2476312 w 2836707"/>
              <a:gd name="connsiteY47" fmla="*/ 527264 h 2833294"/>
              <a:gd name="connsiteX48" fmla="*/ 2483194 w 2836707"/>
              <a:gd name="connsiteY48" fmla="*/ 553929 h 2833294"/>
              <a:gd name="connsiteX49" fmla="*/ 2490075 w 2836707"/>
              <a:gd name="connsiteY49" fmla="*/ 579732 h 2833294"/>
              <a:gd name="connsiteX50" fmla="*/ 2497816 w 2836707"/>
              <a:gd name="connsiteY50" fmla="*/ 605537 h 2833294"/>
              <a:gd name="connsiteX51" fmla="*/ 2506417 w 2836707"/>
              <a:gd name="connsiteY51" fmla="*/ 630482 h 2833294"/>
              <a:gd name="connsiteX52" fmla="*/ 2516738 w 2836707"/>
              <a:gd name="connsiteY52" fmla="*/ 653705 h 2833294"/>
              <a:gd name="connsiteX53" fmla="*/ 2528781 w 2836707"/>
              <a:gd name="connsiteY53" fmla="*/ 675208 h 2833294"/>
              <a:gd name="connsiteX54" fmla="*/ 2544263 w 2836707"/>
              <a:gd name="connsiteY54" fmla="*/ 694132 h 2833294"/>
              <a:gd name="connsiteX55" fmla="*/ 2561465 w 2836707"/>
              <a:gd name="connsiteY55" fmla="*/ 713915 h 2833294"/>
              <a:gd name="connsiteX56" fmla="*/ 2581248 w 2836707"/>
              <a:gd name="connsiteY56" fmla="*/ 731117 h 2833294"/>
              <a:gd name="connsiteX57" fmla="*/ 2601892 w 2836707"/>
              <a:gd name="connsiteY57" fmla="*/ 747460 h 2833294"/>
              <a:gd name="connsiteX58" fmla="*/ 2624255 w 2836707"/>
              <a:gd name="connsiteY58" fmla="*/ 763802 h 2833294"/>
              <a:gd name="connsiteX59" fmla="*/ 2645758 w 2836707"/>
              <a:gd name="connsiteY59" fmla="*/ 780145 h 2833294"/>
              <a:gd name="connsiteX60" fmla="*/ 2666401 w 2836707"/>
              <a:gd name="connsiteY60" fmla="*/ 796488 h 2833294"/>
              <a:gd name="connsiteX61" fmla="*/ 2686183 w 2836707"/>
              <a:gd name="connsiteY61" fmla="*/ 814551 h 2833294"/>
              <a:gd name="connsiteX62" fmla="*/ 2703387 w 2836707"/>
              <a:gd name="connsiteY62" fmla="*/ 832614 h 2833294"/>
              <a:gd name="connsiteX63" fmla="*/ 2718009 w 2836707"/>
              <a:gd name="connsiteY63" fmla="*/ 853257 h 2833294"/>
              <a:gd name="connsiteX64" fmla="*/ 2729191 w 2836707"/>
              <a:gd name="connsiteY64" fmla="*/ 874760 h 2833294"/>
              <a:gd name="connsiteX65" fmla="*/ 2736932 w 2836707"/>
              <a:gd name="connsiteY65" fmla="*/ 900565 h 2833294"/>
              <a:gd name="connsiteX66" fmla="*/ 2740372 w 2836707"/>
              <a:gd name="connsiteY66" fmla="*/ 927229 h 2833294"/>
              <a:gd name="connsiteX67" fmla="*/ 2741233 w 2836707"/>
              <a:gd name="connsiteY67" fmla="*/ 954754 h 2833294"/>
              <a:gd name="connsiteX68" fmla="*/ 2738652 w 2836707"/>
              <a:gd name="connsiteY68" fmla="*/ 983998 h 2833294"/>
              <a:gd name="connsiteX69" fmla="*/ 2735211 w 2836707"/>
              <a:gd name="connsiteY69" fmla="*/ 1013242 h 2833294"/>
              <a:gd name="connsiteX70" fmla="*/ 2730911 w 2836707"/>
              <a:gd name="connsiteY70" fmla="*/ 1042487 h 2833294"/>
              <a:gd name="connsiteX71" fmla="*/ 2727470 w 2836707"/>
              <a:gd name="connsiteY71" fmla="*/ 1071732 h 2833294"/>
              <a:gd name="connsiteX72" fmla="*/ 2725751 w 2836707"/>
              <a:gd name="connsiteY72" fmla="*/ 1100977 h 2833294"/>
              <a:gd name="connsiteX73" fmla="*/ 2725751 w 2836707"/>
              <a:gd name="connsiteY73" fmla="*/ 1129361 h 2833294"/>
              <a:gd name="connsiteX74" fmla="*/ 2729191 w 2836707"/>
              <a:gd name="connsiteY74" fmla="*/ 1156025 h 2833294"/>
              <a:gd name="connsiteX75" fmla="*/ 2736071 w 2836707"/>
              <a:gd name="connsiteY75" fmla="*/ 1182689 h 2833294"/>
              <a:gd name="connsiteX76" fmla="*/ 2746393 w 2836707"/>
              <a:gd name="connsiteY76" fmla="*/ 1207634 h 2833294"/>
              <a:gd name="connsiteX77" fmla="*/ 2760156 w 2836707"/>
              <a:gd name="connsiteY77" fmla="*/ 1233438 h 2833294"/>
              <a:gd name="connsiteX78" fmla="*/ 2773917 w 2836707"/>
              <a:gd name="connsiteY78" fmla="*/ 1259242 h 2833294"/>
              <a:gd name="connsiteX79" fmla="*/ 2789400 w 2836707"/>
              <a:gd name="connsiteY79" fmla="*/ 1285046 h 2833294"/>
              <a:gd name="connsiteX80" fmla="*/ 2804021 w 2836707"/>
              <a:gd name="connsiteY80" fmla="*/ 1309991 h 2833294"/>
              <a:gd name="connsiteX81" fmla="*/ 2816924 w 2836707"/>
              <a:gd name="connsiteY81" fmla="*/ 1336654 h 2833294"/>
              <a:gd name="connsiteX82" fmla="*/ 2827245 w 2836707"/>
              <a:gd name="connsiteY82" fmla="*/ 1362459 h 2833294"/>
              <a:gd name="connsiteX83" fmla="*/ 2834126 w 2836707"/>
              <a:gd name="connsiteY83" fmla="*/ 1389123 h 2833294"/>
              <a:gd name="connsiteX84" fmla="*/ 2836707 w 2836707"/>
              <a:gd name="connsiteY84" fmla="*/ 1416647 h 2833294"/>
              <a:gd name="connsiteX85" fmla="*/ 2834126 w 2836707"/>
              <a:gd name="connsiteY85" fmla="*/ 1444171 h 2833294"/>
              <a:gd name="connsiteX86" fmla="*/ 2827245 w 2836707"/>
              <a:gd name="connsiteY86" fmla="*/ 1470836 h 2833294"/>
              <a:gd name="connsiteX87" fmla="*/ 2816924 w 2836707"/>
              <a:gd name="connsiteY87" fmla="*/ 1496640 h 2833294"/>
              <a:gd name="connsiteX88" fmla="*/ 2804021 w 2836707"/>
              <a:gd name="connsiteY88" fmla="*/ 1523304 h 2833294"/>
              <a:gd name="connsiteX89" fmla="*/ 2789400 w 2836707"/>
              <a:gd name="connsiteY89" fmla="*/ 1548248 h 2833294"/>
              <a:gd name="connsiteX90" fmla="*/ 2773917 w 2836707"/>
              <a:gd name="connsiteY90" fmla="*/ 1574053 h 2833294"/>
              <a:gd name="connsiteX91" fmla="*/ 2760156 w 2836707"/>
              <a:gd name="connsiteY91" fmla="*/ 1599857 h 2833294"/>
              <a:gd name="connsiteX92" fmla="*/ 2746393 w 2836707"/>
              <a:gd name="connsiteY92" fmla="*/ 1625660 h 2833294"/>
              <a:gd name="connsiteX93" fmla="*/ 2736071 w 2836707"/>
              <a:gd name="connsiteY93" fmla="*/ 1650605 h 2833294"/>
              <a:gd name="connsiteX94" fmla="*/ 2729191 w 2836707"/>
              <a:gd name="connsiteY94" fmla="*/ 1677269 h 2833294"/>
              <a:gd name="connsiteX95" fmla="*/ 2725751 w 2836707"/>
              <a:gd name="connsiteY95" fmla="*/ 1703933 h 2833294"/>
              <a:gd name="connsiteX96" fmla="*/ 2725751 w 2836707"/>
              <a:gd name="connsiteY96" fmla="*/ 1732318 h 2833294"/>
              <a:gd name="connsiteX97" fmla="*/ 2727470 w 2836707"/>
              <a:gd name="connsiteY97" fmla="*/ 1761563 h 2833294"/>
              <a:gd name="connsiteX98" fmla="*/ 2730911 w 2836707"/>
              <a:gd name="connsiteY98" fmla="*/ 1790807 h 2833294"/>
              <a:gd name="connsiteX99" fmla="*/ 2735211 w 2836707"/>
              <a:gd name="connsiteY99" fmla="*/ 1820052 h 2833294"/>
              <a:gd name="connsiteX100" fmla="*/ 2738652 w 2836707"/>
              <a:gd name="connsiteY100" fmla="*/ 1849297 h 2833294"/>
              <a:gd name="connsiteX101" fmla="*/ 2741233 w 2836707"/>
              <a:gd name="connsiteY101" fmla="*/ 1878541 h 2833294"/>
              <a:gd name="connsiteX102" fmla="*/ 2740372 w 2836707"/>
              <a:gd name="connsiteY102" fmla="*/ 1906066 h 2833294"/>
              <a:gd name="connsiteX103" fmla="*/ 2736932 w 2836707"/>
              <a:gd name="connsiteY103" fmla="*/ 1932731 h 2833294"/>
              <a:gd name="connsiteX104" fmla="*/ 2729191 w 2836707"/>
              <a:gd name="connsiteY104" fmla="*/ 1958534 h 2833294"/>
              <a:gd name="connsiteX105" fmla="*/ 2718009 w 2836707"/>
              <a:gd name="connsiteY105" fmla="*/ 1980037 h 2833294"/>
              <a:gd name="connsiteX106" fmla="*/ 2703387 w 2836707"/>
              <a:gd name="connsiteY106" fmla="*/ 2000681 h 2833294"/>
              <a:gd name="connsiteX107" fmla="*/ 2686183 w 2836707"/>
              <a:gd name="connsiteY107" fmla="*/ 2018744 h 2833294"/>
              <a:gd name="connsiteX108" fmla="*/ 2666401 w 2836707"/>
              <a:gd name="connsiteY108" fmla="*/ 2036806 h 2833294"/>
              <a:gd name="connsiteX109" fmla="*/ 2645758 w 2836707"/>
              <a:gd name="connsiteY109" fmla="*/ 2053150 h 2833294"/>
              <a:gd name="connsiteX110" fmla="*/ 2624255 w 2836707"/>
              <a:gd name="connsiteY110" fmla="*/ 2069492 h 2833294"/>
              <a:gd name="connsiteX111" fmla="*/ 2601892 w 2836707"/>
              <a:gd name="connsiteY111" fmla="*/ 2085835 h 2833294"/>
              <a:gd name="connsiteX112" fmla="*/ 2581248 w 2836707"/>
              <a:gd name="connsiteY112" fmla="*/ 2102177 h 2833294"/>
              <a:gd name="connsiteX113" fmla="*/ 2561465 w 2836707"/>
              <a:gd name="connsiteY113" fmla="*/ 2119379 h 2833294"/>
              <a:gd name="connsiteX114" fmla="*/ 2544263 w 2836707"/>
              <a:gd name="connsiteY114" fmla="*/ 2139163 h 2833294"/>
              <a:gd name="connsiteX115" fmla="*/ 2528781 w 2836707"/>
              <a:gd name="connsiteY115" fmla="*/ 2158086 h 2833294"/>
              <a:gd name="connsiteX116" fmla="*/ 2516738 w 2836707"/>
              <a:gd name="connsiteY116" fmla="*/ 2179589 h 2833294"/>
              <a:gd name="connsiteX117" fmla="*/ 2506417 w 2836707"/>
              <a:gd name="connsiteY117" fmla="*/ 2202813 h 2833294"/>
              <a:gd name="connsiteX118" fmla="*/ 2497816 w 2836707"/>
              <a:gd name="connsiteY118" fmla="*/ 2227757 h 2833294"/>
              <a:gd name="connsiteX119" fmla="*/ 2490075 w 2836707"/>
              <a:gd name="connsiteY119" fmla="*/ 2253562 h 2833294"/>
              <a:gd name="connsiteX120" fmla="*/ 2483194 w 2836707"/>
              <a:gd name="connsiteY120" fmla="*/ 2279366 h 2833294"/>
              <a:gd name="connsiteX121" fmla="*/ 2476312 w 2836707"/>
              <a:gd name="connsiteY121" fmla="*/ 2306030 h 2833294"/>
              <a:gd name="connsiteX122" fmla="*/ 2468571 w 2836707"/>
              <a:gd name="connsiteY122" fmla="*/ 2330974 h 2833294"/>
              <a:gd name="connsiteX123" fmla="*/ 2459970 w 2836707"/>
              <a:gd name="connsiteY123" fmla="*/ 2355917 h 2833294"/>
              <a:gd name="connsiteX124" fmla="*/ 2449649 w 2836707"/>
              <a:gd name="connsiteY124" fmla="*/ 2379141 h 2833294"/>
              <a:gd name="connsiteX125" fmla="*/ 2436746 w 2836707"/>
              <a:gd name="connsiteY125" fmla="*/ 2399785 h 2833294"/>
              <a:gd name="connsiteX126" fmla="*/ 2421265 w 2836707"/>
              <a:gd name="connsiteY126" fmla="*/ 2418708 h 2833294"/>
              <a:gd name="connsiteX127" fmla="*/ 2402342 w 2836707"/>
              <a:gd name="connsiteY127" fmla="*/ 2434190 h 2833294"/>
              <a:gd name="connsiteX128" fmla="*/ 2381698 w 2836707"/>
              <a:gd name="connsiteY128" fmla="*/ 2447092 h 2833294"/>
              <a:gd name="connsiteX129" fmla="*/ 2358474 w 2836707"/>
              <a:gd name="connsiteY129" fmla="*/ 2457414 h 2833294"/>
              <a:gd name="connsiteX130" fmla="*/ 2333531 w 2836707"/>
              <a:gd name="connsiteY130" fmla="*/ 2466015 h 2833294"/>
              <a:gd name="connsiteX131" fmla="*/ 2308587 w 2836707"/>
              <a:gd name="connsiteY131" fmla="*/ 2473756 h 2833294"/>
              <a:gd name="connsiteX132" fmla="*/ 2281923 w 2836707"/>
              <a:gd name="connsiteY132" fmla="*/ 2480638 h 2833294"/>
              <a:gd name="connsiteX133" fmla="*/ 2256119 w 2836707"/>
              <a:gd name="connsiteY133" fmla="*/ 2487519 h 2833294"/>
              <a:gd name="connsiteX134" fmla="*/ 2230316 w 2836707"/>
              <a:gd name="connsiteY134" fmla="*/ 2495260 h 2833294"/>
              <a:gd name="connsiteX135" fmla="*/ 2205372 w 2836707"/>
              <a:gd name="connsiteY135" fmla="*/ 2503862 h 2833294"/>
              <a:gd name="connsiteX136" fmla="*/ 2182149 w 2836707"/>
              <a:gd name="connsiteY136" fmla="*/ 2514184 h 2833294"/>
              <a:gd name="connsiteX137" fmla="*/ 2160646 w 2836707"/>
              <a:gd name="connsiteY137" fmla="*/ 2526225 h 2833294"/>
              <a:gd name="connsiteX138" fmla="*/ 2141723 w 2836707"/>
              <a:gd name="connsiteY138" fmla="*/ 2541707 h 2833294"/>
              <a:gd name="connsiteX139" fmla="*/ 2121940 w 2836707"/>
              <a:gd name="connsiteY139" fmla="*/ 2558911 h 2833294"/>
              <a:gd name="connsiteX140" fmla="*/ 2104736 w 2836707"/>
              <a:gd name="connsiteY140" fmla="*/ 2578694 h 2833294"/>
              <a:gd name="connsiteX141" fmla="*/ 2088394 w 2836707"/>
              <a:gd name="connsiteY141" fmla="*/ 2599337 h 2833294"/>
              <a:gd name="connsiteX142" fmla="*/ 2072052 w 2836707"/>
              <a:gd name="connsiteY142" fmla="*/ 2620840 h 2833294"/>
              <a:gd name="connsiteX143" fmla="*/ 2055710 w 2836707"/>
              <a:gd name="connsiteY143" fmla="*/ 2642344 h 2833294"/>
              <a:gd name="connsiteX144" fmla="*/ 2039367 w 2836707"/>
              <a:gd name="connsiteY144" fmla="*/ 2662987 h 2833294"/>
              <a:gd name="connsiteX145" fmla="*/ 2021304 w 2836707"/>
              <a:gd name="connsiteY145" fmla="*/ 2682770 h 2833294"/>
              <a:gd name="connsiteX146" fmla="*/ 2003241 w 2836707"/>
              <a:gd name="connsiteY146" fmla="*/ 2699973 h 2833294"/>
              <a:gd name="connsiteX147" fmla="*/ 1982599 w 2836707"/>
              <a:gd name="connsiteY147" fmla="*/ 2714595 h 2833294"/>
              <a:gd name="connsiteX148" fmla="*/ 1961095 w 2836707"/>
              <a:gd name="connsiteY148" fmla="*/ 2725777 h 2833294"/>
              <a:gd name="connsiteX149" fmla="*/ 1935291 w 2836707"/>
              <a:gd name="connsiteY149" fmla="*/ 2733518 h 2833294"/>
              <a:gd name="connsiteX150" fmla="*/ 1908627 w 2836707"/>
              <a:gd name="connsiteY150" fmla="*/ 2736959 h 2833294"/>
              <a:gd name="connsiteX151" fmla="*/ 1881104 w 2836707"/>
              <a:gd name="connsiteY151" fmla="*/ 2737819 h 2833294"/>
              <a:gd name="connsiteX152" fmla="*/ 1851859 w 2836707"/>
              <a:gd name="connsiteY152" fmla="*/ 2735238 h 2833294"/>
              <a:gd name="connsiteX153" fmla="*/ 1822615 w 2836707"/>
              <a:gd name="connsiteY153" fmla="*/ 2731799 h 2833294"/>
              <a:gd name="connsiteX154" fmla="*/ 1793370 w 2836707"/>
              <a:gd name="connsiteY154" fmla="*/ 2727497 h 2833294"/>
              <a:gd name="connsiteX155" fmla="*/ 1764126 w 2836707"/>
              <a:gd name="connsiteY155" fmla="*/ 2724057 h 2833294"/>
              <a:gd name="connsiteX156" fmla="*/ 1734881 w 2836707"/>
              <a:gd name="connsiteY156" fmla="*/ 2722336 h 2833294"/>
              <a:gd name="connsiteX157" fmla="*/ 1706497 w 2836707"/>
              <a:gd name="connsiteY157" fmla="*/ 2722336 h 2833294"/>
              <a:gd name="connsiteX158" fmla="*/ 1679833 w 2836707"/>
              <a:gd name="connsiteY158" fmla="*/ 2725777 h 2833294"/>
              <a:gd name="connsiteX159" fmla="*/ 1652309 w 2836707"/>
              <a:gd name="connsiteY159" fmla="*/ 2732658 h 2833294"/>
              <a:gd name="connsiteX160" fmla="*/ 1627365 w 2836707"/>
              <a:gd name="connsiteY160" fmla="*/ 2742980 h 2833294"/>
              <a:gd name="connsiteX161" fmla="*/ 1601561 w 2836707"/>
              <a:gd name="connsiteY161" fmla="*/ 2756742 h 2833294"/>
              <a:gd name="connsiteX162" fmla="*/ 1575758 w 2836707"/>
              <a:gd name="connsiteY162" fmla="*/ 2770505 h 2833294"/>
              <a:gd name="connsiteX163" fmla="*/ 1549954 w 2836707"/>
              <a:gd name="connsiteY163" fmla="*/ 2785987 h 2833294"/>
              <a:gd name="connsiteX164" fmla="*/ 1525009 w 2836707"/>
              <a:gd name="connsiteY164" fmla="*/ 2800609 h 2833294"/>
              <a:gd name="connsiteX165" fmla="*/ 1498346 w 2836707"/>
              <a:gd name="connsiteY165" fmla="*/ 2813511 h 2833294"/>
              <a:gd name="connsiteX166" fmla="*/ 1472542 w 2836707"/>
              <a:gd name="connsiteY166" fmla="*/ 2823833 h 2833294"/>
              <a:gd name="connsiteX167" fmla="*/ 1445877 w 2836707"/>
              <a:gd name="connsiteY167" fmla="*/ 2830714 h 2833294"/>
              <a:gd name="connsiteX168" fmla="*/ 1418354 w 2836707"/>
              <a:gd name="connsiteY168" fmla="*/ 2833294 h 2833294"/>
              <a:gd name="connsiteX169" fmla="*/ 1390830 w 2836707"/>
              <a:gd name="connsiteY169" fmla="*/ 2830714 h 2833294"/>
              <a:gd name="connsiteX170" fmla="*/ 1364166 w 2836707"/>
              <a:gd name="connsiteY170" fmla="*/ 2823833 h 2833294"/>
              <a:gd name="connsiteX171" fmla="*/ 1338362 w 2836707"/>
              <a:gd name="connsiteY171" fmla="*/ 2813511 h 2833294"/>
              <a:gd name="connsiteX172" fmla="*/ 1311698 w 2836707"/>
              <a:gd name="connsiteY172" fmla="*/ 2800609 h 2833294"/>
              <a:gd name="connsiteX173" fmla="*/ 1286754 w 2836707"/>
              <a:gd name="connsiteY173" fmla="*/ 2785987 h 2833294"/>
              <a:gd name="connsiteX174" fmla="*/ 1260950 w 2836707"/>
              <a:gd name="connsiteY174" fmla="*/ 2770505 h 2833294"/>
              <a:gd name="connsiteX175" fmla="*/ 1235146 w 2836707"/>
              <a:gd name="connsiteY175" fmla="*/ 2756742 h 2833294"/>
              <a:gd name="connsiteX176" fmla="*/ 1209343 w 2836707"/>
              <a:gd name="connsiteY176" fmla="*/ 2742980 h 2833294"/>
              <a:gd name="connsiteX177" fmla="*/ 1183539 w 2836707"/>
              <a:gd name="connsiteY177" fmla="*/ 2732658 h 2833294"/>
              <a:gd name="connsiteX178" fmla="*/ 1156875 w 2836707"/>
              <a:gd name="connsiteY178" fmla="*/ 2725777 h 2833294"/>
              <a:gd name="connsiteX179" fmla="*/ 1130211 w 2836707"/>
              <a:gd name="connsiteY179" fmla="*/ 2722336 h 2833294"/>
              <a:gd name="connsiteX180" fmla="*/ 1101826 w 2836707"/>
              <a:gd name="connsiteY180" fmla="*/ 2722336 h 2833294"/>
              <a:gd name="connsiteX181" fmla="*/ 1072582 w 2836707"/>
              <a:gd name="connsiteY181" fmla="*/ 2724057 h 2833294"/>
              <a:gd name="connsiteX182" fmla="*/ 1043338 w 2836707"/>
              <a:gd name="connsiteY182" fmla="*/ 2727497 h 2833294"/>
              <a:gd name="connsiteX183" fmla="*/ 1014093 w 2836707"/>
              <a:gd name="connsiteY183" fmla="*/ 2731799 h 2833294"/>
              <a:gd name="connsiteX184" fmla="*/ 984848 w 2836707"/>
              <a:gd name="connsiteY184" fmla="*/ 2735238 h 2833294"/>
              <a:gd name="connsiteX185" fmla="*/ 955604 w 2836707"/>
              <a:gd name="connsiteY185" fmla="*/ 2737819 h 2833294"/>
              <a:gd name="connsiteX186" fmla="*/ 928081 w 2836707"/>
              <a:gd name="connsiteY186" fmla="*/ 2736959 h 2833294"/>
              <a:gd name="connsiteX187" fmla="*/ 901416 w 2836707"/>
              <a:gd name="connsiteY187" fmla="*/ 2733518 h 2833294"/>
              <a:gd name="connsiteX188" fmla="*/ 875612 w 2836707"/>
              <a:gd name="connsiteY188" fmla="*/ 2725777 h 2833294"/>
              <a:gd name="connsiteX189" fmla="*/ 854109 w 2836707"/>
              <a:gd name="connsiteY189" fmla="*/ 2714595 h 2833294"/>
              <a:gd name="connsiteX190" fmla="*/ 833465 w 2836707"/>
              <a:gd name="connsiteY190" fmla="*/ 2699973 h 2833294"/>
              <a:gd name="connsiteX191" fmla="*/ 815403 w 2836707"/>
              <a:gd name="connsiteY191" fmla="*/ 2682770 h 2833294"/>
              <a:gd name="connsiteX192" fmla="*/ 797340 w 2836707"/>
              <a:gd name="connsiteY192" fmla="*/ 2662987 h 2833294"/>
              <a:gd name="connsiteX193" fmla="*/ 780998 w 2836707"/>
              <a:gd name="connsiteY193" fmla="*/ 2642344 h 2833294"/>
              <a:gd name="connsiteX194" fmla="*/ 764655 w 2836707"/>
              <a:gd name="connsiteY194" fmla="*/ 2620840 h 2833294"/>
              <a:gd name="connsiteX195" fmla="*/ 748313 w 2836707"/>
              <a:gd name="connsiteY195" fmla="*/ 2599337 h 2833294"/>
              <a:gd name="connsiteX196" fmla="*/ 731971 w 2836707"/>
              <a:gd name="connsiteY196" fmla="*/ 2578694 h 2833294"/>
              <a:gd name="connsiteX197" fmla="*/ 714768 w 2836707"/>
              <a:gd name="connsiteY197" fmla="*/ 2558911 h 2833294"/>
              <a:gd name="connsiteX198" fmla="*/ 694985 w 2836707"/>
              <a:gd name="connsiteY198" fmla="*/ 2541707 h 2833294"/>
              <a:gd name="connsiteX199" fmla="*/ 676062 w 2836707"/>
              <a:gd name="connsiteY199" fmla="*/ 2526225 h 2833294"/>
              <a:gd name="connsiteX200" fmla="*/ 654559 w 2836707"/>
              <a:gd name="connsiteY200" fmla="*/ 2514184 h 2833294"/>
              <a:gd name="connsiteX201" fmla="*/ 631335 w 2836707"/>
              <a:gd name="connsiteY201" fmla="*/ 2503862 h 2833294"/>
              <a:gd name="connsiteX202" fmla="*/ 606392 w 2836707"/>
              <a:gd name="connsiteY202" fmla="*/ 2495260 h 2833294"/>
              <a:gd name="connsiteX203" fmla="*/ 580587 w 2836707"/>
              <a:gd name="connsiteY203" fmla="*/ 2487519 h 2833294"/>
              <a:gd name="connsiteX204" fmla="*/ 554784 w 2836707"/>
              <a:gd name="connsiteY204" fmla="*/ 2480638 h 2833294"/>
              <a:gd name="connsiteX205" fmla="*/ 528120 w 2836707"/>
              <a:gd name="connsiteY205" fmla="*/ 2473756 h 2833294"/>
              <a:gd name="connsiteX206" fmla="*/ 503176 w 2836707"/>
              <a:gd name="connsiteY206" fmla="*/ 2466015 h 2833294"/>
              <a:gd name="connsiteX207" fmla="*/ 478232 w 2836707"/>
              <a:gd name="connsiteY207" fmla="*/ 2457414 h 2833294"/>
              <a:gd name="connsiteX208" fmla="*/ 455009 w 2836707"/>
              <a:gd name="connsiteY208" fmla="*/ 2447092 h 2833294"/>
              <a:gd name="connsiteX209" fmla="*/ 434366 w 2836707"/>
              <a:gd name="connsiteY209" fmla="*/ 2434190 h 2833294"/>
              <a:gd name="connsiteX210" fmla="*/ 415442 w 2836707"/>
              <a:gd name="connsiteY210" fmla="*/ 2418708 h 2833294"/>
              <a:gd name="connsiteX211" fmla="*/ 399961 w 2836707"/>
              <a:gd name="connsiteY211" fmla="*/ 2399785 h 2833294"/>
              <a:gd name="connsiteX212" fmla="*/ 387059 w 2836707"/>
              <a:gd name="connsiteY212" fmla="*/ 2379141 h 2833294"/>
              <a:gd name="connsiteX213" fmla="*/ 376737 w 2836707"/>
              <a:gd name="connsiteY213" fmla="*/ 2355917 h 2833294"/>
              <a:gd name="connsiteX214" fmla="*/ 368136 w 2836707"/>
              <a:gd name="connsiteY214" fmla="*/ 2330974 h 2833294"/>
              <a:gd name="connsiteX215" fmla="*/ 360395 w 2836707"/>
              <a:gd name="connsiteY215" fmla="*/ 2306030 h 2833294"/>
              <a:gd name="connsiteX216" fmla="*/ 353514 w 2836707"/>
              <a:gd name="connsiteY216" fmla="*/ 2279366 h 2833294"/>
              <a:gd name="connsiteX217" fmla="*/ 346633 w 2836707"/>
              <a:gd name="connsiteY217" fmla="*/ 2253562 h 2833294"/>
              <a:gd name="connsiteX218" fmla="*/ 338891 w 2836707"/>
              <a:gd name="connsiteY218" fmla="*/ 2227757 h 2833294"/>
              <a:gd name="connsiteX219" fmla="*/ 330290 w 2836707"/>
              <a:gd name="connsiteY219" fmla="*/ 2202813 h 2833294"/>
              <a:gd name="connsiteX220" fmla="*/ 319968 w 2836707"/>
              <a:gd name="connsiteY220" fmla="*/ 2179589 h 2833294"/>
              <a:gd name="connsiteX221" fmla="*/ 307927 w 2836707"/>
              <a:gd name="connsiteY221" fmla="*/ 2158086 h 2833294"/>
              <a:gd name="connsiteX222" fmla="*/ 292445 w 2836707"/>
              <a:gd name="connsiteY222" fmla="*/ 2139163 h 2833294"/>
              <a:gd name="connsiteX223" fmla="*/ 275242 w 2836707"/>
              <a:gd name="connsiteY223" fmla="*/ 2119379 h 2833294"/>
              <a:gd name="connsiteX224" fmla="*/ 255459 w 2836707"/>
              <a:gd name="connsiteY224" fmla="*/ 2102177 h 2833294"/>
              <a:gd name="connsiteX225" fmla="*/ 233955 w 2836707"/>
              <a:gd name="connsiteY225" fmla="*/ 2085835 h 2833294"/>
              <a:gd name="connsiteX226" fmla="*/ 212452 w 2836707"/>
              <a:gd name="connsiteY226" fmla="*/ 2069492 h 2833294"/>
              <a:gd name="connsiteX227" fmla="*/ 190950 w 2836707"/>
              <a:gd name="connsiteY227" fmla="*/ 2053150 h 2833294"/>
              <a:gd name="connsiteX228" fmla="*/ 170306 w 2836707"/>
              <a:gd name="connsiteY228" fmla="*/ 2036806 h 2833294"/>
              <a:gd name="connsiteX229" fmla="*/ 150523 w 2836707"/>
              <a:gd name="connsiteY229" fmla="*/ 2018744 h 2833294"/>
              <a:gd name="connsiteX230" fmla="*/ 133321 w 2836707"/>
              <a:gd name="connsiteY230" fmla="*/ 2000681 h 2833294"/>
              <a:gd name="connsiteX231" fmla="*/ 118699 w 2836707"/>
              <a:gd name="connsiteY231" fmla="*/ 1980037 h 2833294"/>
              <a:gd name="connsiteX232" fmla="*/ 107517 w 2836707"/>
              <a:gd name="connsiteY232" fmla="*/ 1958534 h 2833294"/>
              <a:gd name="connsiteX233" fmla="*/ 99776 w 2836707"/>
              <a:gd name="connsiteY233" fmla="*/ 1932731 h 2833294"/>
              <a:gd name="connsiteX234" fmla="*/ 96335 w 2836707"/>
              <a:gd name="connsiteY234" fmla="*/ 1906066 h 2833294"/>
              <a:gd name="connsiteX235" fmla="*/ 95474 w 2836707"/>
              <a:gd name="connsiteY235" fmla="*/ 1878541 h 2833294"/>
              <a:gd name="connsiteX236" fmla="*/ 98055 w 2836707"/>
              <a:gd name="connsiteY236" fmla="*/ 1849297 h 2833294"/>
              <a:gd name="connsiteX237" fmla="*/ 101496 w 2836707"/>
              <a:gd name="connsiteY237" fmla="*/ 1820052 h 2833294"/>
              <a:gd name="connsiteX238" fmla="*/ 105796 w 2836707"/>
              <a:gd name="connsiteY238" fmla="*/ 1790807 h 2833294"/>
              <a:gd name="connsiteX239" fmla="*/ 109237 w 2836707"/>
              <a:gd name="connsiteY239" fmla="*/ 1761563 h 2833294"/>
              <a:gd name="connsiteX240" fmla="*/ 110958 w 2836707"/>
              <a:gd name="connsiteY240" fmla="*/ 1732318 h 2833294"/>
              <a:gd name="connsiteX241" fmla="*/ 110958 w 2836707"/>
              <a:gd name="connsiteY241" fmla="*/ 1703933 h 2833294"/>
              <a:gd name="connsiteX242" fmla="*/ 107517 w 2836707"/>
              <a:gd name="connsiteY242" fmla="*/ 1677269 h 2833294"/>
              <a:gd name="connsiteX243" fmla="*/ 100636 w 2836707"/>
              <a:gd name="connsiteY243" fmla="*/ 1650605 h 2833294"/>
              <a:gd name="connsiteX244" fmla="*/ 90314 w 2836707"/>
              <a:gd name="connsiteY244" fmla="*/ 1625660 h 2833294"/>
              <a:gd name="connsiteX245" fmla="*/ 77412 w 2836707"/>
              <a:gd name="connsiteY245" fmla="*/ 1599857 h 2833294"/>
              <a:gd name="connsiteX246" fmla="*/ 62790 w 2836707"/>
              <a:gd name="connsiteY246" fmla="*/ 1574053 h 2833294"/>
              <a:gd name="connsiteX247" fmla="*/ 47308 w 2836707"/>
              <a:gd name="connsiteY247" fmla="*/ 1548248 h 2833294"/>
              <a:gd name="connsiteX248" fmla="*/ 32686 w 2836707"/>
              <a:gd name="connsiteY248" fmla="*/ 1523304 h 2833294"/>
              <a:gd name="connsiteX249" fmla="*/ 19783 w 2836707"/>
              <a:gd name="connsiteY249" fmla="*/ 1496640 h 2833294"/>
              <a:gd name="connsiteX250" fmla="*/ 9462 w 2836707"/>
              <a:gd name="connsiteY250" fmla="*/ 1470836 h 2833294"/>
              <a:gd name="connsiteX251" fmla="*/ 2581 w 2836707"/>
              <a:gd name="connsiteY251" fmla="*/ 1444171 h 2833294"/>
              <a:gd name="connsiteX252" fmla="*/ 0 w 2836707"/>
              <a:gd name="connsiteY252" fmla="*/ 1416647 h 2833294"/>
              <a:gd name="connsiteX253" fmla="*/ 2581 w 2836707"/>
              <a:gd name="connsiteY253" fmla="*/ 1389123 h 2833294"/>
              <a:gd name="connsiteX254" fmla="*/ 9462 w 2836707"/>
              <a:gd name="connsiteY254" fmla="*/ 1362459 h 2833294"/>
              <a:gd name="connsiteX255" fmla="*/ 19783 w 2836707"/>
              <a:gd name="connsiteY255" fmla="*/ 1336654 h 2833294"/>
              <a:gd name="connsiteX256" fmla="*/ 32686 w 2836707"/>
              <a:gd name="connsiteY256" fmla="*/ 1309991 h 2833294"/>
              <a:gd name="connsiteX257" fmla="*/ 47308 w 2836707"/>
              <a:gd name="connsiteY257" fmla="*/ 1285046 h 2833294"/>
              <a:gd name="connsiteX258" fmla="*/ 62790 w 2836707"/>
              <a:gd name="connsiteY258" fmla="*/ 1259242 h 2833294"/>
              <a:gd name="connsiteX259" fmla="*/ 77412 w 2836707"/>
              <a:gd name="connsiteY259" fmla="*/ 1233438 h 2833294"/>
              <a:gd name="connsiteX260" fmla="*/ 90314 w 2836707"/>
              <a:gd name="connsiteY260" fmla="*/ 1207634 h 2833294"/>
              <a:gd name="connsiteX261" fmla="*/ 100636 w 2836707"/>
              <a:gd name="connsiteY261" fmla="*/ 1182689 h 2833294"/>
              <a:gd name="connsiteX262" fmla="*/ 107517 w 2836707"/>
              <a:gd name="connsiteY262" fmla="*/ 1156025 h 2833294"/>
              <a:gd name="connsiteX263" fmla="*/ 110958 w 2836707"/>
              <a:gd name="connsiteY263" fmla="*/ 1129361 h 2833294"/>
              <a:gd name="connsiteX264" fmla="*/ 110958 w 2836707"/>
              <a:gd name="connsiteY264" fmla="*/ 1100977 h 2833294"/>
              <a:gd name="connsiteX265" fmla="*/ 109237 w 2836707"/>
              <a:gd name="connsiteY265" fmla="*/ 1071732 h 2833294"/>
              <a:gd name="connsiteX266" fmla="*/ 105796 w 2836707"/>
              <a:gd name="connsiteY266" fmla="*/ 1042487 h 2833294"/>
              <a:gd name="connsiteX267" fmla="*/ 101496 w 2836707"/>
              <a:gd name="connsiteY267" fmla="*/ 1013242 h 2833294"/>
              <a:gd name="connsiteX268" fmla="*/ 98055 w 2836707"/>
              <a:gd name="connsiteY268" fmla="*/ 983998 h 2833294"/>
              <a:gd name="connsiteX269" fmla="*/ 95474 w 2836707"/>
              <a:gd name="connsiteY269" fmla="*/ 954754 h 2833294"/>
              <a:gd name="connsiteX270" fmla="*/ 96335 w 2836707"/>
              <a:gd name="connsiteY270" fmla="*/ 927229 h 2833294"/>
              <a:gd name="connsiteX271" fmla="*/ 99776 w 2836707"/>
              <a:gd name="connsiteY271" fmla="*/ 900565 h 2833294"/>
              <a:gd name="connsiteX272" fmla="*/ 107517 w 2836707"/>
              <a:gd name="connsiteY272" fmla="*/ 874760 h 2833294"/>
              <a:gd name="connsiteX273" fmla="*/ 118699 w 2836707"/>
              <a:gd name="connsiteY273" fmla="*/ 853257 h 2833294"/>
              <a:gd name="connsiteX274" fmla="*/ 133321 w 2836707"/>
              <a:gd name="connsiteY274" fmla="*/ 832614 h 2833294"/>
              <a:gd name="connsiteX275" fmla="*/ 150523 w 2836707"/>
              <a:gd name="connsiteY275" fmla="*/ 814551 h 2833294"/>
              <a:gd name="connsiteX276" fmla="*/ 170306 w 2836707"/>
              <a:gd name="connsiteY276" fmla="*/ 796488 h 2833294"/>
              <a:gd name="connsiteX277" fmla="*/ 190950 w 2836707"/>
              <a:gd name="connsiteY277" fmla="*/ 780145 h 2833294"/>
              <a:gd name="connsiteX278" fmla="*/ 212452 w 2836707"/>
              <a:gd name="connsiteY278" fmla="*/ 763802 h 2833294"/>
              <a:gd name="connsiteX279" fmla="*/ 233955 w 2836707"/>
              <a:gd name="connsiteY279" fmla="*/ 747460 h 2833294"/>
              <a:gd name="connsiteX280" fmla="*/ 255459 w 2836707"/>
              <a:gd name="connsiteY280" fmla="*/ 731117 h 2833294"/>
              <a:gd name="connsiteX281" fmla="*/ 275242 w 2836707"/>
              <a:gd name="connsiteY281" fmla="*/ 713915 h 2833294"/>
              <a:gd name="connsiteX282" fmla="*/ 292445 w 2836707"/>
              <a:gd name="connsiteY282" fmla="*/ 694132 h 2833294"/>
              <a:gd name="connsiteX283" fmla="*/ 307927 w 2836707"/>
              <a:gd name="connsiteY283" fmla="*/ 675208 h 2833294"/>
              <a:gd name="connsiteX284" fmla="*/ 319968 w 2836707"/>
              <a:gd name="connsiteY284" fmla="*/ 653705 h 2833294"/>
              <a:gd name="connsiteX285" fmla="*/ 330290 w 2836707"/>
              <a:gd name="connsiteY285" fmla="*/ 630482 h 2833294"/>
              <a:gd name="connsiteX286" fmla="*/ 338891 w 2836707"/>
              <a:gd name="connsiteY286" fmla="*/ 605537 h 2833294"/>
              <a:gd name="connsiteX287" fmla="*/ 346633 w 2836707"/>
              <a:gd name="connsiteY287" fmla="*/ 579732 h 2833294"/>
              <a:gd name="connsiteX288" fmla="*/ 353514 w 2836707"/>
              <a:gd name="connsiteY288" fmla="*/ 553929 h 2833294"/>
              <a:gd name="connsiteX289" fmla="*/ 360395 w 2836707"/>
              <a:gd name="connsiteY289" fmla="*/ 527264 h 2833294"/>
              <a:gd name="connsiteX290" fmla="*/ 368136 w 2836707"/>
              <a:gd name="connsiteY290" fmla="*/ 502321 h 2833294"/>
              <a:gd name="connsiteX291" fmla="*/ 376737 w 2836707"/>
              <a:gd name="connsiteY291" fmla="*/ 477376 h 2833294"/>
              <a:gd name="connsiteX292" fmla="*/ 387059 w 2836707"/>
              <a:gd name="connsiteY292" fmla="*/ 454153 h 2833294"/>
              <a:gd name="connsiteX293" fmla="*/ 399961 w 2836707"/>
              <a:gd name="connsiteY293" fmla="*/ 433510 h 2833294"/>
              <a:gd name="connsiteX294" fmla="*/ 415442 w 2836707"/>
              <a:gd name="connsiteY294" fmla="*/ 414587 h 2833294"/>
              <a:gd name="connsiteX295" fmla="*/ 434366 w 2836707"/>
              <a:gd name="connsiteY295" fmla="*/ 399104 h 2833294"/>
              <a:gd name="connsiteX296" fmla="*/ 455009 w 2836707"/>
              <a:gd name="connsiteY296" fmla="*/ 386202 h 2833294"/>
              <a:gd name="connsiteX297" fmla="*/ 478232 w 2836707"/>
              <a:gd name="connsiteY297" fmla="*/ 375880 h 2833294"/>
              <a:gd name="connsiteX298" fmla="*/ 503176 w 2836707"/>
              <a:gd name="connsiteY298" fmla="*/ 367279 h 2833294"/>
              <a:gd name="connsiteX299" fmla="*/ 528120 w 2836707"/>
              <a:gd name="connsiteY299" fmla="*/ 359538 h 2833294"/>
              <a:gd name="connsiteX300" fmla="*/ 554784 w 2836707"/>
              <a:gd name="connsiteY300" fmla="*/ 352656 h 2833294"/>
              <a:gd name="connsiteX301" fmla="*/ 580587 w 2836707"/>
              <a:gd name="connsiteY301" fmla="*/ 345775 h 2833294"/>
              <a:gd name="connsiteX302" fmla="*/ 606392 w 2836707"/>
              <a:gd name="connsiteY302" fmla="*/ 338034 h 2833294"/>
              <a:gd name="connsiteX303" fmla="*/ 631335 w 2836707"/>
              <a:gd name="connsiteY303" fmla="*/ 329433 h 2833294"/>
              <a:gd name="connsiteX304" fmla="*/ 654559 w 2836707"/>
              <a:gd name="connsiteY304" fmla="*/ 319111 h 2833294"/>
              <a:gd name="connsiteX305" fmla="*/ 676062 w 2836707"/>
              <a:gd name="connsiteY305" fmla="*/ 307070 h 2833294"/>
              <a:gd name="connsiteX306" fmla="*/ 694985 w 2836707"/>
              <a:gd name="connsiteY306" fmla="*/ 291587 h 2833294"/>
              <a:gd name="connsiteX307" fmla="*/ 714768 w 2836707"/>
              <a:gd name="connsiteY307" fmla="*/ 274384 h 2833294"/>
              <a:gd name="connsiteX308" fmla="*/ 731971 w 2836707"/>
              <a:gd name="connsiteY308" fmla="*/ 254601 h 2833294"/>
              <a:gd name="connsiteX309" fmla="*/ 748313 w 2836707"/>
              <a:gd name="connsiteY309" fmla="*/ 233957 h 2833294"/>
              <a:gd name="connsiteX310" fmla="*/ 764655 w 2836707"/>
              <a:gd name="connsiteY310" fmla="*/ 212454 h 2833294"/>
              <a:gd name="connsiteX311" fmla="*/ 780998 w 2836707"/>
              <a:gd name="connsiteY311" fmla="*/ 190950 h 2833294"/>
              <a:gd name="connsiteX312" fmla="*/ 797340 w 2836707"/>
              <a:gd name="connsiteY312" fmla="*/ 170307 h 2833294"/>
              <a:gd name="connsiteX313" fmla="*/ 815403 w 2836707"/>
              <a:gd name="connsiteY313" fmla="*/ 150524 h 2833294"/>
              <a:gd name="connsiteX314" fmla="*/ 833465 w 2836707"/>
              <a:gd name="connsiteY314" fmla="*/ 133322 h 2833294"/>
              <a:gd name="connsiteX315" fmla="*/ 854109 w 2836707"/>
              <a:gd name="connsiteY315" fmla="*/ 118699 h 2833294"/>
              <a:gd name="connsiteX316" fmla="*/ 875612 w 2836707"/>
              <a:gd name="connsiteY316" fmla="*/ 107517 h 2833294"/>
              <a:gd name="connsiteX317" fmla="*/ 901416 w 2836707"/>
              <a:gd name="connsiteY317" fmla="*/ 99776 h 2833294"/>
              <a:gd name="connsiteX318" fmla="*/ 928081 w 2836707"/>
              <a:gd name="connsiteY318" fmla="*/ 96335 h 2833294"/>
              <a:gd name="connsiteX319" fmla="*/ 955604 w 2836707"/>
              <a:gd name="connsiteY319" fmla="*/ 95475 h 2833294"/>
              <a:gd name="connsiteX320" fmla="*/ 984848 w 2836707"/>
              <a:gd name="connsiteY320" fmla="*/ 98056 h 2833294"/>
              <a:gd name="connsiteX321" fmla="*/ 1014093 w 2836707"/>
              <a:gd name="connsiteY321" fmla="*/ 101497 h 2833294"/>
              <a:gd name="connsiteX322" fmla="*/ 1043338 w 2836707"/>
              <a:gd name="connsiteY322" fmla="*/ 105797 h 2833294"/>
              <a:gd name="connsiteX323" fmla="*/ 1072582 w 2836707"/>
              <a:gd name="connsiteY323" fmla="*/ 109238 h 2833294"/>
              <a:gd name="connsiteX324" fmla="*/ 1101826 w 2836707"/>
              <a:gd name="connsiteY324" fmla="*/ 110958 h 2833294"/>
              <a:gd name="connsiteX325" fmla="*/ 1130211 w 2836707"/>
              <a:gd name="connsiteY325" fmla="*/ 110958 h 2833294"/>
              <a:gd name="connsiteX326" fmla="*/ 1156875 w 2836707"/>
              <a:gd name="connsiteY326" fmla="*/ 107517 h 2833294"/>
              <a:gd name="connsiteX327" fmla="*/ 1183539 w 2836707"/>
              <a:gd name="connsiteY327" fmla="*/ 100636 h 2833294"/>
              <a:gd name="connsiteX328" fmla="*/ 1209343 w 2836707"/>
              <a:gd name="connsiteY328" fmla="*/ 90315 h 2833294"/>
              <a:gd name="connsiteX329" fmla="*/ 1235146 w 2836707"/>
              <a:gd name="connsiteY329" fmla="*/ 76552 h 2833294"/>
              <a:gd name="connsiteX330" fmla="*/ 1260950 w 2836707"/>
              <a:gd name="connsiteY330" fmla="*/ 62790 h 2833294"/>
              <a:gd name="connsiteX331" fmla="*/ 1286754 w 2836707"/>
              <a:gd name="connsiteY331" fmla="*/ 47308 h 2833294"/>
              <a:gd name="connsiteX332" fmla="*/ 1311698 w 2836707"/>
              <a:gd name="connsiteY332" fmla="*/ 32685 h 2833294"/>
              <a:gd name="connsiteX333" fmla="*/ 1338362 w 2836707"/>
              <a:gd name="connsiteY333" fmla="*/ 19783 h 2833294"/>
              <a:gd name="connsiteX334" fmla="*/ 1364166 w 2836707"/>
              <a:gd name="connsiteY334" fmla="*/ 9461 h 2833294"/>
              <a:gd name="connsiteX335" fmla="*/ 1390830 w 2836707"/>
              <a:gd name="connsiteY335" fmla="*/ 2580 h 283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2836707" h="2833294">
                <a:moveTo>
                  <a:pt x="1418354" y="0"/>
                </a:moveTo>
                <a:lnTo>
                  <a:pt x="1445877" y="2580"/>
                </a:lnTo>
                <a:lnTo>
                  <a:pt x="1472542" y="9461"/>
                </a:lnTo>
                <a:lnTo>
                  <a:pt x="1498346" y="19783"/>
                </a:lnTo>
                <a:lnTo>
                  <a:pt x="1525009" y="32685"/>
                </a:lnTo>
                <a:lnTo>
                  <a:pt x="1549954" y="47308"/>
                </a:lnTo>
                <a:lnTo>
                  <a:pt x="1575758" y="62790"/>
                </a:lnTo>
                <a:lnTo>
                  <a:pt x="1601561" y="76552"/>
                </a:lnTo>
                <a:lnTo>
                  <a:pt x="1627365" y="90315"/>
                </a:lnTo>
                <a:lnTo>
                  <a:pt x="1652309" y="100636"/>
                </a:lnTo>
                <a:lnTo>
                  <a:pt x="1679833" y="107517"/>
                </a:lnTo>
                <a:lnTo>
                  <a:pt x="1706497" y="110958"/>
                </a:lnTo>
                <a:lnTo>
                  <a:pt x="1734881" y="110958"/>
                </a:lnTo>
                <a:lnTo>
                  <a:pt x="1764126" y="109238"/>
                </a:lnTo>
                <a:lnTo>
                  <a:pt x="1793370" y="105797"/>
                </a:lnTo>
                <a:lnTo>
                  <a:pt x="1822615" y="101497"/>
                </a:lnTo>
                <a:lnTo>
                  <a:pt x="1851859" y="98056"/>
                </a:lnTo>
                <a:lnTo>
                  <a:pt x="1881104" y="95475"/>
                </a:lnTo>
                <a:lnTo>
                  <a:pt x="1908627" y="96335"/>
                </a:lnTo>
                <a:lnTo>
                  <a:pt x="1935291" y="99776"/>
                </a:lnTo>
                <a:lnTo>
                  <a:pt x="1961095" y="107517"/>
                </a:lnTo>
                <a:lnTo>
                  <a:pt x="1982599" y="118699"/>
                </a:lnTo>
                <a:lnTo>
                  <a:pt x="2003241" y="133322"/>
                </a:lnTo>
                <a:lnTo>
                  <a:pt x="2021304" y="150524"/>
                </a:lnTo>
                <a:lnTo>
                  <a:pt x="2039367" y="170307"/>
                </a:lnTo>
                <a:lnTo>
                  <a:pt x="2055710" y="190950"/>
                </a:lnTo>
                <a:lnTo>
                  <a:pt x="2072052" y="212454"/>
                </a:lnTo>
                <a:lnTo>
                  <a:pt x="2088394" y="233957"/>
                </a:lnTo>
                <a:lnTo>
                  <a:pt x="2104736" y="254601"/>
                </a:lnTo>
                <a:lnTo>
                  <a:pt x="2121940" y="274384"/>
                </a:lnTo>
                <a:lnTo>
                  <a:pt x="2141723" y="291587"/>
                </a:lnTo>
                <a:lnTo>
                  <a:pt x="2160646" y="307070"/>
                </a:lnTo>
                <a:lnTo>
                  <a:pt x="2182149" y="319111"/>
                </a:lnTo>
                <a:lnTo>
                  <a:pt x="2205372" y="329433"/>
                </a:lnTo>
                <a:lnTo>
                  <a:pt x="2230316" y="338034"/>
                </a:lnTo>
                <a:lnTo>
                  <a:pt x="2256119" y="345775"/>
                </a:lnTo>
                <a:lnTo>
                  <a:pt x="2281923" y="352656"/>
                </a:lnTo>
                <a:lnTo>
                  <a:pt x="2308587" y="359538"/>
                </a:lnTo>
                <a:lnTo>
                  <a:pt x="2333531" y="367279"/>
                </a:lnTo>
                <a:lnTo>
                  <a:pt x="2358474" y="375880"/>
                </a:lnTo>
                <a:lnTo>
                  <a:pt x="2381698" y="386202"/>
                </a:lnTo>
                <a:lnTo>
                  <a:pt x="2402342" y="399104"/>
                </a:lnTo>
                <a:lnTo>
                  <a:pt x="2421265" y="414587"/>
                </a:lnTo>
                <a:lnTo>
                  <a:pt x="2436746" y="433510"/>
                </a:lnTo>
                <a:lnTo>
                  <a:pt x="2449649" y="454153"/>
                </a:lnTo>
                <a:lnTo>
                  <a:pt x="2459970" y="477376"/>
                </a:lnTo>
                <a:lnTo>
                  <a:pt x="2468571" y="502321"/>
                </a:lnTo>
                <a:lnTo>
                  <a:pt x="2476312" y="527264"/>
                </a:lnTo>
                <a:lnTo>
                  <a:pt x="2483194" y="553929"/>
                </a:lnTo>
                <a:lnTo>
                  <a:pt x="2490075" y="579732"/>
                </a:lnTo>
                <a:lnTo>
                  <a:pt x="2497816" y="605537"/>
                </a:lnTo>
                <a:lnTo>
                  <a:pt x="2506417" y="630482"/>
                </a:lnTo>
                <a:lnTo>
                  <a:pt x="2516738" y="653705"/>
                </a:lnTo>
                <a:lnTo>
                  <a:pt x="2528781" y="675208"/>
                </a:lnTo>
                <a:lnTo>
                  <a:pt x="2544263" y="694132"/>
                </a:lnTo>
                <a:lnTo>
                  <a:pt x="2561465" y="713915"/>
                </a:lnTo>
                <a:lnTo>
                  <a:pt x="2581248" y="731117"/>
                </a:lnTo>
                <a:lnTo>
                  <a:pt x="2601892" y="747460"/>
                </a:lnTo>
                <a:lnTo>
                  <a:pt x="2624255" y="763802"/>
                </a:lnTo>
                <a:lnTo>
                  <a:pt x="2645758" y="780145"/>
                </a:lnTo>
                <a:lnTo>
                  <a:pt x="2666401" y="796488"/>
                </a:lnTo>
                <a:lnTo>
                  <a:pt x="2686183" y="814551"/>
                </a:lnTo>
                <a:lnTo>
                  <a:pt x="2703387" y="832614"/>
                </a:lnTo>
                <a:lnTo>
                  <a:pt x="2718009" y="853257"/>
                </a:lnTo>
                <a:lnTo>
                  <a:pt x="2729191" y="874760"/>
                </a:lnTo>
                <a:lnTo>
                  <a:pt x="2736932" y="900565"/>
                </a:lnTo>
                <a:lnTo>
                  <a:pt x="2740372" y="927229"/>
                </a:lnTo>
                <a:lnTo>
                  <a:pt x="2741233" y="954754"/>
                </a:lnTo>
                <a:lnTo>
                  <a:pt x="2738652" y="983998"/>
                </a:lnTo>
                <a:lnTo>
                  <a:pt x="2735211" y="1013242"/>
                </a:lnTo>
                <a:lnTo>
                  <a:pt x="2730911" y="1042487"/>
                </a:lnTo>
                <a:lnTo>
                  <a:pt x="2727470" y="1071732"/>
                </a:lnTo>
                <a:lnTo>
                  <a:pt x="2725751" y="1100977"/>
                </a:lnTo>
                <a:lnTo>
                  <a:pt x="2725751" y="1129361"/>
                </a:lnTo>
                <a:lnTo>
                  <a:pt x="2729191" y="1156025"/>
                </a:lnTo>
                <a:lnTo>
                  <a:pt x="2736071" y="1182689"/>
                </a:lnTo>
                <a:lnTo>
                  <a:pt x="2746393" y="1207634"/>
                </a:lnTo>
                <a:lnTo>
                  <a:pt x="2760156" y="1233438"/>
                </a:lnTo>
                <a:lnTo>
                  <a:pt x="2773917" y="1259242"/>
                </a:lnTo>
                <a:lnTo>
                  <a:pt x="2789400" y="1285046"/>
                </a:lnTo>
                <a:lnTo>
                  <a:pt x="2804021" y="1309991"/>
                </a:lnTo>
                <a:lnTo>
                  <a:pt x="2816924" y="1336654"/>
                </a:lnTo>
                <a:lnTo>
                  <a:pt x="2827245" y="1362459"/>
                </a:lnTo>
                <a:lnTo>
                  <a:pt x="2834126" y="1389123"/>
                </a:lnTo>
                <a:lnTo>
                  <a:pt x="2836707" y="1416647"/>
                </a:lnTo>
                <a:lnTo>
                  <a:pt x="2834126" y="1444171"/>
                </a:lnTo>
                <a:lnTo>
                  <a:pt x="2827245" y="1470836"/>
                </a:lnTo>
                <a:lnTo>
                  <a:pt x="2816924" y="1496640"/>
                </a:lnTo>
                <a:lnTo>
                  <a:pt x="2804021" y="1523304"/>
                </a:lnTo>
                <a:lnTo>
                  <a:pt x="2789400" y="1548248"/>
                </a:lnTo>
                <a:lnTo>
                  <a:pt x="2773917" y="1574053"/>
                </a:lnTo>
                <a:lnTo>
                  <a:pt x="2760156" y="1599857"/>
                </a:lnTo>
                <a:lnTo>
                  <a:pt x="2746393" y="1625660"/>
                </a:lnTo>
                <a:lnTo>
                  <a:pt x="2736071" y="1650605"/>
                </a:lnTo>
                <a:lnTo>
                  <a:pt x="2729191" y="1677269"/>
                </a:lnTo>
                <a:lnTo>
                  <a:pt x="2725751" y="1703933"/>
                </a:lnTo>
                <a:lnTo>
                  <a:pt x="2725751" y="1732318"/>
                </a:lnTo>
                <a:lnTo>
                  <a:pt x="2727470" y="1761563"/>
                </a:lnTo>
                <a:lnTo>
                  <a:pt x="2730911" y="1790807"/>
                </a:lnTo>
                <a:lnTo>
                  <a:pt x="2735211" y="1820052"/>
                </a:lnTo>
                <a:lnTo>
                  <a:pt x="2738652" y="1849297"/>
                </a:lnTo>
                <a:lnTo>
                  <a:pt x="2741233" y="1878541"/>
                </a:lnTo>
                <a:lnTo>
                  <a:pt x="2740372" y="1906066"/>
                </a:lnTo>
                <a:lnTo>
                  <a:pt x="2736932" y="1932731"/>
                </a:lnTo>
                <a:lnTo>
                  <a:pt x="2729191" y="1958534"/>
                </a:lnTo>
                <a:lnTo>
                  <a:pt x="2718009" y="1980037"/>
                </a:lnTo>
                <a:lnTo>
                  <a:pt x="2703387" y="2000681"/>
                </a:lnTo>
                <a:lnTo>
                  <a:pt x="2686183" y="2018744"/>
                </a:lnTo>
                <a:lnTo>
                  <a:pt x="2666401" y="2036806"/>
                </a:lnTo>
                <a:lnTo>
                  <a:pt x="2645758" y="2053150"/>
                </a:lnTo>
                <a:lnTo>
                  <a:pt x="2624255" y="2069492"/>
                </a:lnTo>
                <a:lnTo>
                  <a:pt x="2601892" y="2085835"/>
                </a:lnTo>
                <a:lnTo>
                  <a:pt x="2581248" y="2102177"/>
                </a:lnTo>
                <a:lnTo>
                  <a:pt x="2561465" y="2119379"/>
                </a:lnTo>
                <a:lnTo>
                  <a:pt x="2544263" y="2139163"/>
                </a:lnTo>
                <a:lnTo>
                  <a:pt x="2528781" y="2158086"/>
                </a:lnTo>
                <a:lnTo>
                  <a:pt x="2516738" y="2179589"/>
                </a:lnTo>
                <a:lnTo>
                  <a:pt x="2506417" y="2202813"/>
                </a:lnTo>
                <a:lnTo>
                  <a:pt x="2497816" y="2227757"/>
                </a:lnTo>
                <a:lnTo>
                  <a:pt x="2490075" y="2253562"/>
                </a:lnTo>
                <a:lnTo>
                  <a:pt x="2483194" y="2279366"/>
                </a:lnTo>
                <a:lnTo>
                  <a:pt x="2476312" y="2306030"/>
                </a:lnTo>
                <a:lnTo>
                  <a:pt x="2468571" y="2330974"/>
                </a:lnTo>
                <a:lnTo>
                  <a:pt x="2459970" y="2355917"/>
                </a:lnTo>
                <a:lnTo>
                  <a:pt x="2449649" y="2379141"/>
                </a:lnTo>
                <a:lnTo>
                  <a:pt x="2436746" y="2399785"/>
                </a:lnTo>
                <a:lnTo>
                  <a:pt x="2421265" y="2418708"/>
                </a:lnTo>
                <a:lnTo>
                  <a:pt x="2402342" y="2434190"/>
                </a:lnTo>
                <a:lnTo>
                  <a:pt x="2381698" y="2447092"/>
                </a:lnTo>
                <a:lnTo>
                  <a:pt x="2358474" y="2457414"/>
                </a:lnTo>
                <a:lnTo>
                  <a:pt x="2333531" y="2466015"/>
                </a:lnTo>
                <a:lnTo>
                  <a:pt x="2308587" y="2473756"/>
                </a:lnTo>
                <a:lnTo>
                  <a:pt x="2281923" y="2480638"/>
                </a:lnTo>
                <a:lnTo>
                  <a:pt x="2256119" y="2487519"/>
                </a:lnTo>
                <a:lnTo>
                  <a:pt x="2230316" y="2495260"/>
                </a:lnTo>
                <a:lnTo>
                  <a:pt x="2205372" y="2503862"/>
                </a:lnTo>
                <a:lnTo>
                  <a:pt x="2182149" y="2514184"/>
                </a:lnTo>
                <a:lnTo>
                  <a:pt x="2160646" y="2526225"/>
                </a:lnTo>
                <a:lnTo>
                  <a:pt x="2141723" y="2541707"/>
                </a:lnTo>
                <a:lnTo>
                  <a:pt x="2121940" y="2558911"/>
                </a:lnTo>
                <a:lnTo>
                  <a:pt x="2104736" y="2578694"/>
                </a:lnTo>
                <a:lnTo>
                  <a:pt x="2088394" y="2599337"/>
                </a:lnTo>
                <a:lnTo>
                  <a:pt x="2072052" y="2620840"/>
                </a:lnTo>
                <a:lnTo>
                  <a:pt x="2055710" y="2642344"/>
                </a:lnTo>
                <a:lnTo>
                  <a:pt x="2039367" y="2662987"/>
                </a:lnTo>
                <a:lnTo>
                  <a:pt x="2021304" y="2682770"/>
                </a:lnTo>
                <a:lnTo>
                  <a:pt x="2003241" y="2699973"/>
                </a:lnTo>
                <a:lnTo>
                  <a:pt x="1982599" y="2714595"/>
                </a:lnTo>
                <a:lnTo>
                  <a:pt x="1961095" y="2725777"/>
                </a:lnTo>
                <a:lnTo>
                  <a:pt x="1935291" y="2733518"/>
                </a:lnTo>
                <a:lnTo>
                  <a:pt x="1908627" y="2736959"/>
                </a:lnTo>
                <a:lnTo>
                  <a:pt x="1881104" y="2737819"/>
                </a:lnTo>
                <a:lnTo>
                  <a:pt x="1851859" y="2735238"/>
                </a:lnTo>
                <a:lnTo>
                  <a:pt x="1822615" y="2731799"/>
                </a:lnTo>
                <a:lnTo>
                  <a:pt x="1793370" y="2727497"/>
                </a:lnTo>
                <a:lnTo>
                  <a:pt x="1764126" y="2724057"/>
                </a:lnTo>
                <a:lnTo>
                  <a:pt x="1734881" y="2722336"/>
                </a:lnTo>
                <a:lnTo>
                  <a:pt x="1706497" y="2722336"/>
                </a:lnTo>
                <a:lnTo>
                  <a:pt x="1679833" y="2725777"/>
                </a:lnTo>
                <a:lnTo>
                  <a:pt x="1652309" y="2732658"/>
                </a:lnTo>
                <a:lnTo>
                  <a:pt x="1627365" y="2742980"/>
                </a:lnTo>
                <a:lnTo>
                  <a:pt x="1601561" y="2756742"/>
                </a:lnTo>
                <a:lnTo>
                  <a:pt x="1575758" y="2770505"/>
                </a:lnTo>
                <a:lnTo>
                  <a:pt x="1549954" y="2785987"/>
                </a:lnTo>
                <a:lnTo>
                  <a:pt x="1525009" y="2800609"/>
                </a:lnTo>
                <a:lnTo>
                  <a:pt x="1498346" y="2813511"/>
                </a:lnTo>
                <a:lnTo>
                  <a:pt x="1472542" y="2823833"/>
                </a:lnTo>
                <a:lnTo>
                  <a:pt x="1445877" y="2830714"/>
                </a:lnTo>
                <a:lnTo>
                  <a:pt x="1418354" y="2833294"/>
                </a:lnTo>
                <a:lnTo>
                  <a:pt x="1390830" y="2830714"/>
                </a:lnTo>
                <a:lnTo>
                  <a:pt x="1364166" y="2823833"/>
                </a:lnTo>
                <a:lnTo>
                  <a:pt x="1338362" y="2813511"/>
                </a:lnTo>
                <a:lnTo>
                  <a:pt x="1311698" y="2800609"/>
                </a:lnTo>
                <a:lnTo>
                  <a:pt x="1286754" y="2785987"/>
                </a:lnTo>
                <a:lnTo>
                  <a:pt x="1260950" y="2770505"/>
                </a:lnTo>
                <a:lnTo>
                  <a:pt x="1235146" y="2756742"/>
                </a:lnTo>
                <a:lnTo>
                  <a:pt x="1209343" y="2742980"/>
                </a:lnTo>
                <a:lnTo>
                  <a:pt x="1183539" y="2732658"/>
                </a:lnTo>
                <a:lnTo>
                  <a:pt x="1156875" y="2725777"/>
                </a:lnTo>
                <a:lnTo>
                  <a:pt x="1130211" y="2722336"/>
                </a:lnTo>
                <a:lnTo>
                  <a:pt x="1101826" y="2722336"/>
                </a:lnTo>
                <a:lnTo>
                  <a:pt x="1072582" y="2724057"/>
                </a:lnTo>
                <a:lnTo>
                  <a:pt x="1043338" y="2727497"/>
                </a:lnTo>
                <a:lnTo>
                  <a:pt x="1014093" y="2731799"/>
                </a:lnTo>
                <a:lnTo>
                  <a:pt x="984848" y="2735238"/>
                </a:lnTo>
                <a:lnTo>
                  <a:pt x="955604" y="2737819"/>
                </a:lnTo>
                <a:lnTo>
                  <a:pt x="928081" y="2736959"/>
                </a:lnTo>
                <a:lnTo>
                  <a:pt x="901416" y="2733518"/>
                </a:lnTo>
                <a:lnTo>
                  <a:pt x="875612" y="2725777"/>
                </a:lnTo>
                <a:lnTo>
                  <a:pt x="854109" y="2714595"/>
                </a:lnTo>
                <a:lnTo>
                  <a:pt x="833465" y="2699973"/>
                </a:lnTo>
                <a:lnTo>
                  <a:pt x="815403" y="2682770"/>
                </a:lnTo>
                <a:lnTo>
                  <a:pt x="797340" y="2662987"/>
                </a:lnTo>
                <a:lnTo>
                  <a:pt x="780998" y="2642344"/>
                </a:lnTo>
                <a:lnTo>
                  <a:pt x="764655" y="2620840"/>
                </a:lnTo>
                <a:lnTo>
                  <a:pt x="748313" y="2599337"/>
                </a:lnTo>
                <a:lnTo>
                  <a:pt x="731971" y="2578694"/>
                </a:lnTo>
                <a:lnTo>
                  <a:pt x="714768" y="2558911"/>
                </a:lnTo>
                <a:lnTo>
                  <a:pt x="694985" y="2541707"/>
                </a:lnTo>
                <a:lnTo>
                  <a:pt x="676062" y="2526225"/>
                </a:lnTo>
                <a:lnTo>
                  <a:pt x="654559" y="2514184"/>
                </a:lnTo>
                <a:lnTo>
                  <a:pt x="631335" y="2503862"/>
                </a:lnTo>
                <a:lnTo>
                  <a:pt x="606392" y="2495260"/>
                </a:lnTo>
                <a:lnTo>
                  <a:pt x="580587" y="2487519"/>
                </a:lnTo>
                <a:lnTo>
                  <a:pt x="554784" y="2480638"/>
                </a:lnTo>
                <a:lnTo>
                  <a:pt x="528120" y="2473756"/>
                </a:lnTo>
                <a:lnTo>
                  <a:pt x="503176" y="2466015"/>
                </a:lnTo>
                <a:lnTo>
                  <a:pt x="478232" y="2457414"/>
                </a:lnTo>
                <a:lnTo>
                  <a:pt x="455009" y="2447092"/>
                </a:lnTo>
                <a:lnTo>
                  <a:pt x="434366" y="2434190"/>
                </a:lnTo>
                <a:lnTo>
                  <a:pt x="415442" y="2418708"/>
                </a:lnTo>
                <a:lnTo>
                  <a:pt x="399961" y="2399785"/>
                </a:lnTo>
                <a:lnTo>
                  <a:pt x="387059" y="2379141"/>
                </a:lnTo>
                <a:lnTo>
                  <a:pt x="376737" y="2355917"/>
                </a:lnTo>
                <a:lnTo>
                  <a:pt x="368136" y="2330974"/>
                </a:lnTo>
                <a:lnTo>
                  <a:pt x="360395" y="2306030"/>
                </a:lnTo>
                <a:lnTo>
                  <a:pt x="353514" y="2279366"/>
                </a:lnTo>
                <a:lnTo>
                  <a:pt x="346633" y="2253562"/>
                </a:lnTo>
                <a:lnTo>
                  <a:pt x="338891" y="2227757"/>
                </a:lnTo>
                <a:lnTo>
                  <a:pt x="330290" y="2202813"/>
                </a:lnTo>
                <a:lnTo>
                  <a:pt x="319968" y="2179589"/>
                </a:lnTo>
                <a:lnTo>
                  <a:pt x="307927" y="2158086"/>
                </a:lnTo>
                <a:lnTo>
                  <a:pt x="292445" y="2139163"/>
                </a:lnTo>
                <a:lnTo>
                  <a:pt x="275242" y="2119379"/>
                </a:lnTo>
                <a:lnTo>
                  <a:pt x="255459" y="2102177"/>
                </a:lnTo>
                <a:lnTo>
                  <a:pt x="233955" y="2085835"/>
                </a:lnTo>
                <a:lnTo>
                  <a:pt x="212452" y="2069492"/>
                </a:lnTo>
                <a:lnTo>
                  <a:pt x="190950" y="2053150"/>
                </a:lnTo>
                <a:lnTo>
                  <a:pt x="170306" y="2036806"/>
                </a:lnTo>
                <a:lnTo>
                  <a:pt x="150523" y="2018744"/>
                </a:lnTo>
                <a:lnTo>
                  <a:pt x="133321" y="2000681"/>
                </a:lnTo>
                <a:lnTo>
                  <a:pt x="118699" y="1980037"/>
                </a:lnTo>
                <a:lnTo>
                  <a:pt x="107517" y="1958534"/>
                </a:lnTo>
                <a:lnTo>
                  <a:pt x="99776" y="1932731"/>
                </a:lnTo>
                <a:lnTo>
                  <a:pt x="96335" y="1906066"/>
                </a:lnTo>
                <a:lnTo>
                  <a:pt x="95474" y="1878541"/>
                </a:lnTo>
                <a:lnTo>
                  <a:pt x="98055" y="1849297"/>
                </a:lnTo>
                <a:lnTo>
                  <a:pt x="101496" y="1820052"/>
                </a:lnTo>
                <a:lnTo>
                  <a:pt x="105796" y="1790807"/>
                </a:lnTo>
                <a:lnTo>
                  <a:pt x="109237" y="1761563"/>
                </a:lnTo>
                <a:lnTo>
                  <a:pt x="110958" y="1732318"/>
                </a:lnTo>
                <a:lnTo>
                  <a:pt x="110958" y="1703933"/>
                </a:lnTo>
                <a:lnTo>
                  <a:pt x="107517" y="1677269"/>
                </a:lnTo>
                <a:lnTo>
                  <a:pt x="100636" y="1650605"/>
                </a:lnTo>
                <a:lnTo>
                  <a:pt x="90314" y="1625660"/>
                </a:lnTo>
                <a:lnTo>
                  <a:pt x="77412" y="1599857"/>
                </a:lnTo>
                <a:lnTo>
                  <a:pt x="62790" y="1574053"/>
                </a:lnTo>
                <a:lnTo>
                  <a:pt x="47308" y="1548248"/>
                </a:lnTo>
                <a:lnTo>
                  <a:pt x="32686" y="1523304"/>
                </a:lnTo>
                <a:lnTo>
                  <a:pt x="19783" y="1496640"/>
                </a:lnTo>
                <a:lnTo>
                  <a:pt x="9462" y="1470836"/>
                </a:lnTo>
                <a:lnTo>
                  <a:pt x="2581" y="1444171"/>
                </a:lnTo>
                <a:lnTo>
                  <a:pt x="0" y="1416647"/>
                </a:lnTo>
                <a:lnTo>
                  <a:pt x="2581" y="1389123"/>
                </a:lnTo>
                <a:lnTo>
                  <a:pt x="9462" y="1362459"/>
                </a:lnTo>
                <a:lnTo>
                  <a:pt x="19783" y="1336654"/>
                </a:lnTo>
                <a:lnTo>
                  <a:pt x="32686" y="1309991"/>
                </a:lnTo>
                <a:lnTo>
                  <a:pt x="47308" y="1285046"/>
                </a:lnTo>
                <a:lnTo>
                  <a:pt x="62790" y="1259242"/>
                </a:lnTo>
                <a:lnTo>
                  <a:pt x="77412" y="1233438"/>
                </a:lnTo>
                <a:lnTo>
                  <a:pt x="90314" y="1207634"/>
                </a:lnTo>
                <a:lnTo>
                  <a:pt x="100636" y="1182689"/>
                </a:lnTo>
                <a:lnTo>
                  <a:pt x="107517" y="1156025"/>
                </a:lnTo>
                <a:lnTo>
                  <a:pt x="110958" y="1129361"/>
                </a:lnTo>
                <a:lnTo>
                  <a:pt x="110958" y="1100977"/>
                </a:lnTo>
                <a:lnTo>
                  <a:pt x="109237" y="1071732"/>
                </a:lnTo>
                <a:lnTo>
                  <a:pt x="105796" y="1042487"/>
                </a:lnTo>
                <a:lnTo>
                  <a:pt x="101496" y="1013242"/>
                </a:lnTo>
                <a:lnTo>
                  <a:pt x="98055" y="983998"/>
                </a:lnTo>
                <a:lnTo>
                  <a:pt x="95474" y="954754"/>
                </a:lnTo>
                <a:lnTo>
                  <a:pt x="96335" y="927229"/>
                </a:lnTo>
                <a:lnTo>
                  <a:pt x="99776" y="900565"/>
                </a:lnTo>
                <a:lnTo>
                  <a:pt x="107517" y="874760"/>
                </a:lnTo>
                <a:lnTo>
                  <a:pt x="118699" y="853257"/>
                </a:lnTo>
                <a:lnTo>
                  <a:pt x="133321" y="832614"/>
                </a:lnTo>
                <a:lnTo>
                  <a:pt x="150523" y="814551"/>
                </a:lnTo>
                <a:lnTo>
                  <a:pt x="170306" y="796488"/>
                </a:lnTo>
                <a:lnTo>
                  <a:pt x="190950" y="780145"/>
                </a:lnTo>
                <a:lnTo>
                  <a:pt x="212452" y="763802"/>
                </a:lnTo>
                <a:lnTo>
                  <a:pt x="233955" y="747460"/>
                </a:lnTo>
                <a:lnTo>
                  <a:pt x="255459" y="731117"/>
                </a:lnTo>
                <a:lnTo>
                  <a:pt x="275242" y="713915"/>
                </a:lnTo>
                <a:lnTo>
                  <a:pt x="292445" y="694132"/>
                </a:lnTo>
                <a:lnTo>
                  <a:pt x="307927" y="675208"/>
                </a:lnTo>
                <a:lnTo>
                  <a:pt x="319968" y="653705"/>
                </a:lnTo>
                <a:lnTo>
                  <a:pt x="330290" y="630482"/>
                </a:lnTo>
                <a:lnTo>
                  <a:pt x="338891" y="605537"/>
                </a:lnTo>
                <a:lnTo>
                  <a:pt x="346633" y="579732"/>
                </a:lnTo>
                <a:lnTo>
                  <a:pt x="353514" y="553929"/>
                </a:lnTo>
                <a:lnTo>
                  <a:pt x="360395" y="527264"/>
                </a:lnTo>
                <a:lnTo>
                  <a:pt x="368136" y="502321"/>
                </a:lnTo>
                <a:lnTo>
                  <a:pt x="376737" y="477376"/>
                </a:lnTo>
                <a:lnTo>
                  <a:pt x="387059" y="454153"/>
                </a:lnTo>
                <a:lnTo>
                  <a:pt x="399961" y="433510"/>
                </a:lnTo>
                <a:lnTo>
                  <a:pt x="415442" y="414587"/>
                </a:lnTo>
                <a:lnTo>
                  <a:pt x="434366" y="399104"/>
                </a:lnTo>
                <a:lnTo>
                  <a:pt x="455009" y="386202"/>
                </a:lnTo>
                <a:lnTo>
                  <a:pt x="478232" y="375880"/>
                </a:lnTo>
                <a:lnTo>
                  <a:pt x="503176" y="367279"/>
                </a:lnTo>
                <a:lnTo>
                  <a:pt x="528120" y="359538"/>
                </a:lnTo>
                <a:lnTo>
                  <a:pt x="554784" y="352656"/>
                </a:lnTo>
                <a:lnTo>
                  <a:pt x="580587" y="345775"/>
                </a:lnTo>
                <a:lnTo>
                  <a:pt x="606392" y="338034"/>
                </a:lnTo>
                <a:lnTo>
                  <a:pt x="631335" y="329433"/>
                </a:lnTo>
                <a:lnTo>
                  <a:pt x="654559" y="319111"/>
                </a:lnTo>
                <a:lnTo>
                  <a:pt x="676062" y="307070"/>
                </a:lnTo>
                <a:lnTo>
                  <a:pt x="694985" y="291587"/>
                </a:lnTo>
                <a:lnTo>
                  <a:pt x="714768" y="274384"/>
                </a:lnTo>
                <a:lnTo>
                  <a:pt x="731971" y="254601"/>
                </a:lnTo>
                <a:lnTo>
                  <a:pt x="748313" y="233957"/>
                </a:lnTo>
                <a:lnTo>
                  <a:pt x="764655" y="212454"/>
                </a:lnTo>
                <a:lnTo>
                  <a:pt x="780998" y="190950"/>
                </a:lnTo>
                <a:lnTo>
                  <a:pt x="797340" y="170307"/>
                </a:lnTo>
                <a:lnTo>
                  <a:pt x="815403" y="150524"/>
                </a:lnTo>
                <a:lnTo>
                  <a:pt x="833465" y="133322"/>
                </a:lnTo>
                <a:lnTo>
                  <a:pt x="854109" y="118699"/>
                </a:lnTo>
                <a:lnTo>
                  <a:pt x="875612" y="107517"/>
                </a:lnTo>
                <a:lnTo>
                  <a:pt x="901416" y="99776"/>
                </a:lnTo>
                <a:lnTo>
                  <a:pt x="928081" y="96335"/>
                </a:lnTo>
                <a:lnTo>
                  <a:pt x="955604" y="95475"/>
                </a:lnTo>
                <a:lnTo>
                  <a:pt x="984848" y="98056"/>
                </a:lnTo>
                <a:lnTo>
                  <a:pt x="1014093" y="101497"/>
                </a:lnTo>
                <a:lnTo>
                  <a:pt x="1043338" y="105797"/>
                </a:lnTo>
                <a:lnTo>
                  <a:pt x="1072582" y="109238"/>
                </a:lnTo>
                <a:lnTo>
                  <a:pt x="1101826" y="110958"/>
                </a:lnTo>
                <a:lnTo>
                  <a:pt x="1130211" y="110958"/>
                </a:lnTo>
                <a:lnTo>
                  <a:pt x="1156875" y="107517"/>
                </a:lnTo>
                <a:lnTo>
                  <a:pt x="1183539" y="100636"/>
                </a:lnTo>
                <a:lnTo>
                  <a:pt x="1209343" y="90315"/>
                </a:lnTo>
                <a:lnTo>
                  <a:pt x="1235146" y="76552"/>
                </a:lnTo>
                <a:lnTo>
                  <a:pt x="1260950" y="62790"/>
                </a:lnTo>
                <a:lnTo>
                  <a:pt x="1286754" y="47308"/>
                </a:lnTo>
                <a:lnTo>
                  <a:pt x="1311698" y="32685"/>
                </a:lnTo>
                <a:lnTo>
                  <a:pt x="1338362" y="19783"/>
                </a:lnTo>
                <a:lnTo>
                  <a:pt x="1364166" y="9461"/>
                </a:lnTo>
                <a:lnTo>
                  <a:pt x="1390830" y="25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955C67-9805-4D9D-9548-AC981F25F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74" y="3294246"/>
            <a:ext cx="1379139" cy="1838852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D3DD866-9865-42E4-989A-17A2755F2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8598" y="3909952"/>
            <a:ext cx="3313402" cy="2948047"/>
          </a:xfrm>
          <a:custGeom>
            <a:avLst/>
            <a:gdLst>
              <a:gd name="connsiteX0" fmla="*/ 1934947 w 3313402"/>
              <a:gd name="connsiteY0" fmla="*/ 0 h 2948047"/>
              <a:gd name="connsiteX1" fmla="*/ 1972495 w 3313402"/>
              <a:gd name="connsiteY1" fmla="*/ 3519 h 2948047"/>
              <a:gd name="connsiteX2" fmla="*/ 2008871 w 3313402"/>
              <a:gd name="connsiteY2" fmla="*/ 12907 h 2948047"/>
              <a:gd name="connsiteX3" fmla="*/ 2044074 w 3313402"/>
              <a:gd name="connsiteY3" fmla="*/ 26988 h 2948047"/>
              <a:gd name="connsiteX4" fmla="*/ 2080448 w 3313402"/>
              <a:gd name="connsiteY4" fmla="*/ 44589 h 2948047"/>
              <a:gd name="connsiteX5" fmla="*/ 2114478 w 3313402"/>
              <a:gd name="connsiteY5" fmla="*/ 64537 h 2948047"/>
              <a:gd name="connsiteX6" fmla="*/ 2149681 w 3313402"/>
              <a:gd name="connsiteY6" fmla="*/ 85659 h 2948047"/>
              <a:gd name="connsiteX7" fmla="*/ 2184882 w 3313402"/>
              <a:gd name="connsiteY7" fmla="*/ 104433 h 2948047"/>
              <a:gd name="connsiteX8" fmla="*/ 2220084 w 3313402"/>
              <a:gd name="connsiteY8" fmla="*/ 123208 h 2948047"/>
              <a:gd name="connsiteX9" fmla="*/ 2254113 w 3313402"/>
              <a:gd name="connsiteY9" fmla="*/ 137288 h 2948047"/>
              <a:gd name="connsiteX10" fmla="*/ 2291662 w 3313402"/>
              <a:gd name="connsiteY10" fmla="*/ 146675 h 2948047"/>
              <a:gd name="connsiteX11" fmla="*/ 2328037 w 3313402"/>
              <a:gd name="connsiteY11" fmla="*/ 151369 h 2948047"/>
              <a:gd name="connsiteX12" fmla="*/ 2366759 w 3313402"/>
              <a:gd name="connsiteY12" fmla="*/ 151369 h 2948047"/>
              <a:gd name="connsiteX13" fmla="*/ 2406656 w 3313402"/>
              <a:gd name="connsiteY13" fmla="*/ 149023 h 2948047"/>
              <a:gd name="connsiteX14" fmla="*/ 2446551 w 3313402"/>
              <a:gd name="connsiteY14" fmla="*/ 144329 h 2948047"/>
              <a:gd name="connsiteX15" fmla="*/ 2486448 w 3313402"/>
              <a:gd name="connsiteY15" fmla="*/ 138462 h 2948047"/>
              <a:gd name="connsiteX16" fmla="*/ 2526343 w 3313402"/>
              <a:gd name="connsiteY16" fmla="*/ 133769 h 2948047"/>
              <a:gd name="connsiteX17" fmla="*/ 2566239 w 3313402"/>
              <a:gd name="connsiteY17" fmla="*/ 130247 h 2948047"/>
              <a:gd name="connsiteX18" fmla="*/ 2603787 w 3313402"/>
              <a:gd name="connsiteY18" fmla="*/ 131421 h 2948047"/>
              <a:gd name="connsiteX19" fmla="*/ 2640163 w 3313402"/>
              <a:gd name="connsiteY19" fmla="*/ 136115 h 2948047"/>
              <a:gd name="connsiteX20" fmla="*/ 2675366 w 3313402"/>
              <a:gd name="connsiteY20" fmla="*/ 146675 h 2948047"/>
              <a:gd name="connsiteX21" fmla="*/ 2704702 w 3313402"/>
              <a:gd name="connsiteY21" fmla="*/ 161930 h 2948047"/>
              <a:gd name="connsiteX22" fmla="*/ 2732862 w 3313402"/>
              <a:gd name="connsiteY22" fmla="*/ 181878 h 2948047"/>
              <a:gd name="connsiteX23" fmla="*/ 2757504 w 3313402"/>
              <a:gd name="connsiteY23" fmla="*/ 205346 h 2948047"/>
              <a:gd name="connsiteX24" fmla="*/ 2782146 w 3313402"/>
              <a:gd name="connsiteY24" fmla="*/ 232334 h 2948047"/>
              <a:gd name="connsiteX25" fmla="*/ 2804440 w 3313402"/>
              <a:gd name="connsiteY25" fmla="*/ 260495 h 2948047"/>
              <a:gd name="connsiteX26" fmla="*/ 2826735 w 3313402"/>
              <a:gd name="connsiteY26" fmla="*/ 289831 h 2948047"/>
              <a:gd name="connsiteX27" fmla="*/ 2849030 w 3313402"/>
              <a:gd name="connsiteY27" fmla="*/ 319166 h 2948047"/>
              <a:gd name="connsiteX28" fmla="*/ 2871324 w 3313402"/>
              <a:gd name="connsiteY28" fmla="*/ 347327 h 2948047"/>
              <a:gd name="connsiteX29" fmla="*/ 2894793 w 3313402"/>
              <a:gd name="connsiteY29" fmla="*/ 374315 h 2948047"/>
              <a:gd name="connsiteX30" fmla="*/ 2921781 w 3313402"/>
              <a:gd name="connsiteY30" fmla="*/ 397785 h 2948047"/>
              <a:gd name="connsiteX31" fmla="*/ 2947597 w 3313402"/>
              <a:gd name="connsiteY31" fmla="*/ 418906 h 2948047"/>
              <a:gd name="connsiteX32" fmla="*/ 2976931 w 3313402"/>
              <a:gd name="connsiteY32" fmla="*/ 435332 h 2948047"/>
              <a:gd name="connsiteX33" fmla="*/ 3008614 w 3313402"/>
              <a:gd name="connsiteY33" fmla="*/ 449413 h 2948047"/>
              <a:gd name="connsiteX34" fmla="*/ 3042641 w 3313402"/>
              <a:gd name="connsiteY34" fmla="*/ 461147 h 2948047"/>
              <a:gd name="connsiteX35" fmla="*/ 3077843 w 3313402"/>
              <a:gd name="connsiteY35" fmla="*/ 471708 h 2948047"/>
              <a:gd name="connsiteX36" fmla="*/ 3113046 w 3313402"/>
              <a:gd name="connsiteY36" fmla="*/ 481096 h 2948047"/>
              <a:gd name="connsiteX37" fmla="*/ 3149422 w 3313402"/>
              <a:gd name="connsiteY37" fmla="*/ 490483 h 2948047"/>
              <a:gd name="connsiteX38" fmla="*/ 3183450 w 3313402"/>
              <a:gd name="connsiteY38" fmla="*/ 501044 h 2948047"/>
              <a:gd name="connsiteX39" fmla="*/ 3217478 w 3313402"/>
              <a:gd name="connsiteY39" fmla="*/ 512777 h 2948047"/>
              <a:gd name="connsiteX40" fmla="*/ 3249161 w 3313402"/>
              <a:gd name="connsiteY40" fmla="*/ 526859 h 2948047"/>
              <a:gd name="connsiteX41" fmla="*/ 3277323 w 3313402"/>
              <a:gd name="connsiteY41" fmla="*/ 544460 h 2948047"/>
              <a:gd name="connsiteX42" fmla="*/ 3303139 w 3313402"/>
              <a:gd name="connsiteY42" fmla="*/ 565581 h 2948047"/>
              <a:gd name="connsiteX43" fmla="*/ 3313402 w 3313402"/>
              <a:gd name="connsiteY43" fmla="*/ 578126 h 2948047"/>
              <a:gd name="connsiteX44" fmla="*/ 3313402 w 3313402"/>
              <a:gd name="connsiteY44" fmla="*/ 2948047 h 2948047"/>
              <a:gd name="connsiteX45" fmla="*/ 422306 w 3313402"/>
              <a:gd name="connsiteY45" fmla="*/ 2948047 h 2948047"/>
              <a:gd name="connsiteX46" fmla="*/ 420079 w 3313402"/>
              <a:gd name="connsiteY46" fmla="*/ 2944070 h 2948047"/>
              <a:gd name="connsiteX47" fmla="*/ 398960 w 3313402"/>
              <a:gd name="connsiteY47" fmla="*/ 2918255 h 2948047"/>
              <a:gd name="connsiteX48" fmla="*/ 375490 w 3313402"/>
              <a:gd name="connsiteY48" fmla="*/ 2891267 h 2948047"/>
              <a:gd name="connsiteX49" fmla="*/ 348502 w 3313402"/>
              <a:gd name="connsiteY49" fmla="*/ 2867799 h 2948047"/>
              <a:gd name="connsiteX50" fmla="*/ 319166 w 3313402"/>
              <a:gd name="connsiteY50" fmla="*/ 2845505 h 2948047"/>
              <a:gd name="connsiteX51" fmla="*/ 289832 w 3313402"/>
              <a:gd name="connsiteY51" fmla="*/ 2823210 h 2948047"/>
              <a:gd name="connsiteX52" fmla="*/ 260497 w 3313402"/>
              <a:gd name="connsiteY52" fmla="*/ 2800916 h 2948047"/>
              <a:gd name="connsiteX53" fmla="*/ 232334 w 3313402"/>
              <a:gd name="connsiteY53" fmla="*/ 2778620 h 2948047"/>
              <a:gd name="connsiteX54" fmla="*/ 205346 w 3313402"/>
              <a:gd name="connsiteY54" fmla="*/ 2753979 h 2948047"/>
              <a:gd name="connsiteX55" fmla="*/ 181878 w 3313402"/>
              <a:gd name="connsiteY55" fmla="*/ 2729338 h 2948047"/>
              <a:gd name="connsiteX56" fmla="*/ 161931 w 3313402"/>
              <a:gd name="connsiteY56" fmla="*/ 2701176 h 2948047"/>
              <a:gd name="connsiteX57" fmla="*/ 146677 w 3313402"/>
              <a:gd name="connsiteY57" fmla="*/ 2671841 h 2948047"/>
              <a:gd name="connsiteX58" fmla="*/ 136116 w 3313402"/>
              <a:gd name="connsiteY58" fmla="*/ 2636640 h 2948047"/>
              <a:gd name="connsiteX59" fmla="*/ 131422 w 3313402"/>
              <a:gd name="connsiteY59" fmla="*/ 2600264 h 2948047"/>
              <a:gd name="connsiteX60" fmla="*/ 130248 w 3313402"/>
              <a:gd name="connsiteY60" fmla="*/ 2562713 h 2948047"/>
              <a:gd name="connsiteX61" fmla="*/ 133769 w 3313402"/>
              <a:gd name="connsiteY61" fmla="*/ 2522818 h 2948047"/>
              <a:gd name="connsiteX62" fmla="*/ 138462 w 3313402"/>
              <a:gd name="connsiteY62" fmla="*/ 2482923 h 2948047"/>
              <a:gd name="connsiteX63" fmla="*/ 144329 w 3313402"/>
              <a:gd name="connsiteY63" fmla="*/ 2443026 h 2948047"/>
              <a:gd name="connsiteX64" fmla="*/ 149023 w 3313402"/>
              <a:gd name="connsiteY64" fmla="*/ 2403131 h 2948047"/>
              <a:gd name="connsiteX65" fmla="*/ 151371 w 3313402"/>
              <a:gd name="connsiteY65" fmla="*/ 2363236 h 2948047"/>
              <a:gd name="connsiteX66" fmla="*/ 151371 w 3313402"/>
              <a:gd name="connsiteY66" fmla="*/ 2324513 h 2948047"/>
              <a:gd name="connsiteX67" fmla="*/ 146677 w 3313402"/>
              <a:gd name="connsiteY67" fmla="*/ 2288138 h 2948047"/>
              <a:gd name="connsiteX68" fmla="*/ 137289 w 3313402"/>
              <a:gd name="connsiteY68" fmla="*/ 2251763 h 2948047"/>
              <a:gd name="connsiteX69" fmla="*/ 123208 w 3313402"/>
              <a:gd name="connsiteY69" fmla="*/ 2217733 h 2948047"/>
              <a:gd name="connsiteX70" fmla="*/ 105607 w 3313402"/>
              <a:gd name="connsiteY70" fmla="*/ 2182531 h 2948047"/>
              <a:gd name="connsiteX71" fmla="*/ 85659 w 3313402"/>
              <a:gd name="connsiteY71" fmla="*/ 2147330 h 2948047"/>
              <a:gd name="connsiteX72" fmla="*/ 64538 w 3313402"/>
              <a:gd name="connsiteY72" fmla="*/ 2112127 h 2948047"/>
              <a:gd name="connsiteX73" fmla="*/ 44590 w 3313402"/>
              <a:gd name="connsiteY73" fmla="*/ 2078098 h 2948047"/>
              <a:gd name="connsiteX74" fmla="*/ 26988 w 3313402"/>
              <a:gd name="connsiteY74" fmla="*/ 2041723 h 2948047"/>
              <a:gd name="connsiteX75" fmla="*/ 12908 w 3313402"/>
              <a:gd name="connsiteY75" fmla="*/ 2006521 h 2948047"/>
              <a:gd name="connsiteX76" fmla="*/ 3521 w 3313402"/>
              <a:gd name="connsiteY76" fmla="*/ 1970145 h 2948047"/>
              <a:gd name="connsiteX77" fmla="*/ 0 w 3313402"/>
              <a:gd name="connsiteY77" fmla="*/ 1932596 h 2948047"/>
              <a:gd name="connsiteX78" fmla="*/ 3521 w 3313402"/>
              <a:gd name="connsiteY78" fmla="*/ 1895048 h 2948047"/>
              <a:gd name="connsiteX79" fmla="*/ 12908 w 3313402"/>
              <a:gd name="connsiteY79" fmla="*/ 1858672 h 2948047"/>
              <a:gd name="connsiteX80" fmla="*/ 26988 w 3313402"/>
              <a:gd name="connsiteY80" fmla="*/ 1823470 h 2948047"/>
              <a:gd name="connsiteX81" fmla="*/ 44590 w 3313402"/>
              <a:gd name="connsiteY81" fmla="*/ 1787095 h 2948047"/>
              <a:gd name="connsiteX82" fmla="*/ 64538 w 3313402"/>
              <a:gd name="connsiteY82" fmla="*/ 1753065 h 2948047"/>
              <a:gd name="connsiteX83" fmla="*/ 85659 w 3313402"/>
              <a:gd name="connsiteY83" fmla="*/ 1717864 h 2948047"/>
              <a:gd name="connsiteX84" fmla="*/ 105607 w 3313402"/>
              <a:gd name="connsiteY84" fmla="*/ 1682661 h 2948047"/>
              <a:gd name="connsiteX85" fmla="*/ 123208 w 3313402"/>
              <a:gd name="connsiteY85" fmla="*/ 1647460 h 2948047"/>
              <a:gd name="connsiteX86" fmla="*/ 137289 w 3313402"/>
              <a:gd name="connsiteY86" fmla="*/ 1613430 h 2948047"/>
              <a:gd name="connsiteX87" fmla="*/ 146677 w 3313402"/>
              <a:gd name="connsiteY87" fmla="*/ 1577054 h 2948047"/>
              <a:gd name="connsiteX88" fmla="*/ 151371 w 3313402"/>
              <a:gd name="connsiteY88" fmla="*/ 1540680 h 2948047"/>
              <a:gd name="connsiteX89" fmla="*/ 151371 w 3313402"/>
              <a:gd name="connsiteY89" fmla="*/ 1501958 h 2948047"/>
              <a:gd name="connsiteX90" fmla="*/ 149023 w 3313402"/>
              <a:gd name="connsiteY90" fmla="*/ 1462061 h 2948047"/>
              <a:gd name="connsiteX91" fmla="*/ 144329 w 3313402"/>
              <a:gd name="connsiteY91" fmla="*/ 1422166 h 2948047"/>
              <a:gd name="connsiteX92" fmla="*/ 138462 w 3313402"/>
              <a:gd name="connsiteY92" fmla="*/ 1382269 h 2948047"/>
              <a:gd name="connsiteX93" fmla="*/ 133769 w 3313402"/>
              <a:gd name="connsiteY93" fmla="*/ 1342374 h 2948047"/>
              <a:gd name="connsiteX94" fmla="*/ 130248 w 3313402"/>
              <a:gd name="connsiteY94" fmla="*/ 1302479 h 2948047"/>
              <a:gd name="connsiteX95" fmla="*/ 131422 w 3313402"/>
              <a:gd name="connsiteY95" fmla="*/ 1264930 h 2948047"/>
              <a:gd name="connsiteX96" fmla="*/ 136116 w 3313402"/>
              <a:gd name="connsiteY96" fmla="*/ 1228554 h 2948047"/>
              <a:gd name="connsiteX97" fmla="*/ 146677 w 3313402"/>
              <a:gd name="connsiteY97" fmla="*/ 1193352 h 2948047"/>
              <a:gd name="connsiteX98" fmla="*/ 161931 w 3313402"/>
              <a:gd name="connsiteY98" fmla="*/ 1164017 h 2948047"/>
              <a:gd name="connsiteX99" fmla="*/ 181878 w 3313402"/>
              <a:gd name="connsiteY99" fmla="*/ 1135856 h 2948047"/>
              <a:gd name="connsiteX100" fmla="*/ 205346 w 3313402"/>
              <a:gd name="connsiteY100" fmla="*/ 1111214 h 2948047"/>
              <a:gd name="connsiteX101" fmla="*/ 232334 w 3313402"/>
              <a:gd name="connsiteY101" fmla="*/ 1086573 h 2948047"/>
              <a:gd name="connsiteX102" fmla="*/ 260497 w 3313402"/>
              <a:gd name="connsiteY102" fmla="*/ 1064277 h 2948047"/>
              <a:gd name="connsiteX103" fmla="*/ 289832 w 3313402"/>
              <a:gd name="connsiteY103" fmla="*/ 1041982 h 2948047"/>
              <a:gd name="connsiteX104" fmla="*/ 319166 w 3313402"/>
              <a:gd name="connsiteY104" fmla="*/ 1019688 h 2948047"/>
              <a:gd name="connsiteX105" fmla="*/ 348502 w 3313402"/>
              <a:gd name="connsiteY105" fmla="*/ 997393 h 2948047"/>
              <a:gd name="connsiteX106" fmla="*/ 375490 w 3313402"/>
              <a:gd name="connsiteY106" fmla="*/ 973926 h 2948047"/>
              <a:gd name="connsiteX107" fmla="*/ 398960 w 3313402"/>
              <a:gd name="connsiteY107" fmla="*/ 946938 h 2948047"/>
              <a:gd name="connsiteX108" fmla="*/ 420079 w 3313402"/>
              <a:gd name="connsiteY108" fmla="*/ 921122 h 2948047"/>
              <a:gd name="connsiteX109" fmla="*/ 436507 w 3313402"/>
              <a:gd name="connsiteY109" fmla="*/ 891788 h 2948047"/>
              <a:gd name="connsiteX110" fmla="*/ 450588 w 3313402"/>
              <a:gd name="connsiteY110" fmla="*/ 860106 h 2948047"/>
              <a:gd name="connsiteX111" fmla="*/ 462322 w 3313402"/>
              <a:gd name="connsiteY111" fmla="*/ 826076 h 2948047"/>
              <a:gd name="connsiteX112" fmla="*/ 472883 w 3313402"/>
              <a:gd name="connsiteY112" fmla="*/ 790874 h 2948047"/>
              <a:gd name="connsiteX113" fmla="*/ 482271 w 3313402"/>
              <a:gd name="connsiteY113" fmla="*/ 755672 h 2948047"/>
              <a:gd name="connsiteX114" fmla="*/ 491658 w 3313402"/>
              <a:gd name="connsiteY114" fmla="*/ 719297 h 2948047"/>
              <a:gd name="connsiteX115" fmla="*/ 502219 w 3313402"/>
              <a:gd name="connsiteY115" fmla="*/ 685268 h 2948047"/>
              <a:gd name="connsiteX116" fmla="*/ 513952 w 3313402"/>
              <a:gd name="connsiteY116" fmla="*/ 651238 h 2948047"/>
              <a:gd name="connsiteX117" fmla="*/ 528034 w 3313402"/>
              <a:gd name="connsiteY117" fmla="*/ 619558 h 2948047"/>
              <a:gd name="connsiteX118" fmla="*/ 545635 w 3313402"/>
              <a:gd name="connsiteY118" fmla="*/ 591396 h 2948047"/>
              <a:gd name="connsiteX119" fmla="*/ 566755 w 3313402"/>
              <a:gd name="connsiteY119" fmla="*/ 565581 h 2948047"/>
              <a:gd name="connsiteX120" fmla="*/ 592570 w 3313402"/>
              <a:gd name="connsiteY120" fmla="*/ 544460 h 2948047"/>
              <a:gd name="connsiteX121" fmla="*/ 620733 w 3313402"/>
              <a:gd name="connsiteY121" fmla="*/ 526859 h 2948047"/>
              <a:gd name="connsiteX122" fmla="*/ 652413 w 3313402"/>
              <a:gd name="connsiteY122" fmla="*/ 512777 h 2948047"/>
              <a:gd name="connsiteX123" fmla="*/ 686443 w 3313402"/>
              <a:gd name="connsiteY123" fmla="*/ 501044 h 2948047"/>
              <a:gd name="connsiteX124" fmla="*/ 720472 w 3313402"/>
              <a:gd name="connsiteY124" fmla="*/ 490483 h 2948047"/>
              <a:gd name="connsiteX125" fmla="*/ 756848 w 3313402"/>
              <a:gd name="connsiteY125" fmla="*/ 481096 h 2948047"/>
              <a:gd name="connsiteX126" fmla="*/ 792049 w 3313402"/>
              <a:gd name="connsiteY126" fmla="*/ 471708 h 2948047"/>
              <a:gd name="connsiteX127" fmla="*/ 827252 w 3313402"/>
              <a:gd name="connsiteY127" fmla="*/ 461147 h 2948047"/>
              <a:gd name="connsiteX128" fmla="*/ 861280 w 3313402"/>
              <a:gd name="connsiteY128" fmla="*/ 449413 h 2948047"/>
              <a:gd name="connsiteX129" fmla="*/ 892962 w 3313402"/>
              <a:gd name="connsiteY129" fmla="*/ 435332 h 2948047"/>
              <a:gd name="connsiteX130" fmla="*/ 922297 w 3313402"/>
              <a:gd name="connsiteY130" fmla="*/ 418906 h 2948047"/>
              <a:gd name="connsiteX131" fmla="*/ 948112 w 3313402"/>
              <a:gd name="connsiteY131" fmla="*/ 397785 h 2948047"/>
              <a:gd name="connsiteX132" fmla="*/ 975101 w 3313402"/>
              <a:gd name="connsiteY132" fmla="*/ 374315 h 2948047"/>
              <a:gd name="connsiteX133" fmla="*/ 998569 w 3313402"/>
              <a:gd name="connsiteY133" fmla="*/ 347327 h 2948047"/>
              <a:gd name="connsiteX134" fmla="*/ 1020864 w 3313402"/>
              <a:gd name="connsiteY134" fmla="*/ 319166 h 2948047"/>
              <a:gd name="connsiteX135" fmla="*/ 1043158 w 3313402"/>
              <a:gd name="connsiteY135" fmla="*/ 289831 h 2948047"/>
              <a:gd name="connsiteX136" fmla="*/ 1065453 w 3313402"/>
              <a:gd name="connsiteY136" fmla="*/ 260495 h 2948047"/>
              <a:gd name="connsiteX137" fmla="*/ 1087747 w 3313402"/>
              <a:gd name="connsiteY137" fmla="*/ 232334 h 2948047"/>
              <a:gd name="connsiteX138" fmla="*/ 1112390 w 3313402"/>
              <a:gd name="connsiteY138" fmla="*/ 205346 h 2948047"/>
              <a:gd name="connsiteX139" fmla="*/ 1137030 w 3313402"/>
              <a:gd name="connsiteY139" fmla="*/ 181878 h 2948047"/>
              <a:gd name="connsiteX140" fmla="*/ 1165193 w 3313402"/>
              <a:gd name="connsiteY140" fmla="*/ 161930 h 2948047"/>
              <a:gd name="connsiteX141" fmla="*/ 1194528 w 3313402"/>
              <a:gd name="connsiteY141" fmla="*/ 146675 h 2948047"/>
              <a:gd name="connsiteX142" fmla="*/ 1229731 w 3313402"/>
              <a:gd name="connsiteY142" fmla="*/ 136115 h 2948047"/>
              <a:gd name="connsiteX143" fmla="*/ 1266106 w 3313402"/>
              <a:gd name="connsiteY143" fmla="*/ 131421 h 2948047"/>
              <a:gd name="connsiteX144" fmla="*/ 1303654 w 3313402"/>
              <a:gd name="connsiteY144" fmla="*/ 130247 h 2948047"/>
              <a:gd name="connsiteX145" fmla="*/ 1343549 w 3313402"/>
              <a:gd name="connsiteY145" fmla="*/ 133769 h 2948047"/>
              <a:gd name="connsiteX146" fmla="*/ 1383446 w 3313402"/>
              <a:gd name="connsiteY146" fmla="*/ 138462 h 2948047"/>
              <a:gd name="connsiteX147" fmla="*/ 1423342 w 3313402"/>
              <a:gd name="connsiteY147" fmla="*/ 144329 h 2948047"/>
              <a:gd name="connsiteX148" fmla="*/ 1463237 w 3313402"/>
              <a:gd name="connsiteY148" fmla="*/ 149023 h 2948047"/>
              <a:gd name="connsiteX149" fmla="*/ 1503133 w 3313402"/>
              <a:gd name="connsiteY149" fmla="*/ 151369 h 2948047"/>
              <a:gd name="connsiteX150" fmla="*/ 1541856 w 3313402"/>
              <a:gd name="connsiteY150" fmla="*/ 151369 h 2948047"/>
              <a:gd name="connsiteX151" fmla="*/ 1578232 w 3313402"/>
              <a:gd name="connsiteY151" fmla="*/ 146675 h 2948047"/>
              <a:gd name="connsiteX152" fmla="*/ 1614608 w 3313402"/>
              <a:gd name="connsiteY152" fmla="*/ 137288 h 2948047"/>
              <a:gd name="connsiteX153" fmla="*/ 1649810 w 3313402"/>
              <a:gd name="connsiteY153" fmla="*/ 123208 h 2948047"/>
              <a:gd name="connsiteX154" fmla="*/ 1685011 w 3313402"/>
              <a:gd name="connsiteY154" fmla="*/ 104433 h 2948047"/>
              <a:gd name="connsiteX155" fmla="*/ 1720214 w 3313402"/>
              <a:gd name="connsiteY155" fmla="*/ 85659 h 2948047"/>
              <a:gd name="connsiteX156" fmla="*/ 1755415 w 3313402"/>
              <a:gd name="connsiteY156" fmla="*/ 64537 h 2948047"/>
              <a:gd name="connsiteX157" fmla="*/ 1789445 w 3313402"/>
              <a:gd name="connsiteY157" fmla="*/ 44589 h 2948047"/>
              <a:gd name="connsiteX158" fmla="*/ 1825821 w 3313402"/>
              <a:gd name="connsiteY158" fmla="*/ 26988 h 2948047"/>
              <a:gd name="connsiteX159" fmla="*/ 1861022 w 3313402"/>
              <a:gd name="connsiteY159" fmla="*/ 12907 h 2948047"/>
              <a:gd name="connsiteX160" fmla="*/ 1897398 w 3313402"/>
              <a:gd name="connsiteY160" fmla="*/ 3519 h 29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3313402" h="2948047">
                <a:moveTo>
                  <a:pt x="1934947" y="0"/>
                </a:moveTo>
                <a:lnTo>
                  <a:pt x="1972495" y="3519"/>
                </a:lnTo>
                <a:lnTo>
                  <a:pt x="2008871" y="12907"/>
                </a:lnTo>
                <a:lnTo>
                  <a:pt x="2044074" y="26988"/>
                </a:lnTo>
                <a:lnTo>
                  <a:pt x="2080448" y="44589"/>
                </a:lnTo>
                <a:lnTo>
                  <a:pt x="2114478" y="64537"/>
                </a:lnTo>
                <a:lnTo>
                  <a:pt x="2149681" y="85659"/>
                </a:lnTo>
                <a:lnTo>
                  <a:pt x="2184882" y="104433"/>
                </a:lnTo>
                <a:lnTo>
                  <a:pt x="2220084" y="123208"/>
                </a:lnTo>
                <a:lnTo>
                  <a:pt x="2254113" y="137288"/>
                </a:lnTo>
                <a:lnTo>
                  <a:pt x="2291662" y="146675"/>
                </a:lnTo>
                <a:lnTo>
                  <a:pt x="2328037" y="151369"/>
                </a:lnTo>
                <a:lnTo>
                  <a:pt x="2366759" y="151369"/>
                </a:lnTo>
                <a:lnTo>
                  <a:pt x="2406656" y="149023"/>
                </a:lnTo>
                <a:lnTo>
                  <a:pt x="2446551" y="144329"/>
                </a:lnTo>
                <a:lnTo>
                  <a:pt x="2486448" y="138462"/>
                </a:lnTo>
                <a:lnTo>
                  <a:pt x="2526343" y="133769"/>
                </a:lnTo>
                <a:lnTo>
                  <a:pt x="2566239" y="130247"/>
                </a:lnTo>
                <a:lnTo>
                  <a:pt x="2603787" y="131421"/>
                </a:lnTo>
                <a:lnTo>
                  <a:pt x="2640163" y="136115"/>
                </a:lnTo>
                <a:lnTo>
                  <a:pt x="2675366" y="146675"/>
                </a:lnTo>
                <a:lnTo>
                  <a:pt x="2704702" y="161930"/>
                </a:lnTo>
                <a:lnTo>
                  <a:pt x="2732862" y="181878"/>
                </a:lnTo>
                <a:lnTo>
                  <a:pt x="2757504" y="205346"/>
                </a:lnTo>
                <a:lnTo>
                  <a:pt x="2782146" y="232334"/>
                </a:lnTo>
                <a:lnTo>
                  <a:pt x="2804440" y="260495"/>
                </a:lnTo>
                <a:lnTo>
                  <a:pt x="2826735" y="289831"/>
                </a:lnTo>
                <a:lnTo>
                  <a:pt x="2849030" y="319166"/>
                </a:lnTo>
                <a:lnTo>
                  <a:pt x="2871324" y="347327"/>
                </a:lnTo>
                <a:lnTo>
                  <a:pt x="2894793" y="374315"/>
                </a:lnTo>
                <a:lnTo>
                  <a:pt x="2921781" y="397785"/>
                </a:lnTo>
                <a:lnTo>
                  <a:pt x="2947597" y="418906"/>
                </a:lnTo>
                <a:lnTo>
                  <a:pt x="2976931" y="435332"/>
                </a:lnTo>
                <a:lnTo>
                  <a:pt x="3008614" y="449413"/>
                </a:lnTo>
                <a:lnTo>
                  <a:pt x="3042641" y="461147"/>
                </a:lnTo>
                <a:lnTo>
                  <a:pt x="3077843" y="471708"/>
                </a:lnTo>
                <a:lnTo>
                  <a:pt x="3113046" y="481096"/>
                </a:lnTo>
                <a:lnTo>
                  <a:pt x="3149422" y="490483"/>
                </a:lnTo>
                <a:lnTo>
                  <a:pt x="3183450" y="501044"/>
                </a:lnTo>
                <a:lnTo>
                  <a:pt x="3217478" y="512777"/>
                </a:lnTo>
                <a:lnTo>
                  <a:pt x="3249161" y="526859"/>
                </a:lnTo>
                <a:lnTo>
                  <a:pt x="3277323" y="544460"/>
                </a:lnTo>
                <a:lnTo>
                  <a:pt x="3303139" y="565581"/>
                </a:lnTo>
                <a:lnTo>
                  <a:pt x="3313402" y="578126"/>
                </a:lnTo>
                <a:lnTo>
                  <a:pt x="3313402" y="2948047"/>
                </a:lnTo>
                <a:lnTo>
                  <a:pt x="422306" y="2948047"/>
                </a:lnTo>
                <a:lnTo>
                  <a:pt x="420079" y="2944070"/>
                </a:lnTo>
                <a:lnTo>
                  <a:pt x="398960" y="2918255"/>
                </a:lnTo>
                <a:lnTo>
                  <a:pt x="375490" y="2891267"/>
                </a:lnTo>
                <a:lnTo>
                  <a:pt x="348502" y="2867799"/>
                </a:lnTo>
                <a:lnTo>
                  <a:pt x="319166" y="2845505"/>
                </a:lnTo>
                <a:lnTo>
                  <a:pt x="289832" y="2823210"/>
                </a:lnTo>
                <a:lnTo>
                  <a:pt x="260497" y="2800916"/>
                </a:lnTo>
                <a:lnTo>
                  <a:pt x="232334" y="2778620"/>
                </a:lnTo>
                <a:lnTo>
                  <a:pt x="205346" y="2753979"/>
                </a:lnTo>
                <a:lnTo>
                  <a:pt x="181878" y="2729338"/>
                </a:lnTo>
                <a:lnTo>
                  <a:pt x="161931" y="2701176"/>
                </a:lnTo>
                <a:lnTo>
                  <a:pt x="146677" y="2671841"/>
                </a:lnTo>
                <a:lnTo>
                  <a:pt x="136116" y="2636640"/>
                </a:lnTo>
                <a:lnTo>
                  <a:pt x="131422" y="2600264"/>
                </a:lnTo>
                <a:lnTo>
                  <a:pt x="130248" y="2562713"/>
                </a:lnTo>
                <a:lnTo>
                  <a:pt x="133769" y="2522818"/>
                </a:lnTo>
                <a:lnTo>
                  <a:pt x="138462" y="2482923"/>
                </a:lnTo>
                <a:lnTo>
                  <a:pt x="144329" y="2443026"/>
                </a:lnTo>
                <a:lnTo>
                  <a:pt x="149023" y="2403131"/>
                </a:lnTo>
                <a:lnTo>
                  <a:pt x="151371" y="2363236"/>
                </a:lnTo>
                <a:lnTo>
                  <a:pt x="151371" y="2324513"/>
                </a:lnTo>
                <a:lnTo>
                  <a:pt x="146677" y="2288138"/>
                </a:lnTo>
                <a:lnTo>
                  <a:pt x="137289" y="2251763"/>
                </a:lnTo>
                <a:lnTo>
                  <a:pt x="123208" y="2217733"/>
                </a:lnTo>
                <a:lnTo>
                  <a:pt x="105607" y="2182531"/>
                </a:lnTo>
                <a:lnTo>
                  <a:pt x="85659" y="2147330"/>
                </a:lnTo>
                <a:lnTo>
                  <a:pt x="64538" y="2112127"/>
                </a:lnTo>
                <a:lnTo>
                  <a:pt x="44590" y="2078098"/>
                </a:lnTo>
                <a:lnTo>
                  <a:pt x="26988" y="2041723"/>
                </a:lnTo>
                <a:lnTo>
                  <a:pt x="12908" y="2006521"/>
                </a:lnTo>
                <a:lnTo>
                  <a:pt x="3521" y="1970145"/>
                </a:lnTo>
                <a:lnTo>
                  <a:pt x="0" y="1932596"/>
                </a:lnTo>
                <a:lnTo>
                  <a:pt x="3521" y="1895048"/>
                </a:lnTo>
                <a:lnTo>
                  <a:pt x="12908" y="1858672"/>
                </a:lnTo>
                <a:lnTo>
                  <a:pt x="26988" y="1823470"/>
                </a:lnTo>
                <a:lnTo>
                  <a:pt x="44590" y="1787095"/>
                </a:lnTo>
                <a:lnTo>
                  <a:pt x="64538" y="1753065"/>
                </a:lnTo>
                <a:lnTo>
                  <a:pt x="85659" y="1717864"/>
                </a:lnTo>
                <a:lnTo>
                  <a:pt x="105607" y="1682661"/>
                </a:lnTo>
                <a:lnTo>
                  <a:pt x="123208" y="1647460"/>
                </a:lnTo>
                <a:lnTo>
                  <a:pt x="137289" y="1613430"/>
                </a:lnTo>
                <a:lnTo>
                  <a:pt x="146677" y="1577054"/>
                </a:lnTo>
                <a:lnTo>
                  <a:pt x="151371" y="1540680"/>
                </a:lnTo>
                <a:lnTo>
                  <a:pt x="151371" y="1501958"/>
                </a:lnTo>
                <a:lnTo>
                  <a:pt x="149023" y="1462061"/>
                </a:lnTo>
                <a:lnTo>
                  <a:pt x="144329" y="1422166"/>
                </a:lnTo>
                <a:lnTo>
                  <a:pt x="138462" y="1382269"/>
                </a:lnTo>
                <a:lnTo>
                  <a:pt x="133769" y="1342374"/>
                </a:lnTo>
                <a:lnTo>
                  <a:pt x="130248" y="1302479"/>
                </a:lnTo>
                <a:lnTo>
                  <a:pt x="131422" y="1264930"/>
                </a:lnTo>
                <a:lnTo>
                  <a:pt x="136116" y="1228554"/>
                </a:lnTo>
                <a:lnTo>
                  <a:pt x="146677" y="1193352"/>
                </a:lnTo>
                <a:lnTo>
                  <a:pt x="161931" y="1164017"/>
                </a:lnTo>
                <a:lnTo>
                  <a:pt x="181878" y="1135856"/>
                </a:lnTo>
                <a:lnTo>
                  <a:pt x="205346" y="1111214"/>
                </a:lnTo>
                <a:lnTo>
                  <a:pt x="232334" y="1086573"/>
                </a:lnTo>
                <a:lnTo>
                  <a:pt x="260497" y="1064277"/>
                </a:lnTo>
                <a:lnTo>
                  <a:pt x="289832" y="1041982"/>
                </a:lnTo>
                <a:lnTo>
                  <a:pt x="319166" y="1019688"/>
                </a:lnTo>
                <a:lnTo>
                  <a:pt x="348502" y="997393"/>
                </a:lnTo>
                <a:lnTo>
                  <a:pt x="375490" y="973926"/>
                </a:lnTo>
                <a:lnTo>
                  <a:pt x="398960" y="946938"/>
                </a:lnTo>
                <a:lnTo>
                  <a:pt x="420079" y="921122"/>
                </a:lnTo>
                <a:lnTo>
                  <a:pt x="436507" y="891788"/>
                </a:lnTo>
                <a:lnTo>
                  <a:pt x="450588" y="860106"/>
                </a:lnTo>
                <a:lnTo>
                  <a:pt x="462322" y="826076"/>
                </a:lnTo>
                <a:lnTo>
                  <a:pt x="472883" y="790874"/>
                </a:lnTo>
                <a:lnTo>
                  <a:pt x="482271" y="755672"/>
                </a:lnTo>
                <a:lnTo>
                  <a:pt x="491658" y="719297"/>
                </a:lnTo>
                <a:lnTo>
                  <a:pt x="502219" y="685268"/>
                </a:lnTo>
                <a:lnTo>
                  <a:pt x="513952" y="651238"/>
                </a:lnTo>
                <a:lnTo>
                  <a:pt x="528034" y="619558"/>
                </a:lnTo>
                <a:lnTo>
                  <a:pt x="545635" y="591396"/>
                </a:lnTo>
                <a:lnTo>
                  <a:pt x="566755" y="565581"/>
                </a:lnTo>
                <a:lnTo>
                  <a:pt x="592570" y="544460"/>
                </a:lnTo>
                <a:lnTo>
                  <a:pt x="620733" y="526859"/>
                </a:lnTo>
                <a:lnTo>
                  <a:pt x="652413" y="512777"/>
                </a:lnTo>
                <a:lnTo>
                  <a:pt x="686443" y="501044"/>
                </a:lnTo>
                <a:lnTo>
                  <a:pt x="720472" y="490483"/>
                </a:lnTo>
                <a:lnTo>
                  <a:pt x="756848" y="481096"/>
                </a:lnTo>
                <a:lnTo>
                  <a:pt x="792049" y="471708"/>
                </a:lnTo>
                <a:lnTo>
                  <a:pt x="827252" y="461147"/>
                </a:lnTo>
                <a:lnTo>
                  <a:pt x="861280" y="449413"/>
                </a:lnTo>
                <a:lnTo>
                  <a:pt x="892962" y="435332"/>
                </a:lnTo>
                <a:lnTo>
                  <a:pt x="922297" y="418906"/>
                </a:lnTo>
                <a:lnTo>
                  <a:pt x="948112" y="397785"/>
                </a:lnTo>
                <a:lnTo>
                  <a:pt x="975101" y="374315"/>
                </a:lnTo>
                <a:lnTo>
                  <a:pt x="998569" y="347327"/>
                </a:lnTo>
                <a:lnTo>
                  <a:pt x="1020864" y="319166"/>
                </a:lnTo>
                <a:lnTo>
                  <a:pt x="1043158" y="289831"/>
                </a:lnTo>
                <a:lnTo>
                  <a:pt x="1065453" y="260495"/>
                </a:lnTo>
                <a:lnTo>
                  <a:pt x="1087747" y="232334"/>
                </a:lnTo>
                <a:lnTo>
                  <a:pt x="1112390" y="205346"/>
                </a:lnTo>
                <a:lnTo>
                  <a:pt x="1137030" y="181878"/>
                </a:lnTo>
                <a:lnTo>
                  <a:pt x="1165193" y="161930"/>
                </a:lnTo>
                <a:lnTo>
                  <a:pt x="1194528" y="146675"/>
                </a:lnTo>
                <a:lnTo>
                  <a:pt x="1229731" y="136115"/>
                </a:lnTo>
                <a:lnTo>
                  <a:pt x="1266106" y="131421"/>
                </a:lnTo>
                <a:lnTo>
                  <a:pt x="1303654" y="130247"/>
                </a:lnTo>
                <a:lnTo>
                  <a:pt x="1343549" y="133769"/>
                </a:lnTo>
                <a:lnTo>
                  <a:pt x="1383446" y="138462"/>
                </a:lnTo>
                <a:lnTo>
                  <a:pt x="1423342" y="144329"/>
                </a:lnTo>
                <a:lnTo>
                  <a:pt x="1463237" y="149023"/>
                </a:lnTo>
                <a:lnTo>
                  <a:pt x="1503133" y="151369"/>
                </a:lnTo>
                <a:lnTo>
                  <a:pt x="1541856" y="151369"/>
                </a:lnTo>
                <a:lnTo>
                  <a:pt x="1578232" y="146675"/>
                </a:lnTo>
                <a:lnTo>
                  <a:pt x="1614608" y="137288"/>
                </a:lnTo>
                <a:lnTo>
                  <a:pt x="1649810" y="123208"/>
                </a:lnTo>
                <a:lnTo>
                  <a:pt x="1685011" y="104433"/>
                </a:lnTo>
                <a:lnTo>
                  <a:pt x="1720214" y="85659"/>
                </a:lnTo>
                <a:lnTo>
                  <a:pt x="1755415" y="64537"/>
                </a:lnTo>
                <a:lnTo>
                  <a:pt x="1789445" y="44589"/>
                </a:lnTo>
                <a:lnTo>
                  <a:pt x="1825821" y="26988"/>
                </a:lnTo>
                <a:lnTo>
                  <a:pt x="1861022" y="12907"/>
                </a:lnTo>
                <a:lnTo>
                  <a:pt x="1897398" y="35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E2E6A6E-803E-4838-AD5C-113793CC2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7890" y="4009102"/>
            <a:ext cx="3214111" cy="2848897"/>
          </a:xfrm>
          <a:custGeom>
            <a:avLst/>
            <a:gdLst>
              <a:gd name="connsiteX0" fmla="*/ 1835656 w 3214111"/>
              <a:gd name="connsiteY0" fmla="*/ 0 h 2848897"/>
              <a:gd name="connsiteX1" fmla="*/ 1871276 w 3214111"/>
              <a:gd name="connsiteY1" fmla="*/ 3339 h 2848897"/>
              <a:gd name="connsiteX2" fmla="*/ 1905787 w 3214111"/>
              <a:gd name="connsiteY2" fmla="*/ 12245 h 2848897"/>
              <a:gd name="connsiteX3" fmla="*/ 1939183 w 3214111"/>
              <a:gd name="connsiteY3" fmla="*/ 25604 h 2848897"/>
              <a:gd name="connsiteX4" fmla="*/ 1973690 w 3214111"/>
              <a:gd name="connsiteY4" fmla="*/ 42302 h 2848897"/>
              <a:gd name="connsiteX5" fmla="*/ 2005974 w 3214111"/>
              <a:gd name="connsiteY5" fmla="*/ 61227 h 2848897"/>
              <a:gd name="connsiteX6" fmla="*/ 2039370 w 3214111"/>
              <a:gd name="connsiteY6" fmla="*/ 81264 h 2848897"/>
              <a:gd name="connsiteX7" fmla="*/ 2072765 w 3214111"/>
              <a:gd name="connsiteY7" fmla="*/ 99075 h 2848897"/>
              <a:gd name="connsiteX8" fmla="*/ 2106161 w 3214111"/>
              <a:gd name="connsiteY8" fmla="*/ 116887 h 2848897"/>
              <a:gd name="connsiteX9" fmla="*/ 2138444 w 3214111"/>
              <a:gd name="connsiteY9" fmla="*/ 130245 h 2848897"/>
              <a:gd name="connsiteX10" fmla="*/ 2174066 w 3214111"/>
              <a:gd name="connsiteY10" fmla="*/ 139150 h 2848897"/>
              <a:gd name="connsiteX11" fmla="*/ 2208575 w 3214111"/>
              <a:gd name="connsiteY11" fmla="*/ 143604 h 2848897"/>
              <a:gd name="connsiteX12" fmla="*/ 2245310 w 3214111"/>
              <a:gd name="connsiteY12" fmla="*/ 143604 h 2848897"/>
              <a:gd name="connsiteX13" fmla="*/ 2283159 w 3214111"/>
              <a:gd name="connsiteY13" fmla="*/ 141378 h 2848897"/>
              <a:gd name="connsiteX14" fmla="*/ 2321007 w 3214111"/>
              <a:gd name="connsiteY14" fmla="*/ 136924 h 2848897"/>
              <a:gd name="connsiteX15" fmla="*/ 2358857 w 3214111"/>
              <a:gd name="connsiteY15" fmla="*/ 131359 h 2848897"/>
              <a:gd name="connsiteX16" fmla="*/ 2396705 w 3214111"/>
              <a:gd name="connsiteY16" fmla="*/ 126906 h 2848897"/>
              <a:gd name="connsiteX17" fmla="*/ 2434554 w 3214111"/>
              <a:gd name="connsiteY17" fmla="*/ 123565 h 2848897"/>
              <a:gd name="connsiteX18" fmla="*/ 2470175 w 3214111"/>
              <a:gd name="connsiteY18" fmla="*/ 124678 h 2848897"/>
              <a:gd name="connsiteX19" fmla="*/ 2504683 w 3214111"/>
              <a:gd name="connsiteY19" fmla="*/ 129132 h 2848897"/>
              <a:gd name="connsiteX20" fmla="*/ 2538079 w 3214111"/>
              <a:gd name="connsiteY20" fmla="*/ 139150 h 2848897"/>
              <a:gd name="connsiteX21" fmla="*/ 2565910 w 3214111"/>
              <a:gd name="connsiteY21" fmla="*/ 153622 h 2848897"/>
              <a:gd name="connsiteX22" fmla="*/ 2592625 w 3214111"/>
              <a:gd name="connsiteY22" fmla="*/ 172547 h 2848897"/>
              <a:gd name="connsiteX23" fmla="*/ 2616003 w 3214111"/>
              <a:gd name="connsiteY23" fmla="*/ 194811 h 2848897"/>
              <a:gd name="connsiteX24" fmla="*/ 2639380 w 3214111"/>
              <a:gd name="connsiteY24" fmla="*/ 220414 h 2848897"/>
              <a:gd name="connsiteX25" fmla="*/ 2660531 w 3214111"/>
              <a:gd name="connsiteY25" fmla="*/ 247131 h 2848897"/>
              <a:gd name="connsiteX26" fmla="*/ 2681682 w 3214111"/>
              <a:gd name="connsiteY26" fmla="*/ 274961 h 2848897"/>
              <a:gd name="connsiteX27" fmla="*/ 2702832 w 3214111"/>
              <a:gd name="connsiteY27" fmla="*/ 302791 h 2848897"/>
              <a:gd name="connsiteX28" fmla="*/ 2723982 w 3214111"/>
              <a:gd name="connsiteY28" fmla="*/ 329509 h 2848897"/>
              <a:gd name="connsiteX29" fmla="*/ 2746247 w 3214111"/>
              <a:gd name="connsiteY29" fmla="*/ 355112 h 2848897"/>
              <a:gd name="connsiteX30" fmla="*/ 2771851 w 3214111"/>
              <a:gd name="connsiteY30" fmla="*/ 377377 h 2848897"/>
              <a:gd name="connsiteX31" fmla="*/ 2796341 w 3214111"/>
              <a:gd name="connsiteY31" fmla="*/ 397415 h 2848897"/>
              <a:gd name="connsiteX32" fmla="*/ 2824171 w 3214111"/>
              <a:gd name="connsiteY32" fmla="*/ 412999 h 2848897"/>
              <a:gd name="connsiteX33" fmla="*/ 2854227 w 3214111"/>
              <a:gd name="connsiteY33" fmla="*/ 426357 h 2848897"/>
              <a:gd name="connsiteX34" fmla="*/ 2886509 w 3214111"/>
              <a:gd name="connsiteY34" fmla="*/ 437489 h 2848897"/>
              <a:gd name="connsiteX35" fmla="*/ 2919904 w 3214111"/>
              <a:gd name="connsiteY35" fmla="*/ 447507 h 2848897"/>
              <a:gd name="connsiteX36" fmla="*/ 2953300 w 3214111"/>
              <a:gd name="connsiteY36" fmla="*/ 456413 h 2848897"/>
              <a:gd name="connsiteX37" fmla="*/ 2987809 w 3214111"/>
              <a:gd name="connsiteY37" fmla="*/ 465320 h 2848897"/>
              <a:gd name="connsiteX38" fmla="*/ 3020092 w 3214111"/>
              <a:gd name="connsiteY38" fmla="*/ 475338 h 2848897"/>
              <a:gd name="connsiteX39" fmla="*/ 3052373 w 3214111"/>
              <a:gd name="connsiteY39" fmla="*/ 486470 h 2848897"/>
              <a:gd name="connsiteX40" fmla="*/ 3082430 w 3214111"/>
              <a:gd name="connsiteY40" fmla="*/ 499829 h 2848897"/>
              <a:gd name="connsiteX41" fmla="*/ 3109148 w 3214111"/>
              <a:gd name="connsiteY41" fmla="*/ 516527 h 2848897"/>
              <a:gd name="connsiteX42" fmla="*/ 3133639 w 3214111"/>
              <a:gd name="connsiteY42" fmla="*/ 536565 h 2848897"/>
              <a:gd name="connsiteX43" fmla="*/ 3153674 w 3214111"/>
              <a:gd name="connsiteY43" fmla="*/ 561055 h 2848897"/>
              <a:gd name="connsiteX44" fmla="*/ 3170373 w 3214111"/>
              <a:gd name="connsiteY44" fmla="*/ 587772 h 2848897"/>
              <a:gd name="connsiteX45" fmla="*/ 3183731 w 3214111"/>
              <a:gd name="connsiteY45" fmla="*/ 617827 h 2848897"/>
              <a:gd name="connsiteX46" fmla="*/ 3194863 w 3214111"/>
              <a:gd name="connsiteY46" fmla="*/ 650112 h 2848897"/>
              <a:gd name="connsiteX47" fmla="*/ 3204881 w 3214111"/>
              <a:gd name="connsiteY47" fmla="*/ 682393 h 2848897"/>
              <a:gd name="connsiteX48" fmla="*/ 3213788 w 3214111"/>
              <a:gd name="connsiteY48" fmla="*/ 716904 h 2848897"/>
              <a:gd name="connsiteX49" fmla="*/ 3214111 w 3214111"/>
              <a:gd name="connsiteY49" fmla="*/ 718115 h 2848897"/>
              <a:gd name="connsiteX50" fmla="*/ 3214111 w 3214111"/>
              <a:gd name="connsiteY50" fmla="*/ 2848897 h 2848897"/>
              <a:gd name="connsiteX51" fmla="*/ 426570 w 3214111"/>
              <a:gd name="connsiteY51" fmla="*/ 2848897 h 2848897"/>
              <a:gd name="connsiteX52" fmla="*/ 414108 w 3214111"/>
              <a:gd name="connsiteY52" fmla="*/ 2820857 h 2848897"/>
              <a:gd name="connsiteX53" fmla="*/ 398524 w 3214111"/>
              <a:gd name="connsiteY53" fmla="*/ 2793028 h 2848897"/>
              <a:gd name="connsiteX54" fmla="*/ 378487 w 3214111"/>
              <a:gd name="connsiteY54" fmla="*/ 2768537 h 2848897"/>
              <a:gd name="connsiteX55" fmla="*/ 356222 w 3214111"/>
              <a:gd name="connsiteY55" fmla="*/ 2742933 h 2848897"/>
              <a:gd name="connsiteX56" fmla="*/ 330619 w 3214111"/>
              <a:gd name="connsiteY56" fmla="*/ 2720669 h 2848897"/>
              <a:gd name="connsiteX57" fmla="*/ 302788 w 3214111"/>
              <a:gd name="connsiteY57" fmla="*/ 2699519 h 2848897"/>
              <a:gd name="connsiteX58" fmla="*/ 274959 w 3214111"/>
              <a:gd name="connsiteY58" fmla="*/ 2678368 h 2848897"/>
              <a:gd name="connsiteX59" fmla="*/ 247130 w 3214111"/>
              <a:gd name="connsiteY59" fmla="*/ 2657218 h 2848897"/>
              <a:gd name="connsiteX60" fmla="*/ 220413 w 3214111"/>
              <a:gd name="connsiteY60" fmla="*/ 2636065 h 2848897"/>
              <a:gd name="connsiteX61" fmla="*/ 194809 w 3214111"/>
              <a:gd name="connsiteY61" fmla="*/ 2612689 h 2848897"/>
              <a:gd name="connsiteX62" fmla="*/ 172546 w 3214111"/>
              <a:gd name="connsiteY62" fmla="*/ 2589312 h 2848897"/>
              <a:gd name="connsiteX63" fmla="*/ 153622 w 3214111"/>
              <a:gd name="connsiteY63" fmla="*/ 2562594 h 2848897"/>
              <a:gd name="connsiteX64" fmla="*/ 139150 w 3214111"/>
              <a:gd name="connsiteY64" fmla="*/ 2534764 h 2848897"/>
              <a:gd name="connsiteX65" fmla="*/ 129132 w 3214111"/>
              <a:gd name="connsiteY65" fmla="*/ 2501370 h 2848897"/>
              <a:gd name="connsiteX66" fmla="*/ 124678 w 3214111"/>
              <a:gd name="connsiteY66" fmla="*/ 2466860 h 2848897"/>
              <a:gd name="connsiteX67" fmla="*/ 123564 w 3214111"/>
              <a:gd name="connsiteY67" fmla="*/ 2431236 h 2848897"/>
              <a:gd name="connsiteX68" fmla="*/ 126904 w 3214111"/>
              <a:gd name="connsiteY68" fmla="*/ 2393388 h 2848897"/>
              <a:gd name="connsiteX69" fmla="*/ 131358 w 3214111"/>
              <a:gd name="connsiteY69" fmla="*/ 2355539 h 2848897"/>
              <a:gd name="connsiteX70" fmla="*/ 136923 w 3214111"/>
              <a:gd name="connsiteY70" fmla="*/ 2317690 h 2848897"/>
              <a:gd name="connsiteX71" fmla="*/ 141376 w 3214111"/>
              <a:gd name="connsiteY71" fmla="*/ 2279842 h 2848897"/>
              <a:gd name="connsiteX72" fmla="*/ 143604 w 3214111"/>
              <a:gd name="connsiteY72" fmla="*/ 2241992 h 2848897"/>
              <a:gd name="connsiteX73" fmla="*/ 143604 w 3214111"/>
              <a:gd name="connsiteY73" fmla="*/ 2205256 h 2848897"/>
              <a:gd name="connsiteX74" fmla="*/ 139150 w 3214111"/>
              <a:gd name="connsiteY74" fmla="*/ 2170747 h 2848897"/>
              <a:gd name="connsiteX75" fmla="*/ 130245 w 3214111"/>
              <a:gd name="connsiteY75" fmla="*/ 2136238 h 2848897"/>
              <a:gd name="connsiteX76" fmla="*/ 116886 w 3214111"/>
              <a:gd name="connsiteY76" fmla="*/ 2103954 h 2848897"/>
              <a:gd name="connsiteX77" fmla="*/ 100188 w 3214111"/>
              <a:gd name="connsiteY77" fmla="*/ 2070559 h 2848897"/>
              <a:gd name="connsiteX78" fmla="*/ 81264 w 3214111"/>
              <a:gd name="connsiteY78" fmla="*/ 2037163 h 2848897"/>
              <a:gd name="connsiteX79" fmla="*/ 61227 w 3214111"/>
              <a:gd name="connsiteY79" fmla="*/ 2003766 h 2848897"/>
              <a:gd name="connsiteX80" fmla="*/ 42303 w 3214111"/>
              <a:gd name="connsiteY80" fmla="*/ 1971483 h 2848897"/>
              <a:gd name="connsiteX81" fmla="*/ 25603 w 3214111"/>
              <a:gd name="connsiteY81" fmla="*/ 1936974 h 2848897"/>
              <a:gd name="connsiteX82" fmla="*/ 12246 w 3214111"/>
              <a:gd name="connsiteY82" fmla="*/ 1903578 h 2848897"/>
              <a:gd name="connsiteX83" fmla="*/ 3340 w 3214111"/>
              <a:gd name="connsiteY83" fmla="*/ 1869068 h 2848897"/>
              <a:gd name="connsiteX84" fmla="*/ 0 w 3214111"/>
              <a:gd name="connsiteY84" fmla="*/ 1833446 h 2848897"/>
              <a:gd name="connsiteX85" fmla="*/ 3340 w 3214111"/>
              <a:gd name="connsiteY85" fmla="*/ 1797824 h 2848897"/>
              <a:gd name="connsiteX86" fmla="*/ 12246 w 3214111"/>
              <a:gd name="connsiteY86" fmla="*/ 1763315 h 2848897"/>
              <a:gd name="connsiteX87" fmla="*/ 25603 w 3214111"/>
              <a:gd name="connsiteY87" fmla="*/ 1729918 h 2848897"/>
              <a:gd name="connsiteX88" fmla="*/ 42303 w 3214111"/>
              <a:gd name="connsiteY88" fmla="*/ 1695410 h 2848897"/>
              <a:gd name="connsiteX89" fmla="*/ 61227 w 3214111"/>
              <a:gd name="connsiteY89" fmla="*/ 1663126 h 2848897"/>
              <a:gd name="connsiteX90" fmla="*/ 81264 w 3214111"/>
              <a:gd name="connsiteY90" fmla="*/ 1629730 h 2848897"/>
              <a:gd name="connsiteX91" fmla="*/ 100188 w 3214111"/>
              <a:gd name="connsiteY91" fmla="*/ 1596334 h 2848897"/>
              <a:gd name="connsiteX92" fmla="*/ 116886 w 3214111"/>
              <a:gd name="connsiteY92" fmla="*/ 1562938 h 2848897"/>
              <a:gd name="connsiteX93" fmla="*/ 130245 w 3214111"/>
              <a:gd name="connsiteY93" fmla="*/ 1530654 h 2848897"/>
              <a:gd name="connsiteX94" fmla="*/ 139150 w 3214111"/>
              <a:gd name="connsiteY94" fmla="*/ 1496145 h 2848897"/>
              <a:gd name="connsiteX95" fmla="*/ 143604 w 3214111"/>
              <a:gd name="connsiteY95" fmla="*/ 1461636 h 2848897"/>
              <a:gd name="connsiteX96" fmla="*/ 143604 w 3214111"/>
              <a:gd name="connsiteY96" fmla="*/ 1424901 h 2848897"/>
              <a:gd name="connsiteX97" fmla="*/ 141376 w 3214111"/>
              <a:gd name="connsiteY97" fmla="*/ 1387052 h 2848897"/>
              <a:gd name="connsiteX98" fmla="*/ 136923 w 3214111"/>
              <a:gd name="connsiteY98" fmla="*/ 1349203 h 2848897"/>
              <a:gd name="connsiteX99" fmla="*/ 131358 w 3214111"/>
              <a:gd name="connsiteY99" fmla="*/ 1311353 h 2848897"/>
              <a:gd name="connsiteX100" fmla="*/ 126904 w 3214111"/>
              <a:gd name="connsiteY100" fmla="*/ 1273505 h 2848897"/>
              <a:gd name="connsiteX101" fmla="*/ 123564 w 3214111"/>
              <a:gd name="connsiteY101" fmla="*/ 1235657 h 2848897"/>
              <a:gd name="connsiteX102" fmla="*/ 124678 w 3214111"/>
              <a:gd name="connsiteY102" fmla="*/ 1200034 h 2848897"/>
              <a:gd name="connsiteX103" fmla="*/ 129132 w 3214111"/>
              <a:gd name="connsiteY103" fmla="*/ 1165525 h 2848897"/>
              <a:gd name="connsiteX104" fmla="*/ 139150 w 3214111"/>
              <a:gd name="connsiteY104" fmla="*/ 1132128 h 2848897"/>
              <a:gd name="connsiteX105" fmla="*/ 153622 w 3214111"/>
              <a:gd name="connsiteY105" fmla="*/ 1104298 h 2848897"/>
              <a:gd name="connsiteX106" fmla="*/ 172546 w 3214111"/>
              <a:gd name="connsiteY106" fmla="*/ 1077582 h 2848897"/>
              <a:gd name="connsiteX107" fmla="*/ 194809 w 3214111"/>
              <a:gd name="connsiteY107" fmla="*/ 1054204 h 2848897"/>
              <a:gd name="connsiteX108" fmla="*/ 220413 w 3214111"/>
              <a:gd name="connsiteY108" fmla="*/ 1030827 h 2848897"/>
              <a:gd name="connsiteX109" fmla="*/ 247130 w 3214111"/>
              <a:gd name="connsiteY109" fmla="*/ 1009676 h 2848897"/>
              <a:gd name="connsiteX110" fmla="*/ 274959 w 3214111"/>
              <a:gd name="connsiteY110" fmla="*/ 988524 h 2848897"/>
              <a:gd name="connsiteX111" fmla="*/ 302788 w 3214111"/>
              <a:gd name="connsiteY111" fmla="*/ 967374 h 2848897"/>
              <a:gd name="connsiteX112" fmla="*/ 330619 w 3214111"/>
              <a:gd name="connsiteY112" fmla="*/ 946223 h 2848897"/>
              <a:gd name="connsiteX113" fmla="*/ 356222 w 3214111"/>
              <a:gd name="connsiteY113" fmla="*/ 923960 h 2848897"/>
              <a:gd name="connsiteX114" fmla="*/ 378487 w 3214111"/>
              <a:gd name="connsiteY114" fmla="*/ 898356 h 2848897"/>
              <a:gd name="connsiteX115" fmla="*/ 398524 w 3214111"/>
              <a:gd name="connsiteY115" fmla="*/ 873865 h 2848897"/>
              <a:gd name="connsiteX116" fmla="*/ 414108 w 3214111"/>
              <a:gd name="connsiteY116" fmla="*/ 846035 h 2848897"/>
              <a:gd name="connsiteX117" fmla="*/ 427466 w 3214111"/>
              <a:gd name="connsiteY117" fmla="*/ 815980 h 2848897"/>
              <a:gd name="connsiteX118" fmla="*/ 438598 w 3214111"/>
              <a:gd name="connsiteY118" fmla="*/ 783695 h 2848897"/>
              <a:gd name="connsiteX119" fmla="*/ 448618 w 3214111"/>
              <a:gd name="connsiteY119" fmla="*/ 750298 h 2848897"/>
              <a:gd name="connsiteX120" fmla="*/ 457523 w 3214111"/>
              <a:gd name="connsiteY120" fmla="*/ 716904 h 2848897"/>
              <a:gd name="connsiteX121" fmla="*/ 466429 w 3214111"/>
              <a:gd name="connsiteY121" fmla="*/ 682393 h 2848897"/>
              <a:gd name="connsiteX122" fmla="*/ 476447 w 3214111"/>
              <a:gd name="connsiteY122" fmla="*/ 650112 h 2848897"/>
              <a:gd name="connsiteX123" fmla="*/ 487579 w 3214111"/>
              <a:gd name="connsiteY123" fmla="*/ 617827 h 2848897"/>
              <a:gd name="connsiteX124" fmla="*/ 500938 w 3214111"/>
              <a:gd name="connsiteY124" fmla="*/ 587772 h 2848897"/>
              <a:gd name="connsiteX125" fmla="*/ 517636 w 3214111"/>
              <a:gd name="connsiteY125" fmla="*/ 561055 h 2848897"/>
              <a:gd name="connsiteX126" fmla="*/ 537671 w 3214111"/>
              <a:gd name="connsiteY126" fmla="*/ 536565 h 2848897"/>
              <a:gd name="connsiteX127" fmla="*/ 562163 w 3214111"/>
              <a:gd name="connsiteY127" fmla="*/ 516527 h 2848897"/>
              <a:gd name="connsiteX128" fmla="*/ 588880 w 3214111"/>
              <a:gd name="connsiteY128" fmla="*/ 499829 h 2848897"/>
              <a:gd name="connsiteX129" fmla="*/ 618935 w 3214111"/>
              <a:gd name="connsiteY129" fmla="*/ 486470 h 2848897"/>
              <a:gd name="connsiteX130" fmla="*/ 651218 w 3214111"/>
              <a:gd name="connsiteY130" fmla="*/ 475338 h 2848897"/>
              <a:gd name="connsiteX131" fmla="*/ 683501 w 3214111"/>
              <a:gd name="connsiteY131" fmla="*/ 465320 h 2848897"/>
              <a:gd name="connsiteX132" fmla="*/ 718010 w 3214111"/>
              <a:gd name="connsiteY132" fmla="*/ 456413 h 2848897"/>
              <a:gd name="connsiteX133" fmla="*/ 751405 w 3214111"/>
              <a:gd name="connsiteY133" fmla="*/ 447507 h 2848897"/>
              <a:gd name="connsiteX134" fmla="*/ 784802 w 3214111"/>
              <a:gd name="connsiteY134" fmla="*/ 437489 h 2848897"/>
              <a:gd name="connsiteX135" fmla="*/ 817083 w 3214111"/>
              <a:gd name="connsiteY135" fmla="*/ 426357 h 2848897"/>
              <a:gd name="connsiteX136" fmla="*/ 847140 w 3214111"/>
              <a:gd name="connsiteY136" fmla="*/ 412999 h 2848897"/>
              <a:gd name="connsiteX137" fmla="*/ 874970 w 3214111"/>
              <a:gd name="connsiteY137" fmla="*/ 397415 h 2848897"/>
              <a:gd name="connsiteX138" fmla="*/ 899460 w 3214111"/>
              <a:gd name="connsiteY138" fmla="*/ 377377 h 2848897"/>
              <a:gd name="connsiteX139" fmla="*/ 925064 w 3214111"/>
              <a:gd name="connsiteY139" fmla="*/ 355112 h 2848897"/>
              <a:gd name="connsiteX140" fmla="*/ 947328 w 3214111"/>
              <a:gd name="connsiteY140" fmla="*/ 329509 h 2848897"/>
              <a:gd name="connsiteX141" fmla="*/ 968478 w 3214111"/>
              <a:gd name="connsiteY141" fmla="*/ 302791 h 2848897"/>
              <a:gd name="connsiteX142" fmla="*/ 989628 w 3214111"/>
              <a:gd name="connsiteY142" fmla="*/ 274961 h 2848897"/>
              <a:gd name="connsiteX143" fmla="*/ 1010780 w 3214111"/>
              <a:gd name="connsiteY143" fmla="*/ 247131 h 2848897"/>
              <a:gd name="connsiteX144" fmla="*/ 1031930 w 3214111"/>
              <a:gd name="connsiteY144" fmla="*/ 220414 h 2848897"/>
              <a:gd name="connsiteX145" fmla="*/ 1055307 w 3214111"/>
              <a:gd name="connsiteY145" fmla="*/ 194811 h 2848897"/>
              <a:gd name="connsiteX146" fmla="*/ 1078683 w 3214111"/>
              <a:gd name="connsiteY146" fmla="*/ 172547 h 2848897"/>
              <a:gd name="connsiteX147" fmla="*/ 1105401 w 3214111"/>
              <a:gd name="connsiteY147" fmla="*/ 153622 h 2848897"/>
              <a:gd name="connsiteX148" fmla="*/ 1133231 w 3214111"/>
              <a:gd name="connsiteY148" fmla="*/ 139150 h 2848897"/>
              <a:gd name="connsiteX149" fmla="*/ 1166627 w 3214111"/>
              <a:gd name="connsiteY149" fmla="*/ 129132 h 2848897"/>
              <a:gd name="connsiteX150" fmla="*/ 1201137 w 3214111"/>
              <a:gd name="connsiteY150" fmla="*/ 124678 h 2848897"/>
              <a:gd name="connsiteX151" fmla="*/ 1236757 w 3214111"/>
              <a:gd name="connsiteY151" fmla="*/ 123565 h 2848897"/>
              <a:gd name="connsiteX152" fmla="*/ 1274605 w 3214111"/>
              <a:gd name="connsiteY152" fmla="*/ 126906 h 2848897"/>
              <a:gd name="connsiteX153" fmla="*/ 1312455 w 3214111"/>
              <a:gd name="connsiteY153" fmla="*/ 131359 h 2848897"/>
              <a:gd name="connsiteX154" fmla="*/ 1350304 w 3214111"/>
              <a:gd name="connsiteY154" fmla="*/ 136924 h 2848897"/>
              <a:gd name="connsiteX155" fmla="*/ 1388152 w 3214111"/>
              <a:gd name="connsiteY155" fmla="*/ 141378 h 2848897"/>
              <a:gd name="connsiteX156" fmla="*/ 1426000 w 3214111"/>
              <a:gd name="connsiteY156" fmla="*/ 143604 h 2848897"/>
              <a:gd name="connsiteX157" fmla="*/ 1462737 w 3214111"/>
              <a:gd name="connsiteY157" fmla="*/ 143604 h 2848897"/>
              <a:gd name="connsiteX158" fmla="*/ 1497245 w 3214111"/>
              <a:gd name="connsiteY158" fmla="*/ 139150 h 2848897"/>
              <a:gd name="connsiteX159" fmla="*/ 1531755 w 3214111"/>
              <a:gd name="connsiteY159" fmla="*/ 130245 h 2848897"/>
              <a:gd name="connsiteX160" fmla="*/ 1565150 w 3214111"/>
              <a:gd name="connsiteY160" fmla="*/ 116887 h 2848897"/>
              <a:gd name="connsiteX161" fmla="*/ 1598545 w 3214111"/>
              <a:gd name="connsiteY161" fmla="*/ 99075 h 2848897"/>
              <a:gd name="connsiteX162" fmla="*/ 1631941 w 3214111"/>
              <a:gd name="connsiteY162" fmla="*/ 81264 h 2848897"/>
              <a:gd name="connsiteX163" fmla="*/ 1665337 w 3214111"/>
              <a:gd name="connsiteY163" fmla="*/ 61227 h 2848897"/>
              <a:gd name="connsiteX164" fmla="*/ 1697620 w 3214111"/>
              <a:gd name="connsiteY164" fmla="*/ 42302 h 2848897"/>
              <a:gd name="connsiteX165" fmla="*/ 1732129 w 3214111"/>
              <a:gd name="connsiteY165" fmla="*/ 25604 h 2848897"/>
              <a:gd name="connsiteX166" fmla="*/ 1765525 w 3214111"/>
              <a:gd name="connsiteY166" fmla="*/ 12245 h 2848897"/>
              <a:gd name="connsiteX167" fmla="*/ 1800034 w 3214111"/>
              <a:gd name="connsiteY167" fmla="*/ 3339 h 284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4111" h="2848897">
                <a:moveTo>
                  <a:pt x="1835656" y="0"/>
                </a:moveTo>
                <a:lnTo>
                  <a:pt x="1871276" y="3339"/>
                </a:lnTo>
                <a:lnTo>
                  <a:pt x="1905787" y="12245"/>
                </a:lnTo>
                <a:lnTo>
                  <a:pt x="1939183" y="25604"/>
                </a:lnTo>
                <a:lnTo>
                  <a:pt x="1973690" y="42302"/>
                </a:lnTo>
                <a:lnTo>
                  <a:pt x="2005974" y="61227"/>
                </a:lnTo>
                <a:lnTo>
                  <a:pt x="2039370" y="81264"/>
                </a:lnTo>
                <a:lnTo>
                  <a:pt x="2072765" y="99075"/>
                </a:lnTo>
                <a:lnTo>
                  <a:pt x="2106161" y="116887"/>
                </a:lnTo>
                <a:lnTo>
                  <a:pt x="2138444" y="130245"/>
                </a:lnTo>
                <a:lnTo>
                  <a:pt x="2174066" y="139150"/>
                </a:lnTo>
                <a:lnTo>
                  <a:pt x="2208575" y="143604"/>
                </a:lnTo>
                <a:lnTo>
                  <a:pt x="2245310" y="143604"/>
                </a:lnTo>
                <a:lnTo>
                  <a:pt x="2283159" y="141378"/>
                </a:lnTo>
                <a:lnTo>
                  <a:pt x="2321007" y="136924"/>
                </a:lnTo>
                <a:lnTo>
                  <a:pt x="2358857" y="131359"/>
                </a:lnTo>
                <a:lnTo>
                  <a:pt x="2396705" y="126906"/>
                </a:lnTo>
                <a:lnTo>
                  <a:pt x="2434554" y="123565"/>
                </a:lnTo>
                <a:lnTo>
                  <a:pt x="2470175" y="124678"/>
                </a:lnTo>
                <a:lnTo>
                  <a:pt x="2504683" y="129132"/>
                </a:lnTo>
                <a:lnTo>
                  <a:pt x="2538079" y="139150"/>
                </a:lnTo>
                <a:lnTo>
                  <a:pt x="2565910" y="153622"/>
                </a:lnTo>
                <a:lnTo>
                  <a:pt x="2592625" y="172547"/>
                </a:lnTo>
                <a:lnTo>
                  <a:pt x="2616003" y="194811"/>
                </a:lnTo>
                <a:lnTo>
                  <a:pt x="2639380" y="220414"/>
                </a:lnTo>
                <a:lnTo>
                  <a:pt x="2660531" y="247131"/>
                </a:lnTo>
                <a:lnTo>
                  <a:pt x="2681682" y="274961"/>
                </a:lnTo>
                <a:lnTo>
                  <a:pt x="2702832" y="302791"/>
                </a:lnTo>
                <a:lnTo>
                  <a:pt x="2723982" y="329509"/>
                </a:lnTo>
                <a:lnTo>
                  <a:pt x="2746247" y="355112"/>
                </a:lnTo>
                <a:lnTo>
                  <a:pt x="2771851" y="377377"/>
                </a:lnTo>
                <a:lnTo>
                  <a:pt x="2796341" y="397415"/>
                </a:lnTo>
                <a:lnTo>
                  <a:pt x="2824171" y="412999"/>
                </a:lnTo>
                <a:lnTo>
                  <a:pt x="2854227" y="426357"/>
                </a:lnTo>
                <a:lnTo>
                  <a:pt x="2886509" y="437489"/>
                </a:lnTo>
                <a:lnTo>
                  <a:pt x="2919904" y="447507"/>
                </a:lnTo>
                <a:lnTo>
                  <a:pt x="2953300" y="456413"/>
                </a:lnTo>
                <a:lnTo>
                  <a:pt x="2987809" y="465320"/>
                </a:lnTo>
                <a:lnTo>
                  <a:pt x="3020092" y="475338"/>
                </a:lnTo>
                <a:lnTo>
                  <a:pt x="3052373" y="486470"/>
                </a:lnTo>
                <a:lnTo>
                  <a:pt x="3082430" y="499829"/>
                </a:lnTo>
                <a:lnTo>
                  <a:pt x="3109148" y="516527"/>
                </a:lnTo>
                <a:lnTo>
                  <a:pt x="3133639" y="536565"/>
                </a:lnTo>
                <a:lnTo>
                  <a:pt x="3153674" y="561055"/>
                </a:lnTo>
                <a:lnTo>
                  <a:pt x="3170373" y="587772"/>
                </a:lnTo>
                <a:lnTo>
                  <a:pt x="3183731" y="617827"/>
                </a:lnTo>
                <a:lnTo>
                  <a:pt x="3194863" y="650112"/>
                </a:lnTo>
                <a:lnTo>
                  <a:pt x="3204881" y="682393"/>
                </a:lnTo>
                <a:lnTo>
                  <a:pt x="3213788" y="716904"/>
                </a:lnTo>
                <a:lnTo>
                  <a:pt x="3214111" y="718115"/>
                </a:lnTo>
                <a:lnTo>
                  <a:pt x="3214111" y="2848897"/>
                </a:lnTo>
                <a:lnTo>
                  <a:pt x="426570" y="2848897"/>
                </a:lnTo>
                <a:lnTo>
                  <a:pt x="414108" y="2820857"/>
                </a:lnTo>
                <a:lnTo>
                  <a:pt x="398524" y="2793028"/>
                </a:lnTo>
                <a:lnTo>
                  <a:pt x="378487" y="2768537"/>
                </a:lnTo>
                <a:lnTo>
                  <a:pt x="356222" y="2742933"/>
                </a:lnTo>
                <a:lnTo>
                  <a:pt x="330619" y="2720669"/>
                </a:lnTo>
                <a:lnTo>
                  <a:pt x="302788" y="2699519"/>
                </a:lnTo>
                <a:lnTo>
                  <a:pt x="274959" y="2678368"/>
                </a:lnTo>
                <a:lnTo>
                  <a:pt x="247130" y="2657218"/>
                </a:lnTo>
                <a:lnTo>
                  <a:pt x="220413" y="2636065"/>
                </a:lnTo>
                <a:lnTo>
                  <a:pt x="194809" y="2612689"/>
                </a:lnTo>
                <a:lnTo>
                  <a:pt x="172546" y="2589312"/>
                </a:lnTo>
                <a:lnTo>
                  <a:pt x="153622" y="2562594"/>
                </a:lnTo>
                <a:lnTo>
                  <a:pt x="139150" y="2534764"/>
                </a:lnTo>
                <a:lnTo>
                  <a:pt x="129132" y="2501370"/>
                </a:lnTo>
                <a:lnTo>
                  <a:pt x="124678" y="2466860"/>
                </a:lnTo>
                <a:lnTo>
                  <a:pt x="123564" y="2431236"/>
                </a:lnTo>
                <a:lnTo>
                  <a:pt x="126904" y="2393388"/>
                </a:lnTo>
                <a:lnTo>
                  <a:pt x="131358" y="2355539"/>
                </a:lnTo>
                <a:lnTo>
                  <a:pt x="136923" y="2317690"/>
                </a:lnTo>
                <a:lnTo>
                  <a:pt x="141376" y="2279842"/>
                </a:lnTo>
                <a:lnTo>
                  <a:pt x="143604" y="2241992"/>
                </a:lnTo>
                <a:lnTo>
                  <a:pt x="143604" y="2205256"/>
                </a:lnTo>
                <a:lnTo>
                  <a:pt x="139150" y="2170747"/>
                </a:lnTo>
                <a:lnTo>
                  <a:pt x="130245" y="2136238"/>
                </a:lnTo>
                <a:lnTo>
                  <a:pt x="116886" y="2103954"/>
                </a:lnTo>
                <a:lnTo>
                  <a:pt x="100188" y="2070559"/>
                </a:lnTo>
                <a:lnTo>
                  <a:pt x="81264" y="2037163"/>
                </a:lnTo>
                <a:lnTo>
                  <a:pt x="61227" y="2003766"/>
                </a:lnTo>
                <a:lnTo>
                  <a:pt x="42303" y="1971483"/>
                </a:lnTo>
                <a:lnTo>
                  <a:pt x="25603" y="1936974"/>
                </a:lnTo>
                <a:lnTo>
                  <a:pt x="12246" y="1903578"/>
                </a:lnTo>
                <a:lnTo>
                  <a:pt x="3340" y="1869068"/>
                </a:lnTo>
                <a:lnTo>
                  <a:pt x="0" y="1833446"/>
                </a:lnTo>
                <a:lnTo>
                  <a:pt x="3340" y="1797824"/>
                </a:lnTo>
                <a:lnTo>
                  <a:pt x="12246" y="1763315"/>
                </a:lnTo>
                <a:lnTo>
                  <a:pt x="25603" y="1729918"/>
                </a:lnTo>
                <a:lnTo>
                  <a:pt x="42303" y="1695410"/>
                </a:lnTo>
                <a:lnTo>
                  <a:pt x="61227" y="1663126"/>
                </a:lnTo>
                <a:lnTo>
                  <a:pt x="81264" y="1629730"/>
                </a:lnTo>
                <a:lnTo>
                  <a:pt x="100188" y="1596334"/>
                </a:lnTo>
                <a:lnTo>
                  <a:pt x="116886" y="1562938"/>
                </a:lnTo>
                <a:lnTo>
                  <a:pt x="130245" y="1530654"/>
                </a:lnTo>
                <a:lnTo>
                  <a:pt x="139150" y="1496145"/>
                </a:lnTo>
                <a:lnTo>
                  <a:pt x="143604" y="1461636"/>
                </a:lnTo>
                <a:lnTo>
                  <a:pt x="143604" y="1424901"/>
                </a:lnTo>
                <a:lnTo>
                  <a:pt x="141376" y="1387052"/>
                </a:lnTo>
                <a:lnTo>
                  <a:pt x="136923" y="1349203"/>
                </a:lnTo>
                <a:lnTo>
                  <a:pt x="131358" y="1311353"/>
                </a:lnTo>
                <a:lnTo>
                  <a:pt x="126904" y="1273505"/>
                </a:lnTo>
                <a:lnTo>
                  <a:pt x="123564" y="1235657"/>
                </a:lnTo>
                <a:lnTo>
                  <a:pt x="124678" y="1200034"/>
                </a:lnTo>
                <a:lnTo>
                  <a:pt x="129132" y="1165525"/>
                </a:lnTo>
                <a:lnTo>
                  <a:pt x="139150" y="1132128"/>
                </a:lnTo>
                <a:lnTo>
                  <a:pt x="153622" y="1104298"/>
                </a:lnTo>
                <a:lnTo>
                  <a:pt x="172546" y="1077582"/>
                </a:lnTo>
                <a:lnTo>
                  <a:pt x="194809" y="1054204"/>
                </a:lnTo>
                <a:lnTo>
                  <a:pt x="220413" y="1030827"/>
                </a:lnTo>
                <a:lnTo>
                  <a:pt x="247130" y="1009676"/>
                </a:lnTo>
                <a:lnTo>
                  <a:pt x="274959" y="988524"/>
                </a:lnTo>
                <a:lnTo>
                  <a:pt x="302788" y="967374"/>
                </a:lnTo>
                <a:lnTo>
                  <a:pt x="330619" y="946223"/>
                </a:lnTo>
                <a:lnTo>
                  <a:pt x="356222" y="923960"/>
                </a:lnTo>
                <a:lnTo>
                  <a:pt x="378487" y="898356"/>
                </a:lnTo>
                <a:lnTo>
                  <a:pt x="398524" y="873865"/>
                </a:lnTo>
                <a:lnTo>
                  <a:pt x="414108" y="846035"/>
                </a:lnTo>
                <a:lnTo>
                  <a:pt x="427466" y="815980"/>
                </a:lnTo>
                <a:lnTo>
                  <a:pt x="438598" y="783695"/>
                </a:lnTo>
                <a:lnTo>
                  <a:pt x="448618" y="750298"/>
                </a:lnTo>
                <a:lnTo>
                  <a:pt x="457523" y="716904"/>
                </a:lnTo>
                <a:lnTo>
                  <a:pt x="466429" y="682393"/>
                </a:lnTo>
                <a:lnTo>
                  <a:pt x="476447" y="650112"/>
                </a:lnTo>
                <a:lnTo>
                  <a:pt x="487579" y="617827"/>
                </a:lnTo>
                <a:lnTo>
                  <a:pt x="500938" y="587772"/>
                </a:lnTo>
                <a:lnTo>
                  <a:pt x="517636" y="561055"/>
                </a:lnTo>
                <a:lnTo>
                  <a:pt x="537671" y="536565"/>
                </a:lnTo>
                <a:lnTo>
                  <a:pt x="562163" y="516527"/>
                </a:lnTo>
                <a:lnTo>
                  <a:pt x="588880" y="499829"/>
                </a:lnTo>
                <a:lnTo>
                  <a:pt x="618935" y="486470"/>
                </a:lnTo>
                <a:lnTo>
                  <a:pt x="651218" y="475338"/>
                </a:lnTo>
                <a:lnTo>
                  <a:pt x="683501" y="465320"/>
                </a:lnTo>
                <a:lnTo>
                  <a:pt x="718010" y="456413"/>
                </a:lnTo>
                <a:lnTo>
                  <a:pt x="751405" y="447507"/>
                </a:lnTo>
                <a:lnTo>
                  <a:pt x="784802" y="437489"/>
                </a:lnTo>
                <a:lnTo>
                  <a:pt x="817083" y="426357"/>
                </a:lnTo>
                <a:lnTo>
                  <a:pt x="847140" y="412999"/>
                </a:lnTo>
                <a:lnTo>
                  <a:pt x="874970" y="397415"/>
                </a:lnTo>
                <a:lnTo>
                  <a:pt x="899460" y="377377"/>
                </a:lnTo>
                <a:lnTo>
                  <a:pt x="925064" y="355112"/>
                </a:lnTo>
                <a:lnTo>
                  <a:pt x="947328" y="329509"/>
                </a:lnTo>
                <a:lnTo>
                  <a:pt x="968478" y="302791"/>
                </a:lnTo>
                <a:lnTo>
                  <a:pt x="989628" y="274961"/>
                </a:lnTo>
                <a:lnTo>
                  <a:pt x="1010780" y="247131"/>
                </a:lnTo>
                <a:lnTo>
                  <a:pt x="1031930" y="220414"/>
                </a:lnTo>
                <a:lnTo>
                  <a:pt x="1055307" y="194811"/>
                </a:lnTo>
                <a:lnTo>
                  <a:pt x="1078683" y="172547"/>
                </a:lnTo>
                <a:lnTo>
                  <a:pt x="1105401" y="153622"/>
                </a:lnTo>
                <a:lnTo>
                  <a:pt x="1133231" y="139150"/>
                </a:lnTo>
                <a:lnTo>
                  <a:pt x="1166627" y="129132"/>
                </a:lnTo>
                <a:lnTo>
                  <a:pt x="1201137" y="124678"/>
                </a:lnTo>
                <a:lnTo>
                  <a:pt x="1236757" y="123565"/>
                </a:lnTo>
                <a:lnTo>
                  <a:pt x="1274605" y="126906"/>
                </a:lnTo>
                <a:lnTo>
                  <a:pt x="1312455" y="131359"/>
                </a:lnTo>
                <a:lnTo>
                  <a:pt x="1350304" y="136924"/>
                </a:lnTo>
                <a:lnTo>
                  <a:pt x="1388152" y="141378"/>
                </a:lnTo>
                <a:lnTo>
                  <a:pt x="1426000" y="143604"/>
                </a:lnTo>
                <a:lnTo>
                  <a:pt x="1462737" y="143604"/>
                </a:lnTo>
                <a:lnTo>
                  <a:pt x="1497245" y="139150"/>
                </a:lnTo>
                <a:lnTo>
                  <a:pt x="1531755" y="130245"/>
                </a:lnTo>
                <a:lnTo>
                  <a:pt x="1565150" y="116887"/>
                </a:lnTo>
                <a:lnTo>
                  <a:pt x="1598545" y="99075"/>
                </a:lnTo>
                <a:lnTo>
                  <a:pt x="1631941" y="81264"/>
                </a:lnTo>
                <a:lnTo>
                  <a:pt x="1665337" y="61227"/>
                </a:lnTo>
                <a:lnTo>
                  <a:pt x="1697620" y="42302"/>
                </a:lnTo>
                <a:lnTo>
                  <a:pt x="1732129" y="25604"/>
                </a:lnTo>
                <a:lnTo>
                  <a:pt x="1765525" y="12245"/>
                </a:lnTo>
                <a:lnTo>
                  <a:pt x="1800034" y="33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E8732A-EFA1-4BBA-A595-4C4637979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690" y="5082967"/>
            <a:ext cx="2045710" cy="131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1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26592-A705-4256-A6C9-A8772D4A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Pros and cons of </a:t>
            </a:r>
            <a:r>
              <a:rPr lang="en-US" dirty="0" err="1"/>
              <a:t>srcset</a:t>
            </a:r>
            <a:endParaRPr lang="en-U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DA7A5AA-32D5-4702-8B62-0994950F5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7618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46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5F598-3864-48F5-9C2F-724CEF81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references</a:t>
            </a: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36AE232-6F4F-410B-B755-408619B0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18512"/>
            <a:ext cx="4680729" cy="4566609"/>
          </a:xfrm>
        </p:spPr>
        <p:txBody>
          <a:bodyPr anchor="ctr">
            <a:normAutofit/>
          </a:bodyPr>
          <a:lstStyle/>
          <a:p>
            <a:r>
              <a:rPr lang="en-US">
                <a:hlinkClick r:id="rId2"/>
              </a:rPr>
              <a:t>https://bitsofco.de/the-srcset-and-sizes-attributes</a:t>
            </a:r>
            <a:endParaRPr lang="en-US"/>
          </a:p>
          <a:p>
            <a:r>
              <a:rPr lang="en-US">
                <a:hlinkClick r:id="rId3"/>
              </a:rPr>
              <a:t>https://caniuse.com/#search=srcset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4246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Wingdings</vt:lpstr>
      <vt:lpstr>Badge</vt:lpstr>
      <vt:lpstr>SRCSet attributes </vt:lpstr>
      <vt:lpstr>What is SRCset</vt:lpstr>
      <vt:lpstr>Why srcset is important?</vt:lpstr>
      <vt:lpstr>example</vt:lpstr>
      <vt:lpstr>Pros and cons of srcset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SRCSet attributes </dc:title>
  <dc:creator>Anu Lama</dc:creator>
  <cp:lastModifiedBy>Anu Lama</cp:lastModifiedBy>
  <cp:revision>1</cp:revision>
  <dcterms:created xsi:type="dcterms:W3CDTF">2018-11-07T06:18:38Z</dcterms:created>
  <dcterms:modified xsi:type="dcterms:W3CDTF">2018-11-07T06:21:12Z</dcterms:modified>
</cp:coreProperties>
</file>