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Trendspotting on Spotify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noProof="1"/>
              <a:t>A look into what what generates success on Spotify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4352" y="0"/>
            <a:ext cx="0" cy="6783355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Image result for spotify&quot;">
            <a:extLst>
              <a:ext uri="{FF2B5EF4-FFF2-40B4-BE49-F238E27FC236}">
                <a16:creationId xmlns:a16="http://schemas.microsoft.com/office/drawing/2014/main" id="{F9779A41-4253-455A-87AE-9CB3907456A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>
            <a:fillRect/>
          </a:stretch>
        </p:blipFill>
        <p:spPr bwMode="auto">
          <a:xfrm>
            <a:off x="-370" y="0"/>
            <a:ext cx="7804722" cy="66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fermentum a magna ut eleifend. Integer convallis suscipit ante eu varius.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Morbi a purus dolor. Suspendisse sit amet ipsum finibus justo viverra blandit.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fermentum a magna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Integer convallis </a:t>
            </a:r>
            <a:r>
              <a:rPr lang="en-US" dirty="0" err="1"/>
              <a:t>suscipit</a:t>
            </a:r>
            <a:r>
              <a:rPr lang="en-US" dirty="0"/>
              <a:t>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Morbi a </a:t>
            </a:r>
            <a:r>
              <a:rPr lang="en-US" dirty="0" err="1"/>
              <a:t>purus</a:t>
            </a:r>
            <a:r>
              <a:rPr lang="en-US" dirty="0"/>
              <a:t> dolor. </a:t>
            </a:r>
            <a:r>
              <a:rPr lang="en-US" dirty="0" err="1"/>
              <a:t>Suspendisse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ipsum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415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Trendspotting on Spotify</vt:lpstr>
      <vt:lpstr>Presentation Cover Title 1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2020-02-01T15:18:48Z</dcterms:created>
  <dcterms:modified xsi:type="dcterms:W3CDTF">2020-02-01T15:58:34Z</dcterms:modified>
</cp:coreProperties>
</file>