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56" r:id="rId2"/>
    <p:sldId id="257" r:id="rId3"/>
    <p:sldId id="259"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7/13/2022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CF746B-0310-4D3C-8960-963FF55F65F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60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01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37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69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95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EF2BC-2D83-45E8-B519-8C85AF709BD2}"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98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EF2BC-2D83-45E8-B519-8C85AF709BD2}"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792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EF2BC-2D83-45E8-B519-8C85AF709BD2}"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25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5438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65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4EF2BC-2D83-45E8-B519-8C85AF709BD2}" type="datetimeFigureOut">
              <a:rPr lang="en-US" smtClean="0"/>
              <a:t>7/13/2022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556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4EF2BC-2D83-45E8-B519-8C85AF709BD2}" type="datetimeFigureOut">
              <a:rPr lang="en-US" smtClean="0"/>
              <a:t>7/13/2022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CF746B-0310-4D3C-8960-963FF55F65F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3794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r>
              <a:rPr lang="en-US" dirty="0"/>
              <a:t>Summited By: Anum </a:t>
            </a:r>
            <a:r>
              <a:rPr lang="en-US" dirty="0" err="1"/>
              <a:t>yusuf</a:t>
            </a:r>
            <a:endParaRPr lang="en-US" dirty="0"/>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from the name.</a:t>
            </a:r>
          </a:p>
          <a:p>
            <a:r>
              <a:rPr lang="en-US" dirty="0"/>
              <a:t>Now name column is done its work and it can be dropped form the dataset.</a:t>
            </a:r>
          </a:p>
          <a:p>
            <a:endParaRPr lang="en-US" dirty="0"/>
          </a:p>
        </p:txBody>
      </p:sp>
      <p:pic>
        <p:nvPicPr>
          <p:cNvPr id="7" name="Content Placeholder 6">
            <a:extLst>
              <a:ext uri="{FF2B5EF4-FFF2-40B4-BE49-F238E27FC236}">
                <a16:creationId xmlns:a16="http://schemas.microsoft.com/office/drawing/2014/main" id="{DB704341-D156-779D-241E-6DDAA0133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788" y="770964"/>
            <a:ext cx="10587318" cy="3316941"/>
          </a:xfrm>
        </p:spPr>
      </p:pic>
    </p:spTree>
    <p:extLst>
      <p:ext uri="{BB962C8B-B14F-4D97-AF65-F5344CB8AC3E}">
        <p14:creationId xmlns:p14="http://schemas.microsoft.com/office/powerpoint/2010/main" val="3997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893" y="1"/>
            <a:ext cx="9603275" cy="690282"/>
          </a:xfrm>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199" y="562439"/>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7" name="Picture 6">
            <a:extLst>
              <a:ext uri="{FF2B5EF4-FFF2-40B4-BE49-F238E27FC236}">
                <a16:creationId xmlns:a16="http://schemas.microsoft.com/office/drawing/2014/main" id="{35EC2175-BDD4-E29E-E0B9-568DBD1F1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16" y="1728746"/>
            <a:ext cx="10646063" cy="5372566"/>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A74D4E2-8BED-5AEE-7153-B94673EB6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77906"/>
            <a:ext cx="10910047" cy="5187857"/>
          </a:xfr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855663" y="1465988"/>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pic>
        <p:nvPicPr>
          <p:cNvPr id="12" name="Content Placeholder 11">
            <a:extLst>
              <a:ext uri="{FF2B5EF4-FFF2-40B4-BE49-F238E27FC236}">
                <a16:creationId xmlns:a16="http://schemas.microsoft.com/office/drawing/2014/main" id="{1270A051-1F50-266B-2F94-1412DF71B2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953" y="2016125"/>
            <a:ext cx="8498541" cy="3449638"/>
          </a:xfrm>
        </p:spPr>
      </p:pic>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11" name="Content Placeholder 10">
            <a:extLst>
              <a:ext uri="{FF2B5EF4-FFF2-40B4-BE49-F238E27FC236}">
                <a16:creationId xmlns:a16="http://schemas.microsoft.com/office/drawing/2014/main" id="{A43B9E2C-F5F2-5810-0E5B-A00EC6565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082" y="2016125"/>
            <a:ext cx="8175812" cy="3449638"/>
          </a:xfr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pic>
        <p:nvPicPr>
          <p:cNvPr id="8" name="Content Placeholder 7">
            <a:extLst>
              <a:ext uri="{FF2B5EF4-FFF2-40B4-BE49-F238E27FC236}">
                <a16:creationId xmlns:a16="http://schemas.microsoft.com/office/drawing/2014/main" id="{431B9870-351E-3126-B96A-146657E16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566" y="1953372"/>
            <a:ext cx="4830986" cy="3449638"/>
          </a:xfrm>
        </p:spPr>
      </p:pic>
      <p:pic>
        <p:nvPicPr>
          <p:cNvPr id="10" name="Picture 9">
            <a:extLst>
              <a:ext uri="{FF2B5EF4-FFF2-40B4-BE49-F238E27FC236}">
                <a16:creationId xmlns:a16="http://schemas.microsoft.com/office/drawing/2014/main" id="{DD04BF6B-E42D-FB5B-AB67-2F94B14E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812" y="315950"/>
            <a:ext cx="2568163" cy="1295512"/>
          </a:xfrm>
          <a:prstGeom prst="rect">
            <a:avLst/>
          </a:prstGeom>
        </p:spPr>
      </p:pic>
    </p:spTree>
    <p:extLst>
      <p:ext uri="{BB962C8B-B14F-4D97-AF65-F5344CB8AC3E}">
        <p14:creationId xmlns:p14="http://schemas.microsoft.com/office/powerpoint/2010/main" val="11851037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TotalTime>
  <Words>272</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CAR PRICE PREDICTION    </vt:lpstr>
      <vt:lpstr>Problem statement </vt:lpstr>
      <vt:lpstr>PowerPoint Presentation</vt:lpstr>
      <vt:lpstr>EDA</vt:lpstr>
      <vt:lpstr>PowerPoint Presentation</vt:lpstr>
      <vt:lpstr>Car prices distribution </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Anum Yusuf</cp:lastModifiedBy>
  <cp:revision>9</cp:revision>
  <dcterms:created xsi:type="dcterms:W3CDTF">2021-11-11T07:25:35Z</dcterms:created>
  <dcterms:modified xsi:type="dcterms:W3CDTF">2022-07-13T05:55:07Z</dcterms:modified>
</cp:coreProperties>
</file>