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94568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120D-3615-4AF7-B1E3-BDA61D398FC6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DD6F-CD80-49DB-8656-AB03AD9911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63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120D-3615-4AF7-B1E3-BDA61D398FC6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DD6F-CD80-49DB-8656-AB03AD9911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19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120D-3615-4AF7-B1E3-BDA61D398FC6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DD6F-CD80-49DB-8656-AB03AD9911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11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120D-3615-4AF7-B1E3-BDA61D398FC6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DD6F-CD80-49DB-8656-AB03AD9911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92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120D-3615-4AF7-B1E3-BDA61D398FC6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DD6F-CD80-49DB-8656-AB03AD9911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53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120D-3615-4AF7-B1E3-BDA61D398FC6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DD6F-CD80-49DB-8656-AB03AD9911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71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120D-3615-4AF7-B1E3-BDA61D398FC6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DD6F-CD80-49DB-8656-AB03AD9911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37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120D-3615-4AF7-B1E3-BDA61D398FC6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DD6F-CD80-49DB-8656-AB03AD9911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96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120D-3615-4AF7-B1E3-BDA61D398FC6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DD6F-CD80-49DB-8656-AB03AD9911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5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120D-3615-4AF7-B1E3-BDA61D398FC6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DD6F-CD80-49DB-8656-AB03AD9911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73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120D-3615-4AF7-B1E3-BDA61D398FC6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DD6F-CD80-49DB-8656-AB03AD9911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3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7120D-3615-4AF7-B1E3-BDA61D398FC6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ADD6F-CD80-49DB-8656-AB03AD9911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53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Groupe 1037"/>
          <p:cNvGrpSpPr/>
          <p:nvPr/>
        </p:nvGrpSpPr>
        <p:grpSpPr>
          <a:xfrm>
            <a:off x="728663" y="1166813"/>
            <a:ext cx="10734675" cy="4524375"/>
            <a:chOff x="723900" y="-180975"/>
            <a:chExt cx="10734675" cy="4524375"/>
          </a:xfrm>
        </p:grpSpPr>
        <p:pic>
          <p:nvPicPr>
            <p:cNvPr id="62" name="Image 6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00" y="-180975"/>
              <a:ext cx="1524000" cy="1524000"/>
            </a:xfrm>
            <a:prstGeom prst="rect">
              <a:avLst/>
            </a:prstGeom>
          </p:spPr>
        </p:pic>
        <p:pic>
          <p:nvPicPr>
            <p:cNvPr id="63" name="Image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4125" y="-180975"/>
              <a:ext cx="1524000" cy="1524000"/>
            </a:xfrm>
            <a:prstGeom prst="rect">
              <a:avLst/>
            </a:prstGeom>
          </p:spPr>
        </p:pic>
        <p:pic>
          <p:nvPicPr>
            <p:cNvPr id="1024" name="Image 10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4350" y="-180975"/>
              <a:ext cx="1524000" cy="1524000"/>
            </a:xfrm>
            <a:prstGeom prst="rect">
              <a:avLst/>
            </a:prstGeom>
          </p:spPr>
        </p:pic>
        <p:pic>
          <p:nvPicPr>
            <p:cNvPr id="1033" name="Image 10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4575" y="-180975"/>
              <a:ext cx="1524000" cy="1524000"/>
            </a:xfrm>
            <a:prstGeom prst="rect">
              <a:avLst/>
            </a:prstGeom>
          </p:spPr>
        </p:pic>
        <p:pic>
          <p:nvPicPr>
            <p:cNvPr id="1034" name="Image 103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00" y="2819400"/>
              <a:ext cx="1524000" cy="1524000"/>
            </a:xfrm>
            <a:prstGeom prst="rect">
              <a:avLst/>
            </a:prstGeom>
          </p:spPr>
        </p:pic>
        <p:pic>
          <p:nvPicPr>
            <p:cNvPr id="1035" name="Image 103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4125" y="2819400"/>
              <a:ext cx="1524000" cy="1524000"/>
            </a:xfrm>
            <a:prstGeom prst="rect">
              <a:avLst/>
            </a:prstGeom>
          </p:spPr>
        </p:pic>
        <p:pic>
          <p:nvPicPr>
            <p:cNvPr id="1036" name="Image 103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4350" y="2819400"/>
              <a:ext cx="1524000" cy="1524000"/>
            </a:xfrm>
            <a:prstGeom prst="rect">
              <a:avLst/>
            </a:prstGeom>
          </p:spPr>
        </p:pic>
        <p:pic>
          <p:nvPicPr>
            <p:cNvPr id="1037" name="Image 103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4575" y="2819400"/>
              <a:ext cx="1524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01108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Christian Arnault</dc:creator>
  <cp:lastModifiedBy>Christian Arnault</cp:lastModifiedBy>
  <cp:revision>9</cp:revision>
  <cp:lastPrinted>2023-04-13T14:18:52Z</cp:lastPrinted>
  <dcterms:created xsi:type="dcterms:W3CDTF">2023-04-13T13:07:02Z</dcterms:created>
  <dcterms:modified xsi:type="dcterms:W3CDTF">2023-04-13T14:27:35Z</dcterms:modified>
</cp:coreProperties>
</file>