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1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1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7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8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1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4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0055-BFAF-4CE4-AD15-660DE25581C1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205F-D367-44D2-A192-20A175F0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Code pour le robot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Robot.ino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34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e 98"/>
          <p:cNvGrpSpPr/>
          <p:nvPr/>
        </p:nvGrpSpPr>
        <p:grpSpPr>
          <a:xfrm>
            <a:off x="281291" y="1158603"/>
            <a:ext cx="2001308" cy="1974906"/>
            <a:chOff x="839913" y="2263008"/>
            <a:chExt cx="1447481" cy="1974906"/>
          </a:xfrm>
        </p:grpSpPr>
        <p:sp>
          <p:nvSpPr>
            <p:cNvPr id="4" name="ZoneTexte 3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Motorisation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9913" y="2637476"/>
              <a:ext cx="1447481" cy="160043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Stop()</a:t>
              </a:r>
            </a:p>
            <a:p>
              <a:r>
                <a:rPr lang="fr-FR" sz="1400" dirty="0" smtClean="0"/>
                <a:t>Avance()</a:t>
              </a:r>
            </a:p>
            <a:p>
              <a:r>
                <a:rPr lang="fr-FR" sz="1400" dirty="0" smtClean="0"/>
                <a:t>Recule()</a:t>
              </a:r>
            </a:p>
            <a:p>
              <a:r>
                <a:rPr lang="fr-FR" sz="1400" dirty="0" smtClean="0"/>
                <a:t>Droite()</a:t>
              </a:r>
            </a:p>
            <a:p>
              <a:r>
                <a:rPr lang="fr-FR" sz="1400" dirty="0" smtClean="0"/>
                <a:t>Gauche()</a:t>
              </a:r>
            </a:p>
            <a:p>
              <a:r>
                <a:rPr lang="fr-FR" sz="1400" dirty="0" smtClean="0"/>
                <a:t>Action(commande)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225144" y="833623"/>
            <a:ext cx="1626919" cy="997527"/>
            <a:chOff x="7517081" y="1318161"/>
            <a:chExt cx="1626919" cy="997527"/>
          </a:xfrm>
        </p:grpSpPr>
        <p:sp>
          <p:nvSpPr>
            <p:cNvPr id="11" name="Étiquette 10"/>
            <p:cNvSpPr/>
            <p:nvPr/>
          </p:nvSpPr>
          <p:spPr>
            <a:xfrm>
              <a:off x="7517081" y="1318161"/>
              <a:ext cx="1626919" cy="997527"/>
            </a:xfrm>
            <a:prstGeom prst="plaqu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Moteur</a:t>
              </a:r>
            </a:p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droit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7635247" y="1350957"/>
              <a:ext cx="510239" cy="46831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D1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7635247" y="1823990"/>
              <a:ext cx="510239" cy="46831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</a:rPr>
                <a:t>D3</a:t>
              </a:r>
            </a:p>
          </p:txBody>
        </p:sp>
      </p:grpSp>
      <p:cxnSp>
        <p:nvCxnSpPr>
          <p:cNvPr id="14" name="Connecteur droit avec flèche 13"/>
          <p:cNvCxnSpPr>
            <a:stCxn id="6" idx="3"/>
            <a:endCxn id="11" idx="1"/>
          </p:cNvCxnSpPr>
          <p:nvPr/>
        </p:nvCxnSpPr>
        <p:spPr>
          <a:xfrm flipV="1">
            <a:off x="2282599" y="1332387"/>
            <a:ext cx="2942545" cy="1000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5260184" y="1905415"/>
            <a:ext cx="1626919" cy="997527"/>
            <a:chOff x="7517081" y="1318161"/>
            <a:chExt cx="1626919" cy="997527"/>
          </a:xfrm>
        </p:grpSpPr>
        <p:sp>
          <p:nvSpPr>
            <p:cNvPr id="21" name="Étiquette 20"/>
            <p:cNvSpPr/>
            <p:nvPr/>
          </p:nvSpPr>
          <p:spPr>
            <a:xfrm>
              <a:off x="7517081" y="1318161"/>
              <a:ext cx="1626919" cy="997527"/>
            </a:xfrm>
            <a:prstGeom prst="plaqu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Moteur</a:t>
              </a:r>
            </a:p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gauche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7635247" y="1350957"/>
              <a:ext cx="510239" cy="46831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D2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7635247" y="1823990"/>
              <a:ext cx="510239" cy="46831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rgbClr val="FF0000"/>
                  </a:solidFill>
                </a:rPr>
                <a:t>D4</a:t>
              </a:r>
            </a:p>
          </p:txBody>
        </p:sp>
      </p:grpSp>
      <p:cxnSp>
        <p:nvCxnSpPr>
          <p:cNvPr id="24" name="Connecteur droit avec flèche 23"/>
          <p:cNvCxnSpPr>
            <a:stCxn id="6" idx="3"/>
            <a:endCxn id="21" idx="1"/>
          </p:cNvCxnSpPr>
          <p:nvPr/>
        </p:nvCxnSpPr>
        <p:spPr>
          <a:xfrm>
            <a:off x="2282599" y="2333290"/>
            <a:ext cx="2977585" cy="70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657112" y="3348842"/>
            <a:ext cx="1187534" cy="581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Boîte de Vitesse()</a:t>
            </a:r>
            <a:endParaRPr lang="fr-FR" sz="1400" i="1" dirty="0">
              <a:solidFill>
                <a:schemeClr val="tx1"/>
              </a:solidFill>
            </a:endParaRPr>
          </a:p>
        </p:txBody>
      </p:sp>
      <p:cxnSp>
        <p:nvCxnSpPr>
          <p:cNvPr id="47" name="Connecteur droit avec flèche 46"/>
          <p:cNvCxnSpPr>
            <a:stCxn id="27" idx="7"/>
            <a:endCxn id="86" idx="2"/>
          </p:cNvCxnSpPr>
          <p:nvPr/>
        </p:nvCxnSpPr>
        <p:spPr>
          <a:xfrm flipV="1">
            <a:off x="9670736" y="2816829"/>
            <a:ext cx="426965" cy="6172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1" idx="1"/>
            <a:endCxn id="11" idx="3"/>
          </p:cNvCxnSpPr>
          <p:nvPr/>
        </p:nvCxnSpPr>
        <p:spPr>
          <a:xfrm flipH="1" flipV="1">
            <a:off x="6852063" y="1332387"/>
            <a:ext cx="2016825" cy="6184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1" idx="1"/>
            <a:endCxn id="21" idx="3"/>
          </p:cNvCxnSpPr>
          <p:nvPr/>
        </p:nvCxnSpPr>
        <p:spPr>
          <a:xfrm flipH="1">
            <a:off x="6887103" y="1950788"/>
            <a:ext cx="1981785" cy="4533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6" idx="3"/>
            <a:endCxn id="63" idx="2"/>
          </p:cNvCxnSpPr>
          <p:nvPr/>
        </p:nvCxnSpPr>
        <p:spPr>
          <a:xfrm>
            <a:off x="2282599" y="2333290"/>
            <a:ext cx="2429926" cy="13173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712525" y="3275610"/>
            <a:ext cx="2174578" cy="7501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>
                <a:solidFill>
                  <a:schemeClr val="tx1"/>
                </a:solidFill>
              </a:rPr>
              <a:t>Commande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b="1" i="1" dirty="0" smtClean="0">
                <a:solidFill>
                  <a:schemeClr val="tx1"/>
                </a:solidFill>
              </a:rPr>
              <a:t>D/G ()</a:t>
            </a:r>
          </a:p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Vitesse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smtClean="0">
                <a:solidFill>
                  <a:srgbClr val="FF0000"/>
                </a:solidFill>
              </a:rPr>
              <a:t>Sens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67" name="Connecteur droit avec flèche 66"/>
          <p:cNvCxnSpPr>
            <a:stCxn id="63" idx="6"/>
            <a:endCxn id="27" idx="2"/>
          </p:cNvCxnSpPr>
          <p:nvPr/>
        </p:nvCxnSpPr>
        <p:spPr>
          <a:xfrm flipV="1">
            <a:off x="6887103" y="3639788"/>
            <a:ext cx="1770009" cy="108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e 96"/>
          <p:cNvGrpSpPr/>
          <p:nvPr/>
        </p:nvGrpSpPr>
        <p:grpSpPr>
          <a:xfrm>
            <a:off x="8868888" y="1407355"/>
            <a:ext cx="2477984" cy="1409474"/>
            <a:chOff x="8429501" y="1573611"/>
            <a:chExt cx="2477984" cy="1409474"/>
          </a:xfrm>
        </p:grpSpPr>
        <p:grpSp>
          <p:nvGrpSpPr>
            <p:cNvPr id="46" name="Groupe 45"/>
            <p:cNvGrpSpPr/>
            <p:nvPr/>
          </p:nvGrpSpPr>
          <p:grpSpPr>
            <a:xfrm>
              <a:off x="8429501" y="1953264"/>
              <a:ext cx="2477984" cy="650168"/>
              <a:chOff x="6814456" y="1953264"/>
              <a:chExt cx="2477984" cy="65016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16435" y="2275872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0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435931" y="2275872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1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055427" y="2275872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2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674923" y="2275872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3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814456" y="1953264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0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433952" y="1953264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128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053448" y="1953264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191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672944" y="1953264"/>
                <a:ext cx="617517" cy="3275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255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ZoneTexte 56"/>
            <p:cNvSpPr txBox="1"/>
            <p:nvPr/>
          </p:nvSpPr>
          <p:spPr>
            <a:xfrm>
              <a:off x="9298378" y="157361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PWM</a:t>
              </a:r>
              <a:endParaRPr lang="fr-FR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9500258" y="261375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</a:t>
              </a:r>
              <a:endParaRPr lang="fr-FR" dirty="0"/>
            </a:p>
          </p:txBody>
        </p:sp>
      </p:grpSp>
      <p:cxnSp>
        <p:nvCxnSpPr>
          <p:cNvPr id="91" name="Connecteur en angle 90"/>
          <p:cNvCxnSpPr>
            <a:stCxn id="63" idx="6"/>
            <a:endCxn id="21" idx="3"/>
          </p:cNvCxnSpPr>
          <p:nvPr/>
        </p:nvCxnSpPr>
        <p:spPr>
          <a:xfrm flipV="1">
            <a:off x="6887103" y="2404179"/>
            <a:ext cx="12700" cy="1246494"/>
          </a:xfrm>
          <a:prstGeom prst="bentConnector3">
            <a:avLst>
              <a:gd name="adj1" fmla="val 61012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63" idx="6"/>
            <a:endCxn id="11" idx="3"/>
          </p:cNvCxnSpPr>
          <p:nvPr/>
        </p:nvCxnSpPr>
        <p:spPr>
          <a:xfrm flipH="1" flipV="1">
            <a:off x="6852063" y="1332387"/>
            <a:ext cx="35040" cy="2318286"/>
          </a:xfrm>
          <a:prstGeom prst="bentConnector3">
            <a:avLst>
              <a:gd name="adj1" fmla="val -35331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1305894" y="4308761"/>
            <a:ext cx="106054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Direction</a:t>
            </a:r>
          </a:p>
          <a:p>
            <a:endParaRPr lang="fr-FR" dirty="0"/>
          </a:p>
          <a:p>
            <a:r>
              <a:rPr lang="fr-FR" sz="1200" dirty="0" smtClean="0"/>
              <a:t>DROIT</a:t>
            </a:r>
          </a:p>
          <a:p>
            <a:r>
              <a:rPr lang="fr-FR" sz="1200" dirty="0" smtClean="0"/>
              <a:t>DROITE</a:t>
            </a:r>
          </a:p>
          <a:p>
            <a:r>
              <a:rPr lang="fr-FR" sz="1200" dirty="0" smtClean="0"/>
              <a:t>GAUCHE</a:t>
            </a:r>
            <a:endParaRPr lang="fr-FR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378057" y="4308761"/>
            <a:ext cx="693331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Sens</a:t>
            </a:r>
          </a:p>
          <a:p>
            <a:endParaRPr lang="fr-FR" dirty="0" smtClean="0"/>
          </a:p>
          <a:p>
            <a:r>
              <a:rPr lang="fr-FR" sz="1200" dirty="0" smtClean="0"/>
              <a:t>STOP</a:t>
            </a:r>
          </a:p>
          <a:p>
            <a:r>
              <a:rPr lang="fr-FR" sz="1200" dirty="0" smtClean="0"/>
              <a:t>AVANCE</a:t>
            </a:r>
          </a:p>
          <a:p>
            <a:r>
              <a:rPr lang="fr-FR" sz="1200" dirty="0" smtClean="0"/>
              <a:t>RECULE</a:t>
            </a:r>
          </a:p>
        </p:txBody>
      </p:sp>
      <p:cxnSp>
        <p:nvCxnSpPr>
          <p:cNvPr id="102" name="Connecteur droit avec flèche 101"/>
          <p:cNvCxnSpPr>
            <a:stCxn id="6" idx="2"/>
            <a:endCxn id="101" idx="0"/>
          </p:cNvCxnSpPr>
          <p:nvPr/>
        </p:nvCxnSpPr>
        <p:spPr>
          <a:xfrm flipH="1">
            <a:off x="724723" y="3133509"/>
            <a:ext cx="557222" cy="1175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6" idx="2"/>
            <a:endCxn id="100" idx="0"/>
          </p:cNvCxnSpPr>
          <p:nvPr/>
        </p:nvCxnSpPr>
        <p:spPr>
          <a:xfrm>
            <a:off x="1281945" y="3133509"/>
            <a:ext cx="554223" cy="1175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537612" y="7965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PWM</a:t>
            </a:r>
            <a:endParaRPr lang="fr-FR" sz="11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5559382" y="186331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PWM</a:t>
            </a:r>
            <a:endParaRPr lang="fr-FR" sz="1100" dirty="0"/>
          </a:p>
        </p:txBody>
      </p:sp>
      <p:sp>
        <p:nvSpPr>
          <p:cNvPr id="120" name="Ellipse 119"/>
          <p:cNvSpPr/>
          <p:nvPr/>
        </p:nvSpPr>
        <p:spPr>
          <a:xfrm>
            <a:off x="4570029" y="4344390"/>
            <a:ext cx="2380747" cy="581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Action(commande)</a:t>
            </a:r>
            <a:endParaRPr lang="fr-FR" sz="1400" i="1" dirty="0">
              <a:solidFill>
                <a:schemeClr val="tx1"/>
              </a:solidFill>
            </a:endParaRPr>
          </a:p>
        </p:txBody>
      </p:sp>
      <p:cxnSp>
        <p:nvCxnSpPr>
          <p:cNvPr id="121" name="Connecteur droit avec flèche 120"/>
          <p:cNvCxnSpPr>
            <a:endCxn id="120" idx="2"/>
          </p:cNvCxnSpPr>
          <p:nvPr/>
        </p:nvCxnSpPr>
        <p:spPr>
          <a:xfrm>
            <a:off x="1829604" y="2879562"/>
            <a:ext cx="2740425" cy="17557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120" idx="1"/>
          </p:cNvCxnSpPr>
          <p:nvPr/>
        </p:nvCxnSpPr>
        <p:spPr>
          <a:xfrm flipH="1" flipV="1">
            <a:off x="1492502" y="2333290"/>
            <a:ext cx="3426179" cy="20963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0" idx="6"/>
            <a:endCxn id="27" idx="3"/>
          </p:cNvCxnSpPr>
          <p:nvPr/>
        </p:nvCxnSpPr>
        <p:spPr>
          <a:xfrm flipV="1">
            <a:off x="6950776" y="3845517"/>
            <a:ext cx="1880246" cy="7898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985652" y="154379"/>
            <a:ext cx="262527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Motorisation</a:t>
            </a:r>
            <a:endParaRPr lang="fr-F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4407532" y="5545777"/>
            <a:ext cx="1783438" cy="110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légende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481180" y="2298633"/>
            <a:ext cx="2093292" cy="1297798"/>
            <a:chOff x="839913" y="2263008"/>
            <a:chExt cx="1447481" cy="1297798"/>
          </a:xfrm>
        </p:grpSpPr>
        <p:sp>
          <p:nvSpPr>
            <p:cNvPr id="3" name="ZoneTexte 2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UltraSon</a:t>
              </a:r>
              <a:endParaRPr lang="fr-FR" dirty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839913" y="2637476"/>
              <a:ext cx="1447481" cy="923330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Lecture()</a:t>
              </a:r>
            </a:p>
            <a:p>
              <a:r>
                <a:rPr lang="fr-FR" dirty="0" smtClean="0"/>
                <a:t>Action(commande)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013862" y="2174046"/>
            <a:ext cx="2030679" cy="1034642"/>
            <a:chOff x="6733311" y="796508"/>
            <a:chExt cx="2030679" cy="1034642"/>
          </a:xfrm>
        </p:grpSpPr>
        <p:grpSp>
          <p:nvGrpSpPr>
            <p:cNvPr id="5" name="Groupe 4"/>
            <p:cNvGrpSpPr/>
            <p:nvPr/>
          </p:nvGrpSpPr>
          <p:grpSpPr>
            <a:xfrm>
              <a:off x="6733311" y="833623"/>
              <a:ext cx="2030679" cy="997527"/>
              <a:chOff x="7517081" y="1318161"/>
              <a:chExt cx="1626919" cy="997527"/>
            </a:xfrm>
          </p:grpSpPr>
          <p:sp>
            <p:nvSpPr>
              <p:cNvPr id="6" name="Étiquette 5"/>
              <p:cNvSpPr/>
              <p:nvPr/>
            </p:nvSpPr>
            <p:spPr>
              <a:xfrm>
                <a:off x="7517081" y="1318161"/>
                <a:ext cx="1626919" cy="997527"/>
              </a:xfrm>
              <a:prstGeom prst="plaqu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dirty="0" smtClean="0">
                    <a:solidFill>
                      <a:schemeClr val="tx1"/>
                    </a:solidFill>
                  </a:rPr>
                  <a:t>Ultrason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7635247" y="1350957"/>
                <a:ext cx="463583" cy="46831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00B050"/>
                    </a:solidFill>
                  </a:rPr>
                  <a:t>D7</a:t>
                </a:r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7635247" y="1823990"/>
                <a:ext cx="463584" cy="46831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FF0000"/>
                    </a:solidFill>
                  </a:rPr>
                  <a:t>D6</a:t>
                </a:r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7461416" y="796508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Trigger</a:t>
              </a:r>
              <a:endParaRPr lang="fr-FR" sz="11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459437" y="1554548"/>
              <a:ext cx="461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echo</a:t>
              </a:r>
              <a:endParaRPr lang="fr-FR" sz="1100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27295" y="1156621"/>
            <a:ext cx="1394628" cy="743800"/>
            <a:chOff x="839913" y="2263008"/>
            <a:chExt cx="1447481" cy="743800"/>
          </a:xfrm>
        </p:grpSpPr>
        <p:sp>
          <p:nvSpPr>
            <p:cNvPr id="12" name="ZoneTexte 11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Motorisation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9913" y="2637476"/>
              <a:ext cx="1447481" cy="36933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 smtClean="0"/>
            </a:p>
          </p:txBody>
        </p:sp>
      </p:grpSp>
      <p:cxnSp>
        <p:nvCxnSpPr>
          <p:cNvPr id="18" name="Connecteur en angle 17"/>
          <p:cNvCxnSpPr>
            <a:stCxn id="4" idx="1"/>
            <a:endCxn id="13" idx="2"/>
          </p:cNvCxnSpPr>
          <p:nvPr/>
        </p:nvCxnSpPr>
        <p:spPr>
          <a:xfrm rot="10800000">
            <a:off x="1024610" y="1900422"/>
            <a:ext cx="456571" cy="1234345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35604" y="4522516"/>
            <a:ext cx="75693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seuil1</a:t>
            </a:r>
          </a:p>
          <a:p>
            <a:r>
              <a:rPr lang="fr-FR" b="1" i="1" dirty="0" smtClean="0"/>
              <a:t>seuil2</a:t>
            </a:r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 flipH="1">
            <a:off x="2514073" y="3596431"/>
            <a:ext cx="13753" cy="926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74381" y="3976255"/>
            <a:ext cx="2380747" cy="5818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Action(commande)</a:t>
            </a:r>
            <a:endParaRPr lang="fr-FR" sz="1400" i="1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>
            <a:endCxn id="23" idx="2"/>
          </p:cNvCxnSpPr>
          <p:nvPr/>
        </p:nvCxnSpPr>
        <p:spPr>
          <a:xfrm>
            <a:off x="2778826" y="3297810"/>
            <a:ext cx="995555" cy="9693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6" idx="1"/>
          </p:cNvCxnSpPr>
          <p:nvPr/>
        </p:nvCxnSpPr>
        <p:spPr>
          <a:xfrm flipV="1">
            <a:off x="2527826" y="2709925"/>
            <a:ext cx="1486036" cy="218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3" idx="6"/>
            <a:endCxn id="12" idx="3"/>
          </p:cNvCxnSpPr>
          <p:nvPr/>
        </p:nvCxnSpPr>
        <p:spPr>
          <a:xfrm flipH="1" flipV="1">
            <a:off x="1721923" y="1341287"/>
            <a:ext cx="4433205" cy="2925914"/>
          </a:xfrm>
          <a:prstGeom prst="bentConnector3">
            <a:avLst>
              <a:gd name="adj1" fmla="val -515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6663798" y="213756"/>
            <a:ext cx="5306531" cy="6222670"/>
            <a:chOff x="6602681" y="112239"/>
            <a:chExt cx="5498275" cy="6621070"/>
          </a:xfrm>
        </p:grpSpPr>
        <p:sp>
          <p:nvSpPr>
            <p:cNvPr id="113" name="Rectangle 112"/>
            <p:cNvSpPr/>
            <p:nvPr/>
          </p:nvSpPr>
          <p:spPr>
            <a:xfrm>
              <a:off x="6602681" y="296905"/>
              <a:ext cx="5498275" cy="643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9478654" y="1068460"/>
              <a:ext cx="822225" cy="32748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obstacle</a:t>
              </a:r>
              <a:endParaRPr lang="fr-FR" sz="14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263822" y="427530"/>
              <a:ext cx="1269587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Lecture()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eur en angle 44"/>
            <p:cNvCxnSpPr>
              <a:stCxn id="41" idx="1"/>
              <a:endCxn id="46" idx="3"/>
            </p:cNvCxnSpPr>
            <p:nvPr/>
          </p:nvCxnSpPr>
          <p:spPr>
            <a:xfrm rot="10800000">
              <a:off x="8702460" y="1230223"/>
              <a:ext cx="776195" cy="197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7895117" y="1066481"/>
              <a:ext cx="807343" cy="32748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AVANCE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9025249" y="9255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50" name="Connecteur en angle 49"/>
            <p:cNvCxnSpPr>
              <a:stCxn id="41" idx="2"/>
              <a:endCxn id="65" idx="0"/>
            </p:cNvCxnSpPr>
            <p:nvPr/>
          </p:nvCxnSpPr>
          <p:spPr>
            <a:xfrm rot="5400000">
              <a:off x="9090156" y="1727532"/>
              <a:ext cx="1131201" cy="468023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en angle 52"/>
            <p:cNvCxnSpPr>
              <a:stCxn id="41" idx="2"/>
              <a:endCxn id="63" idx="0"/>
            </p:cNvCxnSpPr>
            <p:nvPr/>
          </p:nvCxnSpPr>
          <p:spPr>
            <a:xfrm rot="5400000">
              <a:off x="8356997" y="695511"/>
              <a:ext cx="832340" cy="223320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9449087" y="193425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seuil1</a:t>
              </a:r>
              <a:endParaRPr lang="fr-FR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8122488" y="176469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&lt; seuil2</a:t>
              </a:r>
              <a:endParaRPr lang="fr-FR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271330" y="2228283"/>
              <a:ext cx="770471" cy="32748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RECULE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8987645" y="2527144"/>
              <a:ext cx="868199" cy="32748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direction</a:t>
              </a:r>
              <a:endParaRPr lang="fr-FR" sz="1400" dirty="0"/>
            </a:p>
          </p:txBody>
        </p:sp>
        <p:cxnSp>
          <p:nvCxnSpPr>
            <p:cNvPr id="67" name="Connecteur en angle 66"/>
            <p:cNvCxnSpPr>
              <a:stCxn id="43" idx="4"/>
              <a:endCxn id="41" idx="0"/>
            </p:cNvCxnSpPr>
            <p:nvPr/>
          </p:nvCxnSpPr>
          <p:spPr>
            <a:xfrm rot="5400000">
              <a:off x="9770263" y="940108"/>
              <a:ext cx="247856" cy="884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en angle 69"/>
            <p:cNvCxnSpPr>
              <a:stCxn id="41" idx="2"/>
              <a:endCxn id="75" idx="0"/>
            </p:cNvCxnSpPr>
            <p:nvPr/>
          </p:nvCxnSpPr>
          <p:spPr>
            <a:xfrm rot="16200000" flipH="1">
              <a:off x="10085536" y="1200173"/>
              <a:ext cx="846536" cy="12380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lipse 74"/>
            <p:cNvSpPr/>
            <p:nvPr/>
          </p:nvSpPr>
          <p:spPr>
            <a:xfrm>
              <a:off x="10501089" y="2242479"/>
              <a:ext cx="1253504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Avance()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eur en angle 77"/>
            <p:cNvCxnSpPr>
              <a:stCxn id="65" idx="2"/>
              <a:endCxn id="93" idx="0"/>
            </p:cNvCxnSpPr>
            <p:nvPr/>
          </p:nvCxnSpPr>
          <p:spPr>
            <a:xfrm rot="5400000">
              <a:off x="8106176" y="2967143"/>
              <a:ext cx="1428086" cy="120305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en angle 80"/>
            <p:cNvCxnSpPr>
              <a:stCxn id="65" idx="2"/>
              <a:endCxn id="95" idx="0"/>
            </p:cNvCxnSpPr>
            <p:nvPr/>
          </p:nvCxnSpPr>
          <p:spPr>
            <a:xfrm rot="16200000" flipH="1">
              <a:off x="9001118" y="3275252"/>
              <a:ext cx="1749064" cy="90781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en angle 83"/>
            <p:cNvCxnSpPr>
              <a:stCxn id="65" idx="2"/>
              <a:endCxn id="97" idx="0"/>
            </p:cNvCxnSpPr>
            <p:nvPr/>
          </p:nvCxnSpPr>
          <p:spPr>
            <a:xfrm rot="16200000" flipH="1">
              <a:off x="9973248" y="2303123"/>
              <a:ext cx="618927" cy="172193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/>
            <p:cNvSpPr txBox="1"/>
            <p:nvPr/>
          </p:nvSpPr>
          <p:spPr>
            <a:xfrm>
              <a:off x="8579926" y="3294639"/>
              <a:ext cx="577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DROIT</a:t>
              </a:r>
              <a:endParaRPr lang="fr-FR" sz="12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9548293" y="3743924"/>
              <a:ext cx="652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DROITE</a:t>
              </a:r>
              <a:endParaRPr lang="fr-FR" sz="12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10131634" y="2896513"/>
              <a:ext cx="72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GAUCHE</a:t>
              </a:r>
              <a:endParaRPr lang="fr-FR" sz="1200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7519277" y="4282712"/>
              <a:ext cx="1398832" cy="32748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Choix </a:t>
              </a:r>
              <a:r>
                <a:rPr lang="fr-FR" sz="1400" dirty="0" err="1" smtClean="0"/>
                <a:t>Random</a:t>
              </a:r>
              <a:r>
                <a:rPr lang="fr-FR" sz="1400" dirty="0" smtClean="0"/>
                <a:t>()</a:t>
              </a:r>
              <a:endParaRPr lang="fr-FR" sz="1400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9642766" y="4603690"/>
              <a:ext cx="1373577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 smtClean="0">
                  <a:solidFill>
                    <a:schemeClr val="tx1"/>
                  </a:solidFill>
                </a:rPr>
                <a:t>M.droite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10382336" y="3473552"/>
              <a:ext cx="1522681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 smtClean="0">
                  <a:solidFill>
                    <a:schemeClr val="tx1"/>
                  </a:solidFill>
                </a:rPr>
                <a:t>M.gauche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6768931" y="5624966"/>
              <a:ext cx="1373577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 smtClean="0">
                  <a:solidFill>
                    <a:schemeClr val="tx1"/>
                  </a:solidFill>
                </a:rPr>
                <a:t>M.droite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Connecteur en angle 99"/>
            <p:cNvCxnSpPr>
              <a:stCxn id="93" idx="2"/>
              <a:endCxn id="107" idx="0"/>
            </p:cNvCxnSpPr>
            <p:nvPr/>
          </p:nvCxnSpPr>
          <p:spPr>
            <a:xfrm rot="16200000" flipH="1">
              <a:off x="8130111" y="4698776"/>
              <a:ext cx="1010811" cy="83364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en angle 100"/>
            <p:cNvCxnSpPr>
              <a:stCxn id="93" idx="2"/>
              <a:endCxn id="99" idx="0"/>
            </p:cNvCxnSpPr>
            <p:nvPr/>
          </p:nvCxnSpPr>
          <p:spPr>
            <a:xfrm rot="5400000">
              <a:off x="7329820" y="4736093"/>
              <a:ext cx="1014772" cy="7629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/>
            <p:cNvSpPr/>
            <p:nvPr/>
          </p:nvSpPr>
          <p:spPr>
            <a:xfrm>
              <a:off x="8275118" y="5621005"/>
              <a:ext cx="1554443" cy="393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 smtClean="0">
                  <a:solidFill>
                    <a:schemeClr val="tx1"/>
                  </a:solidFill>
                </a:rPr>
                <a:t>M.gauche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()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447812" y="4854417"/>
              <a:ext cx="652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DROITE</a:t>
              </a:r>
              <a:endParaRPr lang="fr-FR" sz="12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8559964" y="4827173"/>
              <a:ext cx="72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GAUCHE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9328073" y="6323284"/>
              <a:ext cx="1240724" cy="36933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commande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115" name="Connecteur en angle 114"/>
            <p:cNvCxnSpPr>
              <a:stCxn id="99" idx="4"/>
              <a:endCxn id="114" idx="1"/>
            </p:cNvCxnSpPr>
            <p:nvPr/>
          </p:nvCxnSpPr>
          <p:spPr>
            <a:xfrm rot="16200000" flipH="1">
              <a:off x="8146942" y="5326818"/>
              <a:ext cx="489909" cy="187235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en angle 118"/>
            <p:cNvCxnSpPr>
              <a:stCxn id="107" idx="4"/>
              <a:endCxn id="114" idx="1"/>
            </p:cNvCxnSpPr>
            <p:nvPr/>
          </p:nvCxnSpPr>
          <p:spPr>
            <a:xfrm rot="16200000" flipH="1">
              <a:off x="8943271" y="6123148"/>
              <a:ext cx="493871" cy="27573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en angle 121"/>
            <p:cNvCxnSpPr>
              <a:stCxn id="95" idx="4"/>
              <a:endCxn id="114" idx="0"/>
            </p:cNvCxnSpPr>
            <p:nvPr/>
          </p:nvCxnSpPr>
          <p:spPr>
            <a:xfrm rot="5400000">
              <a:off x="9475736" y="5469464"/>
              <a:ext cx="1326519" cy="38112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en angle 124"/>
            <p:cNvCxnSpPr>
              <a:stCxn id="97" idx="4"/>
              <a:endCxn id="114" idx="3"/>
            </p:cNvCxnSpPr>
            <p:nvPr/>
          </p:nvCxnSpPr>
          <p:spPr>
            <a:xfrm rot="5400000">
              <a:off x="9535576" y="4899850"/>
              <a:ext cx="2641324" cy="57487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>
              <a:endCxn id="43" idx="0"/>
            </p:cNvCxnSpPr>
            <p:nvPr/>
          </p:nvCxnSpPr>
          <p:spPr>
            <a:xfrm>
              <a:off x="9898616" y="112239"/>
              <a:ext cx="0" cy="31529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avec flèche 131"/>
          <p:cNvCxnSpPr>
            <a:stCxn id="114" idx="2"/>
          </p:cNvCxnSpPr>
          <p:nvPr/>
        </p:nvCxnSpPr>
        <p:spPr>
          <a:xfrm>
            <a:off x="9892874" y="6398182"/>
            <a:ext cx="0" cy="4076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10610240" y="15162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 seuil1</a:t>
            </a:r>
            <a:endParaRPr lang="fr-FR" dirty="0"/>
          </a:p>
        </p:txBody>
      </p:sp>
      <p:cxnSp>
        <p:nvCxnSpPr>
          <p:cNvPr id="143" name="Connecteur droit avec flèche 142"/>
          <p:cNvCxnSpPr>
            <a:stCxn id="63" idx="2"/>
          </p:cNvCxnSpPr>
          <p:nvPr/>
        </p:nvCxnSpPr>
        <p:spPr>
          <a:xfrm>
            <a:off x="7680930" y="2510251"/>
            <a:ext cx="0" cy="4453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46" idx="1"/>
          </p:cNvCxnSpPr>
          <p:nvPr/>
        </p:nvCxnSpPr>
        <p:spPr>
          <a:xfrm flipH="1">
            <a:off x="7351130" y="1264469"/>
            <a:ext cx="560032" cy="196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75" idx="4"/>
          </p:cNvCxnSpPr>
          <p:nvPr/>
        </p:nvCxnSpPr>
        <p:spPr>
          <a:xfrm>
            <a:off x="11031150" y="2585239"/>
            <a:ext cx="386511" cy="2771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/>
          <p:nvPr/>
        </p:nvCxnSpPr>
        <p:spPr>
          <a:xfrm>
            <a:off x="4534756" y="5804872"/>
            <a:ext cx="559758" cy="895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5201654" y="568264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Si…</a:t>
            </a:r>
            <a:endParaRPr lang="fr-FR" dirty="0"/>
          </a:p>
        </p:txBody>
      </p:sp>
      <p:cxnSp>
        <p:nvCxnSpPr>
          <p:cNvPr id="157" name="Connecteur droit avec flèche 156"/>
          <p:cNvCxnSpPr/>
          <p:nvPr/>
        </p:nvCxnSpPr>
        <p:spPr>
          <a:xfrm flipV="1">
            <a:off x="4534756" y="6111308"/>
            <a:ext cx="666897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5199677" y="5894419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</a:t>
            </a:r>
            <a:endParaRPr lang="fr-FR" dirty="0"/>
          </a:p>
        </p:txBody>
      </p:sp>
      <p:sp>
        <p:nvSpPr>
          <p:cNvPr id="164" name="ZoneTexte 163"/>
          <p:cNvSpPr txBox="1"/>
          <p:nvPr/>
        </p:nvSpPr>
        <p:spPr>
          <a:xfrm>
            <a:off x="4522242" y="6245848"/>
            <a:ext cx="76713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variable</a:t>
            </a:r>
            <a:endParaRPr lang="fr-FR" sz="1400" dirty="0"/>
          </a:p>
        </p:txBody>
      </p:sp>
      <p:cxnSp>
        <p:nvCxnSpPr>
          <p:cNvPr id="165" name="Connecteur en angle 164"/>
          <p:cNvCxnSpPr>
            <a:stCxn id="23" idx="4"/>
          </p:cNvCxnSpPr>
          <p:nvPr/>
        </p:nvCxnSpPr>
        <p:spPr>
          <a:xfrm rot="16200000" flipH="1">
            <a:off x="5720181" y="3802719"/>
            <a:ext cx="348642" cy="185949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1128156" y="154379"/>
            <a:ext cx="1779783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Ultrason</a:t>
            </a:r>
            <a:endParaRPr lang="fr-F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0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81772" y="1752370"/>
            <a:ext cx="1582654" cy="2128794"/>
            <a:chOff x="839913" y="2263008"/>
            <a:chExt cx="1447481" cy="2128794"/>
          </a:xfrm>
        </p:grpSpPr>
        <p:sp>
          <p:nvSpPr>
            <p:cNvPr id="3" name="ZoneTexte 2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Web</a:t>
              </a:r>
              <a:endParaRPr lang="fr-FR" dirty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839913" y="2637476"/>
              <a:ext cx="1447481" cy="1754326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Init</a:t>
              </a:r>
              <a:r>
                <a:rPr lang="fr-FR" dirty="0" smtClean="0"/>
                <a:t>()</a:t>
              </a:r>
            </a:p>
            <a:p>
              <a:r>
                <a:rPr lang="fr-FR" dirty="0" smtClean="0"/>
                <a:t>Header()</a:t>
              </a:r>
            </a:p>
            <a:p>
              <a:r>
                <a:rPr lang="fr-FR" dirty="0" err="1" smtClean="0"/>
                <a:t>Trailer</a:t>
              </a:r>
              <a:r>
                <a:rPr lang="fr-FR" dirty="0" smtClean="0"/>
                <a:t>()</a:t>
              </a:r>
            </a:p>
            <a:p>
              <a:r>
                <a:rPr lang="fr-FR" i="1" dirty="0" err="1"/>
                <a:t>v</a:t>
              </a:r>
              <a:r>
                <a:rPr lang="fr-FR" i="1" dirty="0" err="1" smtClean="0"/>
                <a:t>irtual</a:t>
              </a:r>
              <a:r>
                <a:rPr lang="fr-FR" i="1" dirty="0" smtClean="0"/>
                <a:t> Pager()</a:t>
              </a:r>
            </a:p>
            <a:p>
              <a:endParaRPr lang="fr-FR" dirty="0" smtClean="0"/>
            </a:p>
            <a:p>
              <a:r>
                <a:rPr lang="fr-FR" dirty="0" smtClean="0"/>
                <a:t>Int id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106119" y="2067726"/>
            <a:ext cx="2071521" cy="743800"/>
            <a:chOff x="839913" y="2263008"/>
            <a:chExt cx="1447481" cy="743800"/>
          </a:xfrm>
        </p:grpSpPr>
        <p:sp>
          <p:nvSpPr>
            <p:cNvPr id="6" name="ZoneTexte 5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Web_Motorisation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839913" y="2637476"/>
              <a:ext cx="1447481" cy="36933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Pager()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106119" y="3135185"/>
            <a:ext cx="1707346" cy="743800"/>
            <a:chOff x="839913" y="2263008"/>
            <a:chExt cx="1447481" cy="743800"/>
          </a:xfrm>
        </p:grpSpPr>
        <p:sp>
          <p:nvSpPr>
            <p:cNvPr id="12" name="ZoneTexte 11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Web_Collision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9913" y="2637476"/>
              <a:ext cx="1447481" cy="36933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Pager()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06119" y="996310"/>
            <a:ext cx="1210559" cy="743800"/>
            <a:chOff x="839913" y="2263008"/>
            <a:chExt cx="1447481" cy="743800"/>
          </a:xfrm>
        </p:grpSpPr>
        <p:sp>
          <p:nvSpPr>
            <p:cNvPr id="15" name="ZoneTexte 14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Web_Suivi</a:t>
              </a:r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39913" y="2637476"/>
              <a:ext cx="1447481" cy="36933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Pager()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106119" y="4230352"/>
            <a:ext cx="2071521" cy="743800"/>
            <a:chOff x="839913" y="2263008"/>
            <a:chExt cx="1447481" cy="743800"/>
          </a:xfrm>
        </p:grpSpPr>
        <p:sp>
          <p:nvSpPr>
            <p:cNvPr id="18" name="ZoneTexte 17"/>
            <p:cNvSpPr txBox="1"/>
            <p:nvPr/>
          </p:nvSpPr>
          <p:spPr>
            <a:xfrm>
              <a:off x="839913" y="2263008"/>
              <a:ext cx="14474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Web_Equilibrage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39913" y="2637476"/>
              <a:ext cx="1447481" cy="36933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Pager()</a:t>
              </a:r>
            </a:p>
          </p:txBody>
        </p:sp>
      </p:grpSp>
      <p:cxnSp>
        <p:nvCxnSpPr>
          <p:cNvPr id="22" name="Connecteur en angle 21"/>
          <p:cNvCxnSpPr>
            <a:stCxn id="3" idx="3"/>
            <a:endCxn id="18" idx="1"/>
          </p:cNvCxnSpPr>
          <p:nvPr/>
        </p:nvCxnSpPr>
        <p:spPr>
          <a:xfrm>
            <a:off x="1864426" y="1937036"/>
            <a:ext cx="1241693" cy="2477982"/>
          </a:xfrm>
          <a:prstGeom prst="bentConnector3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" idx="3"/>
            <a:endCxn id="6" idx="1"/>
          </p:cNvCxnSpPr>
          <p:nvPr/>
        </p:nvCxnSpPr>
        <p:spPr>
          <a:xfrm>
            <a:off x="1864426" y="1937036"/>
            <a:ext cx="1241693" cy="31535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3" idx="3"/>
            <a:endCxn id="12" idx="1"/>
          </p:cNvCxnSpPr>
          <p:nvPr/>
        </p:nvCxnSpPr>
        <p:spPr>
          <a:xfrm>
            <a:off x="1864426" y="1937036"/>
            <a:ext cx="1241693" cy="138281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3" idx="3"/>
            <a:endCxn id="15" idx="1"/>
          </p:cNvCxnSpPr>
          <p:nvPr/>
        </p:nvCxnSpPr>
        <p:spPr>
          <a:xfrm flipV="1">
            <a:off x="1864426" y="1180976"/>
            <a:ext cx="1241693" cy="75606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10659" y="380010"/>
            <a:ext cx="5306531" cy="6210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>
                <a:solidFill>
                  <a:schemeClr val="tx1"/>
                </a:solidFill>
              </a:rPr>
              <a:t>h</a:t>
            </a:r>
            <a:r>
              <a:rPr lang="fr-FR" dirty="0" err="1" smtClean="0">
                <a:solidFill>
                  <a:schemeClr val="tx1"/>
                </a:solidFill>
              </a:rPr>
              <a:t>andle_args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8229598" y="581326"/>
            <a:ext cx="1448789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>
                <a:solidFill>
                  <a:schemeClr val="tx1"/>
                </a:solidFill>
              </a:rPr>
              <a:t>s</a:t>
            </a:r>
            <a:r>
              <a:rPr lang="fr-FR" sz="1200" i="1" dirty="0" err="1" smtClean="0">
                <a:solidFill>
                  <a:schemeClr val="tx1"/>
                </a:solidFill>
              </a:rPr>
              <a:t>erver.args</a:t>
            </a:r>
            <a:r>
              <a:rPr lang="fr-FR" sz="1200" i="1" dirty="0" smtClean="0">
                <a:solidFill>
                  <a:schemeClr val="tx1"/>
                </a:solidFill>
              </a:rPr>
              <a:t>()</a:t>
            </a:r>
            <a:endParaRPr lang="fr-FR" sz="1200" i="1" dirty="0">
              <a:solidFill>
                <a:schemeClr val="tx1"/>
              </a:solidFill>
            </a:endParaRPr>
          </a:p>
        </p:txBody>
      </p:sp>
      <p:grpSp>
        <p:nvGrpSpPr>
          <p:cNvPr id="198" name="Groupe 197"/>
          <p:cNvGrpSpPr/>
          <p:nvPr/>
        </p:nvGrpSpPr>
        <p:grpSpPr>
          <a:xfrm>
            <a:off x="2044342" y="5272644"/>
            <a:ext cx="1783438" cy="1101074"/>
            <a:chOff x="2887491" y="4999512"/>
            <a:chExt cx="1783438" cy="1101074"/>
          </a:xfrm>
        </p:grpSpPr>
        <p:sp>
          <p:nvSpPr>
            <p:cNvPr id="107" name="Rectangle 106"/>
            <p:cNvSpPr/>
            <p:nvPr/>
          </p:nvSpPr>
          <p:spPr>
            <a:xfrm>
              <a:off x="2887491" y="4999512"/>
              <a:ext cx="1783438" cy="1101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légende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Connecteur en angle 107"/>
            <p:cNvCxnSpPr/>
            <p:nvPr/>
          </p:nvCxnSpPr>
          <p:spPr>
            <a:xfrm>
              <a:off x="3014715" y="5258607"/>
              <a:ext cx="559758" cy="8954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3681613" y="513637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Si…</a:t>
              </a:r>
              <a:endParaRPr lang="fr-FR" dirty="0"/>
            </a:p>
          </p:txBody>
        </p:sp>
        <p:cxnSp>
          <p:nvCxnSpPr>
            <p:cNvPr id="110" name="Connecteur droit avec flèche 109"/>
            <p:cNvCxnSpPr/>
            <p:nvPr/>
          </p:nvCxnSpPr>
          <p:spPr>
            <a:xfrm flipV="1">
              <a:off x="3014715" y="5565043"/>
              <a:ext cx="666897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679636" y="5348154"/>
              <a:ext cx="774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retour</a:t>
              </a:r>
              <a:endParaRPr lang="fr-FR" dirty="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3002201" y="5699583"/>
              <a:ext cx="767133" cy="30777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variable</a:t>
              </a:r>
              <a:endParaRPr lang="fr-FR" sz="1400" dirty="0"/>
            </a:p>
          </p:txBody>
        </p:sp>
      </p:grpSp>
      <p:sp>
        <p:nvSpPr>
          <p:cNvPr id="113" name="ZoneTexte 112"/>
          <p:cNvSpPr txBox="1"/>
          <p:nvPr/>
        </p:nvSpPr>
        <p:spPr>
          <a:xfrm>
            <a:off x="8272860" y="1184986"/>
            <a:ext cx="13342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err="1"/>
              <a:t>s</a:t>
            </a:r>
            <a:r>
              <a:rPr lang="fr-FR" sz="1400" dirty="0" err="1" smtClean="0"/>
              <a:t>erver.argName</a:t>
            </a:r>
            <a:endParaRPr lang="fr-FR" sz="1400" dirty="0"/>
          </a:p>
        </p:txBody>
      </p:sp>
      <p:cxnSp>
        <p:nvCxnSpPr>
          <p:cNvPr id="114" name="Connecteur en angle 113"/>
          <p:cNvCxnSpPr>
            <a:stCxn id="113" idx="2"/>
            <a:endCxn id="125" idx="0"/>
          </p:cNvCxnSpPr>
          <p:nvPr/>
        </p:nvCxnSpPr>
        <p:spPr>
          <a:xfrm rot="16200000" flipH="1">
            <a:off x="8691848" y="1740912"/>
            <a:ext cx="521520" cy="252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stCxn id="113" idx="2"/>
            <a:endCxn id="106" idx="2"/>
          </p:cNvCxnSpPr>
          <p:nvPr/>
        </p:nvCxnSpPr>
        <p:spPr>
          <a:xfrm rot="5400000" flipH="1">
            <a:off x="8221435" y="774201"/>
            <a:ext cx="726725" cy="710400"/>
          </a:xfrm>
          <a:prstGeom prst="bentConnector4">
            <a:avLst>
              <a:gd name="adj1" fmla="val -31456"/>
              <a:gd name="adj2" fmla="val 1321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06" idx="4"/>
            <a:endCxn id="113" idx="0"/>
          </p:cNvCxnSpPr>
          <p:nvPr/>
        </p:nvCxnSpPr>
        <p:spPr>
          <a:xfrm rot="5400000">
            <a:off x="8829878" y="1060870"/>
            <a:ext cx="234237" cy="139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8965876" y="1738636"/>
            <a:ext cx="989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COMMANDE</a:t>
            </a:r>
            <a:endParaRPr lang="fr-FR" sz="12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080874" y="2014283"/>
            <a:ext cx="17686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comande</a:t>
            </a:r>
            <a:r>
              <a:rPr lang="fr-FR" sz="1400" dirty="0" smtClean="0"/>
              <a:t> = </a:t>
            </a:r>
            <a:r>
              <a:rPr lang="fr-FR" sz="1400" dirty="0" err="1" smtClean="0"/>
              <a:t>server.arg</a:t>
            </a:r>
            <a:endParaRPr lang="fr-FR" sz="1400" dirty="0"/>
          </a:p>
        </p:txBody>
      </p:sp>
      <p:sp>
        <p:nvSpPr>
          <p:cNvPr id="131" name="ZoneTexte 130"/>
          <p:cNvSpPr txBox="1"/>
          <p:nvPr/>
        </p:nvSpPr>
        <p:spPr>
          <a:xfrm>
            <a:off x="6992590" y="250855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MANUEL</a:t>
            </a:r>
            <a:endParaRPr lang="fr-FR" sz="12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8190022" y="2815329"/>
            <a:ext cx="845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COLLISION</a:t>
            </a:r>
            <a:endParaRPr lang="fr-FR" sz="12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9274644" y="382274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SUIVI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9430685" y="2778559"/>
            <a:ext cx="1030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EQUILIBRAGE</a:t>
            </a:r>
            <a:endParaRPr lang="fr-FR" sz="1200" dirty="0"/>
          </a:p>
        </p:txBody>
      </p:sp>
      <p:cxnSp>
        <p:nvCxnSpPr>
          <p:cNvPr id="135" name="Connecteur en angle 134"/>
          <p:cNvCxnSpPr>
            <a:stCxn id="125" idx="2"/>
            <a:endCxn id="138" idx="0"/>
          </p:cNvCxnSpPr>
          <p:nvPr/>
        </p:nvCxnSpPr>
        <p:spPr>
          <a:xfrm rot="5400000">
            <a:off x="7659194" y="1850265"/>
            <a:ext cx="834231" cy="17778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6101936" y="3156291"/>
            <a:ext cx="2170924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M.action</a:t>
            </a:r>
            <a:r>
              <a:rPr lang="fr-FR" sz="1200" i="1" dirty="0" smtClean="0">
                <a:solidFill>
                  <a:schemeClr val="tx1"/>
                </a:solidFill>
              </a:rPr>
              <a:t>(commande)</a:t>
            </a:r>
            <a:endParaRPr lang="fr-FR" sz="1200" i="1" dirty="0">
              <a:solidFill>
                <a:schemeClr val="tx1"/>
              </a:solidFill>
            </a:endParaRPr>
          </a:p>
        </p:txBody>
      </p:sp>
      <p:sp>
        <p:nvSpPr>
          <p:cNvPr id="139" name="Ellipse 138"/>
          <p:cNvSpPr/>
          <p:nvPr/>
        </p:nvSpPr>
        <p:spPr>
          <a:xfrm>
            <a:off x="6779791" y="4282526"/>
            <a:ext cx="2124080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U.action</a:t>
            </a:r>
            <a:r>
              <a:rPr lang="fr-FR" sz="1200" i="1" dirty="0" smtClean="0">
                <a:solidFill>
                  <a:schemeClr val="tx1"/>
                </a:solidFill>
              </a:rPr>
              <a:t>(commande)</a:t>
            </a:r>
            <a:endParaRPr lang="fr-FR" sz="1200" i="1" dirty="0">
              <a:solidFill>
                <a:schemeClr val="tx1"/>
              </a:solidFill>
            </a:endParaRPr>
          </a:p>
        </p:txBody>
      </p:sp>
      <p:sp>
        <p:nvSpPr>
          <p:cNvPr id="140" name="Ellipse 139"/>
          <p:cNvSpPr/>
          <p:nvPr/>
        </p:nvSpPr>
        <p:spPr>
          <a:xfrm>
            <a:off x="8531712" y="4791127"/>
            <a:ext cx="2102262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O.action</a:t>
            </a:r>
            <a:r>
              <a:rPr lang="fr-FR" sz="1200" i="1" dirty="0" smtClean="0">
                <a:solidFill>
                  <a:schemeClr val="tx1"/>
                </a:solidFill>
              </a:rPr>
              <a:t>(commande)</a:t>
            </a:r>
            <a:endParaRPr lang="fr-FR" sz="1200" i="1" dirty="0">
              <a:solidFill>
                <a:schemeClr val="tx1"/>
              </a:solidFill>
            </a:endParaRPr>
          </a:p>
        </p:txBody>
      </p:sp>
      <p:sp>
        <p:nvSpPr>
          <p:cNvPr id="141" name="Ellipse 140"/>
          <p:cNvSpPr/>
          <p:nvPr/>
        </p:nvSpPr>
        <p:spPr>
          <a:xfrm>
            <a:off x="8579330" y="5941055"/>
            <a:ext cx="2590632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O.equilibrage</a:t>
            </a:r>
            <a:r>
              <a:rPr lang="fr-FR" sz="1200" i="1" dirty="0" smtClean="0">
                <a:solidFill>
                  <a:schemeClr val="tx1"/>
                </a:solidFill>
              </a:rPr>
              <a:t>(commande)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143" name="Connecteur en angle 142"/>
          <p:cNvCxnSpPr>
            <a:stCxn id="125" idx="2"/>
            <a:endCxn id="139" idx="7"/>
          </p:cNvCxnSpPr>
          <p:nvPr/>
        </p:nvCxnSpPr>
        <p:spPr>
          <a:xfrm rot="5400000">
            <a:off x="7771730" y="3143137"/>
            <a:ext cx="2014567" cy="3724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en angle 145"/>
          <p:cNvCxnSpPr>
            <a:stCxn id="125" idx="2"/>
            <a:endCxn id="140" idx="7"/>
          </p:cNvCxnSpPr>
          <p:nvPr/>
        </p:nvCxnSpPr>
        <p:spPr>
          <a:xfrm rot="16200000" flipH="1">
            <a:off x="8384078" y="2903201"/>
            <a:ext cx="2523168" cy="136088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5" idx="2"/>
            <a:endCxn id="141" idx="7"/>
          </p:cNvCxnSpPr>
          <p:nvPr/>
        </p:nvCxnSpPr>
        <p:spPr>
          <a:xfrm rot="16200000" flipH="1">
            <a:off x="8041348" y="3245931"/>
            <a:ext cx="3673096" cy="1825354"/>
          </a:xfrm>
          <a:prstGeom prst="bentConnector3">
            <a:avLst>
              <a:gd name="adj1" fmla="val 2025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6517515" y="3720390"/>
            <a:ext cx="1379576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WM.pager</a:t>
            </a:r>
            <a:r>
              <a:rPr lang="fr-FR" sz="1200" i="1" dirty="0" smtClean="0">
                <a:solidFill>
                  <a:schemeClr val="tx1"/>
                </a:solidFill>
              </a:rPr>
              <a:t>()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160" name="Connecteur en angle 159"/>
          <p:cNvCxnSpPr>
            <a:stCxn id="138" idx="4"/>
            <a:endCxn id="159" idx="0"/>
          </p:cNvCxnSpPr>
          <p:nvPr/>
        </p:nvCxnSpPr>
        <p:spPr>
          <a:xfrm rot="16200000" flipH="1">
            <a:off x="7100012" y="3613099"/>
            <a:ext cx="194676" cy="1990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lipse 165"/>
          <p:cNvSpPr/>
          <p:nvPr/>
        </p:nvSpPr>
        <p:spPr>
          <a:xfrm>
            <a:off x="6289905" y="4941569"/>
            <a:ext cx="1322119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WC.pager</a:t>
            </a:r>
            <a:r>
              <a:rPr lang="fr-FR" sz="1200" i="1" dirty="0" smtClean="0">
                <a:solidFill>
                  <a:schemeClr val="tx1"/>
                </a:solidFill>
              </a:rPr>
              <a:t>()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167" name="Connecteur en angle 166"/>
          <p:cNvCxnSpPr>
            <a:stCxn id="139" idx="4"/>
            <a:endCxn id="166" idx="0"/>
          </p:cNvCxnSpPr>
          <p:nvPr/>
        </p:nvCxnSpPr>
        <p:spPr>
          <a:xfrm rot="5400000">
            <a:off x="7251588" y="4351326"/>
            <a:ext cx="289620" cy="89086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8447472" y="5378699"/>
            <a:ext cx="1474999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WS.pager</a:t>
            </a:r>
            <a:r>
              <a:rPr lang="fr-FR" sz="1200" i="1" dirty="0" smtClean="0">
                <a:solidFill>
                  <a:schemeClr val="tx1"/>
                </a:solidFill>
              </a:rPr>
              <a:t>()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171" name="Connecteur en angle 170"/>
          <p:cNvCxnSpPr>
            <a:stCxn id="140" idx="4"/>
            <a:endCxn id="170" idx="0"/>
          </p:cNvCxnSpPr>
          <p:nvPr/>
        </p:nvCxnSpPr>
        <p:spPr>
          <a:xfrm rot="5400000">
            <a:off x="9274834" y="5070689"/>
            <a:ext cx="218149" cy="39787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6911174" y="5946733"/>
            <a:ext cx="1358647" cy="3694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 err="1" smtClean="0">
                <a:solidFill>
                  <a:schemeClr val="tx1"/>
                </a:solidFill>
              </a:rPr>
              <a:t>WB.pager</a:t>
            </a:r>
            <a:r>
              <a:rPr lang="fr-FR" sz="1200" i="1" dirty="0" smtClean="0">
                <a:solidFill>
                  <a:schemeClr val="tx1"/>
                </a:solidFill>
              </a:rPr>
              <a:t>()</a:t>
            </a:r>
            <a:endParaRPr lang="fr-FR" sz="1200" i="1" dirty="0">
              <a:solidFill>
                <a:schemeClr val="tx1"/>
              </a:solidFill>
            </a:endParaRPr>
          </a:p>
        </p:txBody>
      </p:sp>
      <p:cxnSp>
        <p:nvCxnSpPr>
          <p:cNvPr id="175" name="Connecteur en angle 174"/>
          <p:cNvCxnSpPr>
            <a:stCxn id="141" idx="2"/>
            <a:endCxn id="174" idx="6"/>
          </p:cNvCxnSpPr>
          <p:nvPr/>
        </p:nvCxnSpPr>
        <p:spPr>
          <a:xfrm rot="10800000" flipV="1">
            <a:off x="8269822" y="6125767"/>
            <a:ext cx="309509" cy="56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stCxn id="159" idx="2"/>
          </p:cNvCxnSpPr>
          <p:nvPr/>
        </p:nvCxnSpPr>
        <p:spPr>
          <a:xfrm flipH="1" flipV="1">
            <a:off x="4024117" y="2649124"/>
            <a:ext cx="2493398" cy="12559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avec flèche 201"/>
          <p:cNvCxnSpPr>
            <a:stCxn id="166" idx="2"/>
          </p:cNvCxnSpPr>
          <p:nvPr/>
        </p:nvCxnSpPr>
        <p:spPr>
          <a:xfrm flipH="1" flipV="1">
            <a:off x="4071619" y="3711415"/>
            <a:ext cx="2218286" cy="14148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174" idx="2"/>
          </p:cNvCxnSpPr>
          <p:nvPr/>
        </p:nvCxnSpPr>
        <p:spPr>
          <a:xfrm flipH="1" flipV="1">
            <a:off x="4024117" y="4804991"/>
            <a:ext cx="2887057" cy="132645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/>
          <p:cNvCxnSpPr>
            <a:stCxn id="170" idx="2"/>
          </p:cNvCxnSpPr>
          <p:nvPr/>
        </p:nvCxnSpPr>
        <p:spPr>
          <a:xfrm flipH="1" flipV="1">
            <a:off x="4024117" y="1586490"/>
            <a:ext cx="4423355" cy="397692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961902" y="154379"/>
            <a:ext cx="104939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Web</a:t>
            </a:r>
            <a:endParaRPr lang="fr-F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23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171</Words>
  <Application>Microsoft Office PowerPoint</Application>
  <PresentationFormat>Grand écran</PresentationFormat>
  <Paragraphs>119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Code pour le robot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26</cp:revision>
  <dcterms:created xsi:type="dcterms:W3CDTF">2022-05-24T14:36:44Z</dcterms:created>
  <dcterms:modified xsi:type="dcterms:W3CDTF">2022-05-28T07:17:43Z</dcterms:modified>
</cp:coreProperties>
</file>