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1" r:id="rId4"/>
    <p:sldId id="257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ANUMBY-RSJ23: Qwirkle - Validations préliminaires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D3874-2BA9-411E-91B3-7A469608C12A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ed 01 du 23nov22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64B42-5FC9-4DC4-BA15-D32070125DC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ANUMBY-RSJ23: Qwirkle - Validations préliminaires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E5592-E8F2-4077-90E8-29A41CA37A5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ed 01 du 23nov22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3600-EFDA-435B-9FC2-8F34C45F826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3600-EFDA-435B-9FC2-8F34C45F826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ed 01 du 23nov22</a:t>
            </a:r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ANUMBY-RSJ23: Qwirkle - Validations préliminaires</a:t>
            </a: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3600-EFDA-435B-9FC2-8F34C45F826A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ed 01 du 23nov22</a:t>
            </a:r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ANUMBY-RSJ23: Qwirkle - Validations préliminaires</a:t>
            </a:r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3E0D-0D77-4B82-B2D3-373AD20BB387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43D8-DFC2-40A5-AE0F-16B7BD8C635F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4580-6121-4570-A937-C74D52F6635E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0DB9-5095-4007-9E71-D853FA15084A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902-1C47-451E-8510-872A27EF5BB1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7681-4DBC-47F5-A720-2BCBBC16E822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07-B421-4CB7-ABF3-C9276090BF8F}" type="datetime1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9903-047A-4B4D-B4F5-5900CE6BF6E9}" type="datetime1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3D75-89E8-476D-91BB-E84C736ED5B6}" type="datetime1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510-57D1-44A9-9273-4FB31F047125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47-C1DC-40E1-B9E7-5C3383609E40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078B-CB04-4E39-89DA-FB2B54446105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6100-060F-4735-9BD8-A816D0C09B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64807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772816"/>
            <a:ext cx="78488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u="sng" dirty="0" smtClean="0">
              <a:solidFill>
                <a:schemeClr val="tx1"/>
              </a:solidFill>
            </a:endParaRPr>
          </a:p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RECONNAISSANCE </a:t>
            </a:r>
            <a:r>
              <a:rPr lang="fr-FR" u="sng" dirty="0" smtClean="0">
                <a:solidFill>
                  <a:schemeClr val="tx1"/>
                </a:solidFill>
              </a:rPr>
              <a:t>DES PIONS AVEC LE </a:t>
            </a:r>
            <a:r>
              <a:rPr lang="fr-FR" b="1" u="sng" dirty="0" smtClean="0">
                <a:solidFill>
                  <a:schemeClr val="tx1"/>
                </a:solidFill>
              </a:rPr>
              <a:t>PROTO </a:t>
            </a:r>
            <a:r>
              <a:rPr lang="fr-FR" b="1" u="sng" dirty="0" smtClean="0">
                <a:solidFill>
                  <a:schemeClr val="tx1"/>
                </a:solidFill>
              </a:rPr>
              <a:t>N°1</a:t>
            </a:r>
          </a:p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REGLAGE ANGULAIRE DE L’AXE DE VISEE DE LA CAMERA AVEC LE </a:t>
            </a:r>
            <a:r>
              <a:rPr lang="fr-FR" b="1" u="sng" dirty="0" smtClean="0">
                <a:solidFill>
                  <a:schemeClr val="tx1"/>
                </a:solidFill>
              </a:rPr>
              <a:t>PROTO </a:t>
            </a:r>
            <a:r>
              <a:rPr lang="fr-FR" b="1" u="sng" dirty="0" smtClean="0">
                <a:solidFill>
                  <a:schemeClr val="tx1"/>
                </a:solidFill>
              </a:rPr>
              <a:t>N°2</a:t>
            </a:r>
          </a:p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AFFICHAGE DES IMAGES ET DE LA GESTION DE  LA PARTIE AVEC LE </a:t>
            </a:r>
            <a:r>
              <a:rPr lang="fr-FR" b="1" u="sng" dirty="0" smtClean="0">
                <a:solidFill>
                  <a:schemeClr val="tx1"/>
                </a:solidFill>
              </a:rPr>
              <a:t>PROTO N°3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1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475656" y="3789040"/>
          <a:ext cx="6264696" cy="225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06"/>
                <a:gridCol w="4374554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Ed00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Edition</a:t>
                      </a:r>
                      <a:r>
                        <a:rPr lang="fr-FR" b="0" baseline="0" dirty="0" smtClean="0"/>
                        <a:t> originale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22/11/22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Ed01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Ajout glossaire et pagination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23/11/22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64807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772816"/>
            <a:ext cx="78488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BF:		Bon Fonctionnement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MauP:		Mise au point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MeO:		Mise en Œuvre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OT:		Outillage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TI:		Traitement d’Image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VBF:		Vérification du Bon Fonctionnement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4807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908720"/>
            <a:ext cx="78488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RECONNAISSANCE DES PIONS AVEC LE </a:t>
            </a:r>
            <a:r>
              <a:rPr lang="fr-FR" b="1" u="sng" dirty="0" smtClean="0">
                <a:solidFill>
                  <a:schemeClr val="tx1"/>
                </a:solidFill>
              </a:rPr>
              <a:t>PROTO N°1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Reconnaitre la forme et la couleur sur les pions, leur positionnement les uns par rapport aux autres, pour différentes positions de la caméra par rapport aux pions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Créer puis mettre à jour une grille représentant les pions, avec forme et couleur, posés sur la table de jeu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Afficher en temps réel, l’image traitée, la grille mise à jour, les conditions de l’essai, la date et l’heure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5536" y="3164681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POUR POUVOIR EFFECTUER CES VALIDATIONS, IL FAUT:</a:t>
            </a:r>
          </a:p>
          <a:p>
            <a:r>
              <a:rPr lang="fr-FR" dirty="0" smtClean="0"/>
              <a:t>-  </a:t>
            </a:r>
            <a:r>
              <a:rPr lang="fr-FR" u="sng" dirty="0" smtClean="0"/>
              <a:t>La caméra: </a:t>
            </a:r>
            <a:r>
              <a:rPr lang="fr-FR" dirty="0" smtClean="0"/>
              <a:t>elle est positionnée manuellement par rapport aux pions: pas besoin d’OT de pointage caméra.</a:t>
            </a:r>
          </a:p>
          <a:p>
            <a:pPr>
              <a:buFontTx/>
              <a:buChar char="-"/>
            </a:pPr>
            <a:r>
              <a:rPr lang="fr-FR" dirty="0" smtClean="0"/>
              <a:t>  Les fonctionnalités de </a:t>
            </a:r>
            <a:r>
              <a:rPr lang="fr-FR" u="sng" dirty="0" smtClean="0"/>
              <a:t>l’ESP32 CAM (proto n°1) </a:t>
            </a:r>
            <a:r>
              <a:rPr lang="fr-FR" dirty="0" smtClean="0"/>
              <a:t>se limitent à la MeO de la caméra après reset manuel du contrôleur, au traitement de 10 images prélevées à 1 image/s à partir de 5s après l’activation de la caméra. Le traitement de chaque image inclue l’envoi à l’OT d’affichage, de l’image brute traitée et de la grille mise à jour associée.</a:t>
            </a:r>
          </a:p>
          <a:p>
            <a:pPr>
              <a:buFontTx/>
              <a:buChar char="-"/>
            </a:pPr>
            <a:r>
              <a:rPr lang="fr-FR" dirty="0" smtClean="0"/>
              <a:t>  </a:t>
            </a:r>
            <a:r>
              <a:rPr lang="fr-FR" u="sng" dirty="0" smtClean="0"/>
              <a:t>L’OT d’affichage</a:t>
            </a:r>
            <a:r>
              <a:rPr lang="fr-FR" dirty="0" smtClean="0"/>
              <a:t>: un PC qui commence par acquérir et afficher les conditions de l’essai qui va démarrer et ensuite allume un voyant vert pour indiquer qu’il est prêt à recevoir une séquence de 10 images. Chaque image est ensuite enregistrée par le PC pour pouvoir ensuite être revisualisée ou utilisée pour effectuer des MauP d’</a:t>
            </a:r>
            <a:r>
              <a:rPr lang="fr-FR" dirty="0" err="1" smtClean="0"/>
              <a:t>algo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 </a:t>
            </a:r>
            <a:r>
              <a:rPr lang="fr-FR" u="sng" dirty="0" smtClean="0"/>
              <a:t>un jeu de pions 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67544" y="1052736"/>
            <a:ext cx="822960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/>
              <a:t>CES VALIDATIONS PERMETTRONT:</a:t>
            </a:r>
          </a:p>
          <a:p>
            <a:pPr>
              <a:buFontTx/>
              <a:buChar char="-"/>
            </a:pPr>
            <a:r>
              <a:rPr lang="fr-FR" sz="1800" dirty="0" smtClean="0"/>
              <a:t>De vérifier le champs de la caméra et de préciser son besoin de positionnement par rapport aux pions sur la table: altitude, angle de visée fixe ou mobile, positionnement du mat support caméra fixe ou mobile</a:t>
            </a:r>
          </a:p>
          <a:p>
            <a:pPr>
              <a:buFontTx/>
              <a:buChar char="-"/>
            </a:pPr>
            <a:r>
              <a:rPr lang="fr-FR" sz="1800" dirty="0" smtClean="0"/>
              <a:t>De définir comment le TI s’assurera qu’il voit la totalité des pions posés</a:t>
            </a:r>
          </a:p>
          <a:p>
            <a:pPr>
              <a:buFontTx/>
              <a:buChar char="-"/>
            </a:pPr>
            <a:r>
              <a:rPr lang="fr-FR" sz="1800" dirty="0" smtClean="0"/>
              <a:t>De définir comment le TI règlera le positionnement et l’axe de visée de la caméra en cas de besoin</a:t>
            </a:r>
          </a:p>
          <a:p>
            <a:pPr>
              <a:buFontTx/>
              <a:buChar char="-"/>
            </a:pPr>
            <a:r>
              <a:rPr lang="fr-FR" sz="1800" dirty="0" smtClean="0"/>
              <a:t>De préciser la définition du système de positionnement et  de pointage de la caméra sur son support (mat fixe ou mobile, pont roulant ou mat, axe de visée fixe ou mobile)</a:t>
            </a:r>
          </a:p>
          <a:p>
            <a:pPr>
              <a:buFontTx/>
              <a:buChar char="-"/>
            </a:pPr>
            <a:r>
              <a:rPr lang="fr-FR" sz="1800" dirty="0" smtClean="0"/>
              <a:t>D’adopter définitivement un plan de pose uniforme et plan</a:t>
            </a:r>
          </a:p>
          <a:p>
            <a:pPr>
              <a:buFontTx/>
              <a:buChar char="-"/>
            </a:pPr>
            <a:r>
              <a:rPr lang="fr-FR" sz="1800" dirty="0" smtClean="0"/>
              <a:t>De valider les algos de traitement d’image implantés dans le proto en essais (proto n°1)</a:t>
            </a:r>
          </a:p>
          <a:p>
            <a:pPr>
              <a:buFontTx/>
              <a:buChar char="-"/>
            </a:pPr>
            <a:r>
              <a:rPr lang="fr-FR" sz="1800" dirty="0" smtClean="0"/>
              <a:t>De préciser la définition du système d’affichage et de gestion du jeu futur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4807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908720"/>
            <a:ext cx="78488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REGLAGE ANGULAIRE DE L’AXE DE VISEE DE LA CAMERA AVEC LE </a:t>
            </a:r>
            <a:r>
              <a:rPr lang="fr-FR" b="1" u="sng" dirty="0" smtClean="0">
                <a:solidFill>
                  <a:schemeClr val="tx1"/>
                </a:solidFill>
              </a:rPr>
              <a:t>PROTO N°2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Mettre en œuvre le système d’orientation de l’axe de visée de la caméra  via des commandes envoyées par un  ESP32 CAM monté sur son shield (proto 2)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Afficher l’image générée en temps réel, sur un PC (via la liaison USB du shield?)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242088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POUR POUVOIR EFFECTUER CES VALIDATIONS, IL FAUT:</a:t>
            </a:r>
          </a:p>
          <a:p>
            <a:r>
              <a:rPr lang="fr-FR" dirty="0" smtClean="0"/>
              <a:t>-  </a:t>
            </a:r>
            <a:r>
              <a:rPr lang="fr-FR" u="sng" dirty="0" smtClean="0"/>
              <a:t>Un ensemble ESP32 CAM</a:t>
            </a:r>
            <a:r>
              <a:rPr lang="fr-FR" dirty="0" smtClean="0"/>
              <a:t>   dont la caméra est positionnée sur le système d’orientation fixé en haut d’un mat.</a:t>
            </a:r>
          </a:p>
          <a:p>
            <a:pPr>
              <a:buFontTx/>
              <a:buChar char="-"/>
            </a:pPr>
            <a:r>
              <a:rPr lang="fr-FR" dirty="0" smtClean="0"/>
              <a:t>  </a:t>
            </a:r>
            <a:r>
              <a:rPr lang="fr-FR" u="sng" dirty="0" smtClean="0"/>
              <a:t>un PC outillage</a:t>
            </a:r>
            <a:r>
              <a:rPr lang="fr-FR" dirty="0" smtClean="0"/>
              <a:t> pour afficher en direct les images créées.</a:t>
            </a:r>
          </a:p>
          <a:p>
            <a:pPr>
              <a:buFontTx/>
              <a:buChar char="-"/>
            </a:pPr>
            <a:r>
              <a:rPr lang="fr-FR" dirty="0" smtClean="0"/>
              <a:t>  ces validations sont indépendantes des essais sur le proto n°1</a:t>
            </a:r>
          </a:p>
          <a:p>
            <a:pPr>
              <a:buFontTx/>
              <a:buChar char="-"/>
            </a:pP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395536" y="4309610"/>
            <a:ext cx="8229600" cy="13665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CES VALIDATIONS PERMETTRONT: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de vérifier le BF du pointage en site et gisement de l’axe de visée de la caméra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de vérifier que les angles commandés sont bien cohérents avec ceux réalisés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de définir le champ de réglage angulaire en site et en gisement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4807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908720"/>
            <a:ext cx="78488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solidFill>
                  <a:schemeClr val="tx1"/>
                </a:solidFill>
              </a:rPr>
              <a:t>AFFICHAGE DES IMAGES ET DE LA GESTION DE  LA PARTIE AVEC LE </a:t>
            </a:r>
            <a:r>
              <a:rPr lang="fr-FR" b="1" u="sng" dirty="0" smtClean="0">
                <a:solidFill>
                  <a:schemeClr val="tx1"/>
                </a:solidFill>
              </a:rPr>
              <a:t>PROTO N°3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Valider l’affichage des infos de gestion de la partie (interaction avec les joueurs, score), l’affichage d’images et de grilles avec l’écran choisi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Défi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2420888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POUR POUVOIR EFFECTUER CES VALIDATIONS, IL FAUT:</a:t>
            </a:r>
          </a:p>
          <a:p>
            <a:pPr>
              <a:buFontTx/>
              <a:buChar char="-"/>
            </a:pPr>
            <a:r>
              <a:rPr lang="fr-FR" dirty="0" smtClean="0"/>
              <a:t>  </a:t>
            </a:r>
            <a:r>
              <a:rPr lang="fr-FR" u="sng" dirty="0" smtClean="0"/>
              <a:t>Un ensemble ESP32 CAM,</a:t>
            </a:r>
            <a:r>
              <a:rPr lang="fr-FR" dirty="0" smtClean="0"/>
              <a:t>   un outillage ou un PC pour générées les infos qui seront générées dans le futur par le l’ESP 32 CAM définitif (image caméra, grille, info « dépose correcte et conforme à la règle du jeu », info « au joueur suivant de jouer », le score mis à jour)  </a:t>
            </a:r>
          </a:p>
          <a:p>
            <a:pPr>
              <a:buFontTx/>
              <a:buChar char="-"/>
            </a:pPr>
            <a:r>
              <a:rPr lang="fr-FR" dirty="0" smtClean="0"/>
              <a:t>  ces validations seront menées mi-février 2023</a:t>
            </a:r>
          </a:p>
          <a:p>
            <a:pPr>
              <a:buFontTx/>
              <a:buChar char="-"/>
            </a:pPr>
            <a:r>
              <a:rPr lang="fr-FR" dirty="0" smtClean="0"/>
              <a:t> si possible un système d’affichage retenu  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395536" y="4581128"/>
            <a:ext cx="8229600" cy="10341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CES VALIDATIONS PERMETTRONT: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de vérifier la lisibilité des infos sur un écran d’affichage  retenu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  de vérifier le BF de la liaison entre l’ESP32 CAM et le système d’affichage retenu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ANUMBY-RSJ23: Qwirkle - Validations préliminaires</a:t>
            </a:r>
            <a:endParaRPr lang="fr-FR" sz="2800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67544" y="1052736"/>
            <a:ext cx="822960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/>
              <a:t>POUR ETABLIR UN PLANNING:</a:t>
            </a:r>
          </a:p>
          <a:p>
            <a:pPr>
              <a:buFontTx/>
              <a:buChar char="-"/>
            </a:pPr>
            <a:r>
              <a:rPr lang="fr-FR" sz="1800" dirty="0" smtClean="0"/>
              <a:t>Quand le proto n°1 peut-il être dispo?                          Le 13déc22 ?</a:t>
            </a:r>
          </a:p>
          <a:p>
            <a:pPr>
              <a:buFontTx/>
              <a:buChar char="-"/>
            </a:pPr>
            <a:r>
              <a:rPr lang="fr-FR" sz="1800" dirty="0" smtClean="0"/>
              <a:t>Quand le PC d’affichage peut-il être dispo?                  Le 13déc22</a:t>
            </a:r>
          </a:p>
          <a:p>
            <a:pPr>
              <a:buFontTx/>
              <a:buChar char="-"/>
            </a:pPr>
            <a:r>
              <a:rPr lang="fr-FR" sz="1800" dirty="0" smtClean="0"/>
              <a:t>Durée des essais?                                                              Sur 2 mardis</a:t>
            </a:r>
          </a:p>
          <a:p>
            <a:pPr algn="ctr"/>
            <a:r>
              <a:rPr lang="fr-FR" sz="1800" b="1" dirty="0" smtClean="0"/>
              <a:t>QUESTIONS:</a:t>
            </a:r>
          </a:p>
          <a:p>
            <a:pPr>
              <a:buFontTx/>
              <a:buChar char="-"/>
            </a:pPr>
            <a:r>
              <a:rPr lang="fr-FR" sz="1800" dirty="0" smtClean="0"/>
              <a:t>Champ de la caméra? Il me semble avoir lu 60° (+/-30°)</a:t>
            </a:r>
          </a:p>
          <a:p>
            <a:pPr>
              <a:buFontTx/>
              <a:buChar char="-"/>
            </a:pPr>
            <a:r>
              <a:rPr lang="fr-FR" sz="1800" dirty="0" smtClean="0"/>
              <a:t>Nombre d’images par seconde générées par la caméra?</a:t>
            </a:r>
          </a:p>
          <a:p>
            <a:pPr>
              <a:buFontTx/>
              <a:buChar char="-"/>
            </a:pPr>
            <a:r>
              <a:rPr lang="fr-FR" sz="1800" dirty="0" smtClean="0"/>
              <a:t>L’</a:t>
            </a:r>
            <a:r>
              <a:rPr lang="fr-FR" sz="1800" dirty="0" err="1" smtClean="0"/>
              <a:t>algo</a:t>
            </a:r>
            <a:r>
              <a:rPr lang="fr-FR" sz="1800" dirty="0" smtClean="0"/>
              <a:t> de traitement d’image (TI) travaille sur 1 ou </a:t>
            </a:r>
            <a:r>
              <a:rPr lang="fr-FR" sz="1800" dirty="0"/>
              <a:t>p</a:t>
            </a:r>
            <a:r>
              <a:rPr lang="fr-FR" sz="1800" dirty="0" smtClean="0"/>
              <a:t>lusieurs image? Faut-il que la caméra soit fixe pendant la prise d’image(s)?</a:t>
            </a:r>
          </a:p>
          <a:p>
            <a:pPr>
              <a:buFontTx/>
              <a:buChar char="-"/>
            </a:pPr>
            <a:r>
              <a:rPr lang="fr-FR" sz="1800" dirty="0" smtClean="0"/>
              <a:t>Le système d’affichage peut être de deux types:</a:t>
            </a:r>
          </a:p>
          <a:p>
            <a:pPr>
              <a:buFontTx/>
              <a:buChar char="-"/>
            </a:pPr>
            <a:endParaRPr lang="fr-FR" sz="1800" dirty="0" smtClean="0"/>
          </a:p>
          <a:p>
            <a:pPr>
              <a:buFontTx/>
              <a:buChar char="-"/>
            </a:pPr>
            <a:endParaRPr lang="fr-FR" u="sng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44008" y="4365104"/>
            <a:ext cx="34563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Soit un contrôleur spécifique avec écran d’affichage avec liaison wifi (ou autre) pour les échanges avec l’ESP32CAM et les interactions avec les joueurs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4365104"/>
            <a:ext cx="34563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Soit un simple écran avec un liaison filaire à l’ESP32 CAM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6100-060F-4735-9BD8-A816D0C09B5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912</Words>
  <Application>Microsoft Office PowerPoint</Application>
  <PresentationFormat>Affichage à l'écran (4:3)</PresentationFormat>
  <Paragraphs>89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ANUMBY-RSJ23: Qwirkle - Validations préliminaires</vt:lpstr>
      <vt:lpstr>ANUMBY-RSJ23: Qwirkle - Validations préliminaires</vt:lpstr>
      <vt:lpstr>ANUMBY-RSJ23: Qwirkle - Validations préliminaires</vt:lpstr>
      <vt:lpstr>ANUMBY-RSJ23: Qwirkle - Validations préliminaires</vt:lpstr>
      <vt:lpstr>ANUMBY-RSJ23: Qwirkle - Validations préliminaires</vt:lpstr>
      <vt:lpstr>ANUMBY-RSJ23: Qwirkle - Validations préliminaires</vt:lpstr>
      <vt:lpstr>ANUMBY-RSJ23: Qwirkle - Validations préliminaires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ANUMBY-RSJ23: Qwirkle - Validations préliminaires</dc:title>
  <dc:creator>PIerre SATRE</dc:creator>
  <cp:lastModifiedBy>PIerre SATRE</cp:lastModifiedBy>
  <cp:revision>54</cp:revision>
  <dcterms:created xsi:type="dcterms:W3CDTF">2022-11-21T15:03:27Z</dcterms:created>
  <dcterms:modified xsi:type="dcterms:W3CDTF">2022-11-23T10:29:39Z</dcterms:modified>
</cp:coreProperties>
</file>