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2" r:id="rId14"/>
    <p:sldId id="267" r:id="rId15"/>
    <p:sldId id="268" r:id="rId16"/>
    <p:sldId id="269" r:id="rId17"/>
    <p:sldId id="27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92.168.4.1/capture" TargetMode="External"/><Relationship Id="rId2" Type="http://schemas.openxmlformats.org/officeDocument/2006/relationships/hyperlink" Target="http://192.168.4.1:81/stream"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On va 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p>
          <a:p>
            <a:endParaRPr lang="fr-FR" dirty="0"/>
          </a:p>
          <a:p>
            <a:endParaRPr lang="fr-FR" dirty="0" smtClean="0"/>
          </a:p>
          <a:p>
            <a:r>
              <a:rPr lang="fr-FR" dirty="0" smtClean="0"/>
              <a:t>A vous …</a:t>
            </a:r>
            <a:endParaRPr lang="fr-FR" dirty="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micro-</a:t>
            </a:r>
            <a:r>
              <a:rPr lang="fr-FR" dirty="0" err="1" smtClean="0"/>
              <a:t>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sur des objets (des moteurs, allumer des </a:t>
            </a:r>
            <a:r>
              <a:rPr lang="fr-FR" dirty="0" err="1" smtClean="0"/>
              <a:t>Leds</a:t>
            </a:r>
            <a:r>
              <a:rPr lang="fr-FR" dirty="0" smtClean="0"/>
              <a:t>, produire des sons, …)</a:t>
            </a:r>
          </a:p>
          <a:p>
            <a:pPr lvl="1"/>
            <a:r>
              <a:rPr lang="fr-FR" dirty="0" smtClean="0"/>
              <a:t>Et on peut aussi le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carte </a:t>
            </a:r>
            <a:r>
              <a:rPr lang="fr-FR" dirty="0" err="1" smtClean="0"/>
              <a:t>Arduino</a:t>
            </a:r>
            <a:r>
              <a:rPr lang="fr-FR" dirty="0" smtClean="0"/>
              <a:t> UNO</a:t>
            </a:r>
            <a:endParaRPr lang="fr-FR" dirty="0"/>
          </a:p>
        </p:txBody>
      </p:sp>
      <p:pic>
        <p:nvPicPr>
          <p:cNvPr id="3074" name="Picture 2" descr="https://www.robotique.tech/wp-content/uploads/2022/05/arduino_u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92423"/>
            <a:ext cx="2071977" cy="15129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obotique.tech/wp-content/uploads/2021/04/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156" y="1844728"/>
            <a:ext cx="1322236" cy="15592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robotique.tech/wp-content/uploads/2022/11/plaque-essa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193" y="4060496"/>
            <a:ext cx="2205963" cy="1366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ww.robotique.tech/wp-content/uploads/2020/06/Arduino-led_b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9492" y="2458529"/>
            <a:ext cx="4872757" cy="356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6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La programmation de l’</a:t>
            </a:r>
            <a:r>
              <a:rPr lang="fr-FR" dirty="0" err="1" smtClean="0">
                <a:solidFill>
                  <a:srgbClr val="0070C0"/>
                </a:solidFill>
              </a:rPr>
              <a:t>Arduino</a:t>
            </a:r>
            <a:r>
              <a:rPr lang="fr-FR" dirty="0" smtClean="0">
                <a:solidFill>
                  <a:srgbClr val="0070C0"/>
                </a:solidFill>
              </a:rPr>
              <a:t> : l’IDE </a:t>
            </a:r>
            <a:endParaRPr lang="fr-FR" dirty="0">
              <a:solidFill>
                <a:srgbClr val="0070C0"/>
              </a:solidFill>
            </a:endParaRPr>
          </a:p>
        </p:txBody>
      </p:sp>
      <p:pic>
        <p:nvPicPr>
          <p:cNvPr id="4" name="Image 3"/>
          <p:cNvPicPr>
            <a:picLocks noChangeAspect="1"/>
          </p:cNvPicPr>
          <p:nvPr/>
        </p:nvPicPr>
        <p:blipFill>
          <a:blip r:embed="rId2"/>
          <a:stretch>
            <a:fillRect/>
          </a:stretch>
        </p:blipFill>
        <p:spPr>
          <a:xfrm>
            <a:off x="1418397" y="1525563"/>
            <a:ext cx="8321951" cy="4686849"/>
          </a:xfrm>
          <a:prstGeom prst="rect">
            <a:avLst/>
          </a:prstGeom>
        </p:spPr>
      </p:pic>
    </p:spTree>
    <p:extLst>
      <p:ext uri="{BB962C8B-B14F-4D97-AF65-F5344CB8AC3E}">
        <p14:creationId xmlns:p14="http://schemas.microsoft.com/office/powerpoint/2010/main" val="384092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Le </a:t>
            </a:r>
            <a:r>
              <a:rPr lang="fr-FR" dirty="0" err="1" smtClean="0"/>
              <a:t>micro-controleur</a:t>
            </a:r>
            <a:r>
              <a:rPr lang="fr-FR" dirty="0" smtClean="0"/>
              <a:t> ESP32-CAM reste assez simple (la quantité de mémoire par exemple)</a:t>
            </a:r>
          </a:p>
          <a:p>
            <a:r>
              <a:rPr lang="fr-FR" dirty="0" smtClean="0"/>
              <a:t>Ensuite pour exploiter des images cela demande souvent des programmes complexes qui ne logent pas sur la carte</a:t>
            </a:r>
          </a:p>
          <a:p>
            <a:r>
              <a:rPr lang="fr-FR" dirty="0" smtClean="0"/>
              <a:t>Alors on utilise une connexion Wifi entre la carte et un PC ou bien avec smartphone</a:t>
            </a:r>
          </a:p>
          <a:p>
            <a:endParaRPr lang="fr-FR" dirty="0"/>
          </a:p>
        </p:txBody>
      </p:sp>
      <p:pic>
        <p:nvPicPr>
          <p:cNvPr id="1026" name="Picture 2" descr="https://www.gotronic.fr/blog/wp-content/uploads/2020/11/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1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Il suffit alors</a:t>
            </a:r>
          </a:p>
          <a:p>
            <a:pPr lvl="1"/>
            <a:r>
              <a:rPr lang="fr-FR" dirty="0" smtClean="0"/>
              <a:t>De connecter le réseau local défini par le programme dans le ESP32</a:t>
            </a:r>
          </a:p>
          <a:p>
            <a:pPr lvl="1"/>
            <a:r>
              <a:rPr lang="fr-FR" dirty="0" smtClean="0"/>
              <a:t>D’ouvrir un navigateur Web à la bonne adresse</a:t>
            </a:r>
          </a:p>
          <a:p>
            <a:pPr lvl="1"/>
            <a:r>
              <a:rPr lang="fr-FR" dirty="0" smtClean="0"/>
              <a:t>Pour la vidéo: </a:t>
            </a:r>
            <a:r>
              <a:rPr lang="fr-FR" dirty="0" smtClean="0">
                <a:hlinkClick r:id="rId2"/>
              </a:rPr>
              <a:t>http://192.168.4.1:81/stream</a:t>
            </a:r>
            <a:endParaRPr lang="fr-FR" dirty="0" smtClean="0"/>
          </a:p>
          <a:p>
            <a:pPr lvl="1"/>
            <a:r>
              <a:rPr lang="fr-FR" dirty="0" smtClean="0"/>
              <a:t>Pour des images: </a:t>
            </a:r>
            <a:r>
              <a:rPr lang="fr-FR" dirty="0" smtClean="0">
                <a:hlinkClick r:id="rId3"/>
              </a:rPr>
              <a:t>http://192.168.4.1:80/capture</a:t>
            </a:r>
            <a:endParaRPr lang="fr-FR" dirty="0" smtClean="0"/>
          </a:p>
          <a:p>
            <a:pPr lvl="1"/>
            <a:endParaRPr lang="fr-FR" dirty="0" smtClean="0"/>
          </a:p>
          <a:p>
            <a:pPr lvl="1"/>
            <a:endParaRPr lang="fr-FR" dirty="0"/>
          </a:p>
        </p:txBody>
      </p:sp>
      <p:pic>
        <p:nvPicPr>
          <p:cNvPr id="1026" name="Picture 2" descr="https://www.gotronic.fr/blog/wp-content/uploads/2020/11/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7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Mais aussi on peut écrire un programme sur le PC (par exemple avec le langage de programmation Python) ce qui permet d’utiliser les images</a:t>
            </a:r>
          </a:p>
          <a:p>
            <a:r>
              <a:rPr lang="fr-FR" dirty="0" smtClean="0"/>
              <a:t>On peut alors analyser les images reçues et les confronter au réseau de neurones artificiels qui aura été entraîné à reconnaître des figures connues</a:t>
            </a:r>
          </a:p>
          <a:p>
            <a:r>
              <a:rPr lang="fr-FR" dirty="0" smtClean="0"/>
              <a:t>Malheureusement ces outils demandent beaucoup de mémoire et ne logent pas toujours directement sur la carte </a:t>
            </a:r>
            <a:r>
              <a:rPr lang="fr-FR" dirty="0" err="1" smtClean="0"/>
              <a:t>micro-controleur</a:t>
            </a:r>
            <a:r>
              <a:rPr lang="fr-FR" dirty="0" smtClean="0"/>
              <a:t>, ce qui oblige à utiliser la liaison avec un PC.</a:t>
            </a:r>
          </a:p>
          <a:p>
            <a:pPr lvl="1"/>
            <a:endParaRPr lang="fr-FR" dirty="0" smtClean="0"/>
          </a:p>
          <a:p>
            <a:pPr lvl="1"/>
            <a:endParaRPr lang="fr-FR" dirty="0"/>
          </a:p>
        </p:txBody>
      </p:sp>
    </p:spTree>
    <p:extLst>
      <p:ext uri="{BB962C8B-B14F-4D97-AF65-F5344CB8AC3E}">
        <p14:creationId xmlns:p14="http://schemas.microsoft.com/office/powerpoint/2010/main" val="386379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CONCLUSION</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Partage des avis des participants sur l’évolution de l’Intelligence Artificielle dans le futur.</a:t>
            </a:r>
            <a:br>
              <a:rPr lang="fr-FR" dirty="0" smtClean="0"/>
            </a:br>
            <a:endParaRPr lang="fr-FR" dirty="0" smtClean="0"/>
          </a:p>
          <a:p>
            <a:r>
              <a:rPr lang="fr-FR" dirty="0" smtClean="0"/>
              <a:t>Quelle place aura l’intelligence artificielle dans les prochaines années :</a:t>
            </a:r>
          </a:p>
          <a:p>
            <a:pPr lvl="2"/>
            <a:r>
              <a:rPr lang="fr-FR" dirty="0" smtClean="0"/>
              <a:t>A l’école</a:t>
            </a:r>
          </a:p>
          <a:p>
            <a:pPr lvl="2"/>
            <a:r>
              <a:rPr lang="fr-FR" dirty="0" smtClean="0"/>
              <a:t>A la maison</a:t>
            </a:r>
          </a:p>
          <a:p>
            <a:pPr lvl="2"/>
            <a:r>
              <a:rPr lang="fr-FR" dirty="0" smtClean="0"/>
              <a:t>Au travail</a:t>
            </a:r>
          </a:p>
          <a:p>
            <a:pPr lvl="2"/>
            <a:endParaRPr lang="fr-FR" dirty="0" smtClean="0"/>
          </a:p>
          <a:p>
            <a:r>
              <a:rPr lang="fr-FR" sz="3200" dirty="0" smtClean="0">
                <a:solidFill>
                  <a:srgbClr val="C00000"/>
                </a:solidFill>
              </a:rPr>
              <a:t>Merci de votre présence !!!</a:t>
            </a:r>
          </a:p>
          <a:p>
            <a:endParaRPr lang="fr-FR" dirty="0"/>
          </a:p>
        </p:txBody>
      </p:sp>
    </p:spTree>
    <p:extLst>
      <p:ext uri="{BB962C8B-B14F-4D97-AF65-F5344CB8AC3E}">
        <p14:creationId xmlns:p14="http://schemas.microsoft.com/office/powerpoint/2010/main" val="206214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c’est ça qui nous fait « penser » !!!!</a:t>
            </a:r>
          </a:p>
          <a:p>
            <a:r>
              <a:rPr lang="fr-FR" dirty="0" smtClean="0"/>
              <a:t>Alors, comme c’était simple on a eu l’idée de les reproduire artificiellement:</a:t>
            </a:r>
          </a:p>
          <a:p>
            <a:pPr lvl="1"/>
            <a:r>
              <a:rPr lang="fr-FR" dirty="0" smtClean="0"/>
              <a:t>Ça a donné 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(associée à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1) 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2) Et lui, il complète ce contexte par des phrases qui complètent de façon la plus </a:t>
            </a:r>
            <a:r>
              <a:rPr lang="fr-FR" sz="2400" b="1" dirty="0" smtClean="0">
                <a:solidFill>
                  <a:srgbClr val="FF0000"/>
                </a:solidFill>
              </a:rPr>
              <a:t>plausible</a:t>
            </a:r>
            <a:r>
              <a:rPr lang="fr-FR" dirty="0" smtClean="0"/>
              <a:t> possible (</a:t>
            </a:r>
            <a:r>
              <a:rPr lang="fr-FR" i="1" dirty="0" smtClean="0"/>
              <a:t>statistiquement</a:t>
            </a:r>
            <a:r>
              <a:rPr lang="fr-FR" dirty="0" smtClean="0"/>
              <a:t>) ce contexte, par rapport à tout ce qu’il 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829</Words>
  <Application>Microsoft Office PowerPoint</Application>
  <PresentationFormat>Grand écran</PresentationFormat>
  <Paragraphs>126</Paragraphs>
  <Slides>17</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On va faire un algo !!</vt:lpstr>
      <vt:lpstr>L’électronique numérique</vt:lpstr>
      <vt:lpstr>La carte Arduino UNO</vt:lpstr>
      <vt:lpstr>La programmation de l’Arduino : l’IDE </vt:lpstr>
      <vt:lpstr>Les images avec ESP32 CAM</vt:lpstr>
      <vt:lpstr>Les images avec ESP32 CAM</vt:lpstr>
      <vt:lpstr>Les images avec ESP32 CAM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20</cp:revision>
  <dcterms:created xsi:type="dcterms:W3CDTF">2023-05-05T07:36:31Z</dcterms:created>
  <dcterms:modified xsi:type="dcterms:W3CDTF">2023-05-05T10:36:26Z</dcterms:modified>
</cp:coreProperties>
</file>