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5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1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08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6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7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8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5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C4F3-5C19-4AE2-93F0-1A0AD4453001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ADAE-3598-4F27-BABE-4C32429A4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54880" y="45322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Diodes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52" y="1194393"/>
            <a:ext cx="4105275" cy="14954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55450" y="3315694"/>
            <a:ext cx="1097865" cy="1477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Emétrice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Blanche</a:t>
            </a:r>
          </a:p>
          <a:p>
            <a:r>
              <a:rPr lang="fr-FR" dirty="0" smtClean="0"/>
              <a:t>Anode +</a:t>
            </a:r>
          </a:p>
          <a:p>
            <a:r>
              <a:rPr lang="fr-FR" dirty="0" smtClean="0"/>
              <a:t>Cathode -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46104" y="3317019"/>
            <a:ext cx="1178271" cy="1477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Réceptrice</a:t>
            </a:r>
          </a:p>
          <a:p>
            <a:endParaRPr lang="fr-FR" dirty="0"/>
          </a:p>
          <a:p>
            <a:r>
              <a:rPr lang="fr-FR" dirty="0" smtClean="0"/>
              <a:t>Noire</a:t>
            </a:r>
          </a:p>
          <a:p>
            <a:r>
              <a:rPr lang="fr-FR" dirty="0" smtClean="0"/>
              <a:t>Anode -</a:t>
            </a:r>
          </a:p>
          <a:p>
            <a:r>
              <a:rPr lang="fr-FR" dirty="0" smtClean="0"/>
              <a:t>Cathode +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31235" y="363374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Diodes IR: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133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 Arnault</dc:creator>
  <cp:lastModifiedBy>Chris Arnault</cp:lastModifiedBy>
  <cp:revision>3</cp:revision>
  <dcterms:created xsi:type="dcterms:W3CDTF">2023-12-07T17:33:47Z</dcterms:created>
  <dcterms:modified xsi:type="dcterms:W3CDTF">2023-12-07T17:45:59Z</dcterms:modified>
</cp:coreProperties>
</file>